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p:cViewPr varScale="1">
        <p:scale>
          <a:sx n="104" d="100"/>
          <a:sy n="104" d="100"/>
        </p:scale>
        <p:origin x="896"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13.5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2538 2424,'50'0,"-1"0,1 0,6 0,4 0,4 0,4 0,-15 0,3 0,2 0,2 0,1 0,1 0,0 0,-1 0,1 0,1 0,1 0,1 0,0 0,1 0,1 0,-7 0,0 0,1 0,1 0,0 0,1 0,0 0,-1 0,1 0,-1 0,1 0,-1 0,1 0,0 0,-1 0,1 0,0 0,0 0,0 0,1 0,1 0,0 0,1 0,0 0,0 0,0 0,-1 0,1 0,-1 0,-1 0,4 0,-1 0,0 0,0 0,-1 0,0 0,1 0,-1 0,0 0,-1 0,1 0,0 0,0 0,-1 0,0 0,0 0,-3 0,0 0,6 0,-1-1,-3 1,1 0,-1 0,1 0,1 1,-4 0,1 1,2 1,-1-1,0 1,-1 0,-2-1,-1 0,7-1,-3-1,-1 0,0 0,0 1,1 1,-4 1,1 1,0 1,1 0,0 0,-1-1,0-1,-1-1,1-2,1 0,-2-1,0 1,-3 0,-2 2,5 2,-3 1,-2 0,0 0,2-1,8-2,4-2,0 0,-5 0,-9 1,9 5,-2 0,-8-5,7-2,1 0,-2 2,-8 1,-2 1,1 0,3 0,4-2,4 0,2-1,0 0,-1 1,-1 1,-1 0,1 1,1 0,1-2,-3 0,3-1,0 0,1 0,-1 0,-1-1,-4 1,-1 0,-1 0,1 0,1 0,1 0,0 0,1 0,1 0,1 0,-1 0,1 0,-3 0,6 0,-2 0,0 0,0 0,1 0,2 0,-3 0,1 0,1 0,1 0,0 0,0 0,-1 0,-2 0,0 0,0 0,-1 0,1 0,1 0,0 0,-4 0,0 0,1 0,0 0,0 0,0 0,0 0,0 0,0 0,0 0,-1 0,1 0,0 0,0 0,-1 0,1 0,-3 0,1 0,-1 0,0 0,0 0,0 0,1 0,-1 0,3 1,0-1,0 0,0 0,1 0,-2 0,1 0,-2-1,5 0,0-1,-1 0,-1 0,0 0,-1 0,-1 0,3 1,-3 1,0 0,0 0,0-1,2 0,-3 0,1-1,2-1,-1 1,-1 0,-2 0,-2 1,3 1,-3 0,-2 0,1 1,5-2,-4 0,3-1,2 1,1-1,0-1,-2 1,-4 0,7-1,-4 0,-1 0,0 0,2 0,-5 1,0-1,2 1,-1-1,-1 0,-2 0,1-1,0 0,-2-1,-1 0,1 2,9-1,0 1,-1 1,-2-2,-6-1,-1 0,0-1,0 1,3-1,1 1,0-1,-2 1,12-2,-3 0,2 0,-15 1,2 1,-1 0,1 0,-1-1,0 0,0 1,1-1,0 1,0 0,0 0,1-1,2 1,0 0,1-1,3 0,1-1,4-1,1 0,-2 0,-4 0,-3 1,-3 0,-1 0,3 0,2-1,4-1,1 0,-2 1,-5 0,8-2,-5 1,4 0,-7 2,4 1,1 1,2-1,0 0,0 0,1 0,0 0,1 1,3-1,-11 2,3-1,0 1,2 0,-1 0,-1 0,-2 0,3-1,-2 0,-1 0,0 0,0 1,2 0,2 0,3 1,-1 1,0-1,-1 1,-2 0,1-1,-1 0,-1 1,-1 0,2 0,2 1,2 1,-1 1,0-1,-1 0,-3 0,-1 0,-1 0,0 0,0 0,-3 0,0 0,0 0,-1 0,0 0,10 0,-1 0,0-1,0 2,4 1,1 0,-1 2,-1 0,-7 0,-1 2,0 0,1 1,3 0,1 2,0 0,-3 2,-5 1,-1 2,-2 0,0 0,15 3,-2 0,-5 1,5 7,-6-1,-8-6,-6 0,3 12,12 0,-9 5,-20-18,0 0,19 13,11-3,-25-13,1 0,1 0,1 0,3-2,0-1,20 8,-1-7,-18-1,-1-5,-15-2,-9-6,-9-2,-51 1,-42-1,39-1,-7-2,-5-2,-4 0,-4-2,-4 1,-2 0,20 3,-3-1,-2 1,-3-1,-1 0,-2 0,-1 0,-2 0,0 0,-2-1,1 1,-2-1,1 0,0 1,1-1,6 1,0 1,0-1,0 0,-1 0,0 0,-1 0,0 0,0 0,-1 0,-1-1,0 1,0 0,-1-1,-1 0,0 1,-1-1,-1 0,0 0,8 1,0 0,-1-1,-2 1,1-1,-2 0,0 0,0 0,-1 0,-1-1,0 1,0 0,0-1,0 1,-1 0,1 0,0 0,-1 0,1 0,0 0,1 0,0 1,0 0,1 0,0 0,1 0,-4 1,0-1,1 1,-1 0,0 0,1 0,-1 1,1-1,0 1,0 0,0 0,1 0,-1 0,1 0,1 0,-1 0,1 0,0 0,1 0,0 0,0-1,1 1,0 0,-5-2,0 1,2-1,-1 0,1 0,1 0,0 0,0 0,1 0,0 1,0-1,0 0,0 1,0 0,0 0,0 1,0-1,0 2,0-1,-3 1,-1 1,1 0,-1 0,-1 0,1 1,0-1,0 2,1-1,-1 0,1 1,1 0,0 0,1-1,0 1,2 0,0 0,1 0,-8 0,1 0,2 0,1 0,1 0,1 0,0 0,0 1,-1 0,0-1,-2 1,-1 0,-2 0,8 1,-2-1,-1 1,0 0,-2 0,0 0,0 0,-1 0,0 0,0 0,0 0,0 1,1-1,0 0,1 0,1 0,0 0,-2 0,1 0,-1 0,2 0,-1 0,1 0,1 0,-1-1,1 1,-1 0,1 0,0 0,0 1,-1-1,1 0,0 1,-1 0,0 0,-1 0,0 0,0 0,1 1,0-1,1 0,0 1,2-1,0 0,2 0,2 0,2 0,-16-1,3 0,2 1,1-2,2 1,2 1,0-1,1 1,1 1,-6 0,1 2,1-1,2 1,1 0,4 0,2-1,-13 0,4 0,4-1,3 2,0 3,3 0,-5 0,9-2,-3 0,-2 0,-3 0,-1 1,-1 1,-2 0,-2 1,-2 0,-3-1,-2 0,16-3,-1 0,-3 0,-1 0,0-1,-2 0,-1 1,0-1,-1 1,1 0,4 0,0 0,-1 1,0-1,-1 1,-1 0,1 0,-2 0,0-1,0 0,-1 0,-1-1,2 0,0-1,-1 0,0 0,-2 0,1-1,-1 0,-1 0,1 0,-1 0,1 0,-1 0,1 0,0 1,0-1,-1 1,-1-1,0 1,-1-1,1 0,0 1,0-1,2 1,-1-1,2 0,1 0,2 0,1-1,-8 1,3-1,0 0,2 0,2 0,-1 0,2 0,-1 0,0-1,0 1,-5 0,-3 0,0 0,0 0,1 0,3 0,3 0,5 0,5 0,-9 0,9 0,2 0,-5 0,4 2,-4-1,-2 1,0 0,1 1,3-1,-14 1,3-1,1 1,1 0,0 0,1 0,1 1,5 0,2 1,4 1,5-2,-1-3,7 0,-7 10,14-10,19 3,-11 5,-38 9,17 3,-7 6,4-5,-8 3,-3 1,3 0,4-1,1 0,0 1,-3 2,-2 1,-4 2,0 1,0-1,3-1,-4 1,2-1,2-2,0 1,7-4,0 0,2-1,2-1,-5 2,2 0,2-3,-8 0,1 0,-2 6,-2 0,-3-2,0 0,3 4,2-2,6-6,5-3,-3 10,6-14,32-3,-1-11,-5 18,-23 9,3-3,-6 2,5-1,-4 2,0-2,-1-3,-1-1,-1 0,-4 3,-1 2,3-4,-6 0,3-4,6-2,2-1,-18 9,11-10,5 1,9-9,14-3,7-4,9 2,40 3,-11-1,41 0,-24-4,-4 0,2 0,-10 0,3 0,8 0,1 0,8 0,-1 0,1 0,-1 0,10 0,3 0,0 0,-3 0,-16 0,-9 0,-14 0,-7 0,-4 0,4 0,-3 0,2 0,-4 4,-5 6,0-1,-7 5,-12-7,-6 3,-29-4,17-1,-12-5,21 0,-4 5,11 1,2 4,12-2,30-4,-4-1,16-3,-21 0,-9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58.6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2096 5578,'58'-1,"1"0,-1-1,-3 1,2 1,3-1,4 0,-5 1,4 0,3 0,2 0,0 0,1 0,-6 0,2 0,1 0,0 0,0 0,-1 0,0 0,-6 0,0 0,-1 0,1 0,-1 0,0 0,0 0,1 0,1 0,1 0,-2 0,0 0,-1 0,-3 0,7 0,-5 0,0 0,2 0,4 0,-6 0,2 0,2 0,3 0,1 0,1 0,0 0,0 0,-7 1,0-1,0 0,1 1,1-1,1 1,0-1,1-1,1 1,1-2,-6 1,0-1,2-1,0 0,1 0,0 0,1-1,0 1,1-1,-1 1,1 0,0 0,-1 0,-2 1,1 0,0 0,0 0,0 1,0-1,0 1,1-1,0 0,-1 1,1-2,0 1,0 0,0-1,1-1,1 0,0 0,0-1,0 0,0 0,0 0,0 0,0 0,0 0,0 1,0 0,0 0,-1 1,0 0,-1 0,0 1,0 0,0 1,-1-1,1 1,0-1,0 1,-1 0,1 0,0 0,0 0,1-1,0 1,1-1,0 1,1-1,-1 1,0 0,1-1,-1 1,0 0,0-1,0 1,0 0,-1-1,0 1,2 0,-1-1,0 1,0 0,-1 0,1 0,-1 0,0 0,0-1,1 1,-1-1,0 0,0 0,0 0,1-1,-1 1,0-1,1 0,-1 0,0-1,0 1,0 0,0-1,-1 1,0 0,0-1,2 1,0 0,-1 0,0 0,0-1,0 1,-1 0,0-1,1 1,-1-1,0-1,-1 1,5-2,0 0,0 0,0-1,-1 0,0 0,0 0,0 0,-1 0,-1 1,0 0,1 0,0 0,0 1,-1 0,0 0,-1 0,-1-1,-1 1,-1 0,-1-1,4 0,-2-1,-1 1,-1-1,0 0,-2 0,1 1,0 0,4-1,2 0,-1 1,-1-1,-2 1,-1 0,-4 0,2 1,-3-1,-2 1,-1 0,0 1,11-1,-1 2,-3 0,-3-1,-2 1,-4-1,-4 1,-5 3,-1 0,8-3,0-1,-9 4,1-1,9-3,1 1,-3 3,0 0,-4-4,0 1,5 2,0 0,0-3,1 1,-1 2,0 2,1-1,-2 0,-8 0,-2 0,1 0,-4 0,2 0,-3 0,-18 0,-2 0,-5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5:02.4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1616 6212,'63'0,"-1"0,0 0,0 0,-9 0,0 0,2 0,-1 0,2 0,5 0,1 0,0 0,2 0,2 0,-4 0,3 0,1 0,-1 0,0 0,-2 0,5 0,-2 0,-1 0,0 0,1 0,-7 0,1 0,0 0,0 0,-1 0,-3 0,11 0,-4 0,1 0,5 0,-16 0,3 0,2 0,2 0,0 0,1 0,-1 0,2 0,0 0,0 0,0 0,2 0,1 0,2 0,-5 0,2 0,0 0,2 0,1 0,0 0,0 0,0 0,-1 0,-1 0,1 0,0 0,-1 0,1 0,0 0,-1 0,0 0,0 0,-2 0,0 0,-1 0,1 0,-1 0,0 0,0 0,0 0,0 0,0 0,0 0,-1 0,1 0,0 0,-1 0,1 0,-1 0,0 0,5 0,0 0,-1 0,1 0,-1 0,0 0,1 0,0 0,-5 0,0 0,1 0,-1 0,1 0,0 0,0 0,0 0,-1 0,1 0,0 0,1 0,-1 0,0 0,0 0,1 0,-1 0,1 0,2 0,1 0,-1 0,1 0,0 0,0 0,0 0,-1 0,0 0,-2 0,-1 0,1 0,-1 0,0 0,0 0,0 0,0 0,1 0,1 0,1 0,0 0,0 0,0 0,0 0,-1 0,1 0,-1 0,-1 0,0-1,-1 1,0 0,1 0,-1 0,0 0,0 0,0 1,1 0,-1 0,1 0,-1 1,1-1,-1 1,0 0,0 0,1 0,-2 0,-1 0,1 0,0 0,-1 0,1 0,-1 1,1 0,1 1,2 0,0 0,1 1,0 1,0-1,0 1,-1 0,-1 0,-1 0,0 0,-1 0,-2 0,1 0,-1 1,0-1,1 1,1 0,-2-1,1 1,1 0,0 0,0 0,-1 0,1 0,-2 1,0-1,1 1,-1-1,0 1,-1 0,0 0,0-1,0 1,0 0,2 0,-1 0,1 0,0-1,-1 1,1 0,-1 0,-1 0,5 0,0 0,0 1,-1-1,0 1,0-1,0 1,-1-1,2 0,-1 0,1 1,-2-1,-1 1,-2 0,0 1,-1 1,-2 0,0 0,0 0,0-1,2 0,0-1,0 0,-1 0,0 1,-2-1,2 3,-1 0,-1 1,-2-1,-1-1,5 1,-2-1,-2 0,-2-1,6 1,-3-1,-3 0,14 3,-4-2,-12-3,-1 0,-3-1,-1 0,-6 0,-2 0,13 1,-1 3,-16-9,3 3,-9-5,-11 0,-8 0,-35 0,-36 0,16 0,-9 0,-7 0,9 0,-6 0,-3-1,-4 1,-2 1,14 0,-2 1,-3 0,-1 0,-1 0,-2 1,-1 0,-1 0,8 0,-2 0,-2 0,0 0,-2 1,0-1,0 1,0 0,1 1,1-1,1 1,-2 1,3-1,0 0,0 1,1 0,-1 1,0-1,-2 2,-1 0,-1 1,8-1,-2 0,0 1,-2 1,0 0,-1 0,-1 1,0 0,1 0,0 0,0 0,1 0,1 0,1-1,-4 1,2 0,1 0,0 0,1 0,0 0,0 0,-1 1,0 0,-2 0,0 1,-2 1,7-2,-1 1,-1 1,-1 0,0 1,-1 0,0 0,0 0,-1 1,-1-1,1 1,0-1,-1 0,1 1,0-1,0-1,-1 1,0-1,0 0,0 0,-1 0,1 0,0 0,-1 0,0 0,0 0,0 1,0-1,-1 1,0 0,0 1,0 0,6-1,0 0,-1 0,1 1,-1 0,0 0,0 0,-1 1,1 0,-1-1,0 1,0 0,0 0,0-1,0 1,0-1,-1 1,1-1,0 0,-2 0,0 0,1-1,-1 1,0-1,0 1,0-1,0 0,0 0,-1 1,1-1,-1 0,0 1,0 0,0-1,0 1,-1 1,0-1,0 1,6-1,-1-1,0 2,0-1,0 0,-1 1,1 0,-1 0,0 0,0 0,0 1,0-1,0 0,-1 0,1 0,0 0,-1 0,1-1,0 1,-1-1,1 0,0 0,0-1,0 0,0 0,0 0,0 0,0-1,-1 0,1 0,0 1,-1-1,1 0,0 0,0 0,0 0,-1 0,1 0,0 0,0 0,0 1,0-1,1 1,-1 0,-2 1,1-1,-1 2,0-1,1 1,0-1,0 1,-1 0,1 0,0 0,0-1,0 1,0 0,-1-1,1 1,0-1,0 0,-1-1,1 0,-1 0,1 0,-1-1,0 0,0-1,0 1,-1-1,1-1,-1 1,0-1,1 1,-1-1,1 0,-1 0,1-1,0 1,0 0,0 0,1 0,-1-1,1 1,1 0,0 0,-2 1,0 0,0 0,1 0,0 0,1 0,-1 0,1 0,0 0,0 0,0 0,1-1,-1 1,0-1,0 0,0-1,1 0,-1 0,-1 0,-2-1,-1 0,-1-1,0 0,-1 0,0-1,0 0,1 0,0-1,0 1,1 0,1-1,1 1,2 0,1 0,1 1,3-1,2 1,-15 4,3 1,3 0,1 0,3 0,0 0,2 0,1-2,0 0,0-2,-17-1,-7-3,0-2,5 0,10 2,17 2,22 6,27 23,0-37,0 0,35-22,6 17,-6-6,5 0,13 10,5 2,-11-2,2-2,5-3,4-1,5-3,4-1,1-1,-13 3,1 0,1-1,2 0,1-1,2-2,-7 2,2-2,1 0,1-1,2 0,-1-1,2 0,1 1,-7 0,2 1,0-1,1 0,0 0,1 0,1 0,0-1,0 0,1 0,-1 0,1 0,2 0,-1-1,2 0,-1 0,0 0,0 0,0 1,-1-1,-1 1,1 0,0 0,-1 1,0-1,-1 1,1-1,-1 1,1 0,0 0,1 0,-4 1,1 0,1-1,-1 1,1 0,0 0,-1 0,0 0,-1 1,-1 1,-1-1,11 0,-4 0,-1 1,0 1,0 0,2-1,2-1,4 0,-17 2,2 0,0-1,2 0,0 0,2 0,1-1,1 0,0 0,2 0,0 0,1 0,1 0,1 1,-10 1,2-1,0 1,1 0,1 0,1-1,0 1,1-1,0 1,1-1,1 1,0-1,0 1,0-1,1 1,0 0,-1-1,1 1,0 0,0-1,-4 2,0-1,1 1,0-1,0 1,0 0,1-1,0 1,0-1,0 1,1 0,0-1,-1 1,1 0,0 0,1-1,-1 1,0 0,0-1,1 1,-1 0,0-1,1 1,-2 0,1-1,0 1,0-1,1 1,-1-1,1 0,-1 1,1-1,0 0,0 1,-1-1,1 0,0 1,0-1,0 1,0 0,0 0,-1 0,1 0,-1 0,1 1,-1-1,0 1,2 0,-1 0,1 0,0 0,-1 0,1 1,0-1,0 1,-1 0,1-1,0 1,-1 0,0 0,0 1,0-1,0 0,0 1,-1-1,0 1,0 0,-1 0,0-1,0 1,3 0,0 0,0 0,-1 1,0-1,0 1,-1 0,0 0,0 0,0 0,0 0,-1 0,1 0,-1 0,1 0,-1 0,1 0,0-1,-1 1,1-1,0 1,0-1,0 0,0 0,0-1,0 1,0 0,0-1,0 1,0-1,0 1,0 0,-1 0,1 0,-1 0,-1 1,1-1,-1 1,0 0,0 1,5-1,1 1,-1 0,1 1,-1 0,0 0,0 0,0 0,-1 0,-1 1,1-1,-2 1,0-1,0 1,-2-1,0 0,0 0,6 0,-1-1,0 0,-1 1,-1-1,-1 0,0 0,-1 1,0-1,0 1,-1 0,0 0,-1 0,7 1,-1-1,0 1,0 0,-1 0,0 0,-2 1,0-1,-1 1,-2 0,-1 0,6 0,-1 1,-2 0,-1 0,-1 0,-1 1,1-1,-1 0,7 0,1 0,-1 0,-1 0,-2 0,-1 0,-4 0,2 0,-3 0,-2 0,-1 0,1 0,-2 0,1 0,-2 0,0 0,-4 0,17 0,-3 0,-6 0,6 0,-6 0,-8 0,-5 0,2 0,-12 0,1 0,28 0,-26 0,-1 0,8 0,-13 0,-28 0,-69 0,19 5,-12 2,-8 3,-6 3,-3 2,23-3,-2 1,-3 2,-2 1,-2 1,-2 1,-2 1,-1 0,-2 0,-1 0,-2-1,16-4,-1 1,-1-1,-2 0,0 1,-2 0,0 0,-2 0,0 1,-1-1,-1 1,0 0,0 0,-2 0,1 1,-1 0,0 0,0 0,-1 0,9-1,-1 0,-1 1,0 0,0 0,-1 0,-1 0,0 1,0 0,0 0,-1 0,0 1,0-1,-1 0,0 1,0-1,-1 0,1 1,-1-1,0 0,0 0,0-1,0 1,-1-1,1-1,4 0,0-1,-1 1,-1-1,0 0,0 1,-1-1,-1 0,1 0,-1 0,0 0,0 0,0 0,0 0,0 0,0-1,1 1,-1-1,1 0,1 1,0-1,0 0,1-1,1 1,0 0,1-1,1 0,1 0,1 0,-10 3,0-1,2 0,1-1,1 1,0-1,1 1,1-1,0 0,1-1,0 1,0 0,0-1,0 0,-1 0,1 0,-1 0,0-1,0 1,-1-1,-2 1,-1-1,-1 0,-1 1,0-1,0 0,-1 0,0 0,1-1,0 1,0-1,1 0,1-1,2 1,0-1,2-1,2 1,2-1,2-1,2 0,-15 2,5-1,3-1,4 0,1-1,0 0,-1 0,-2 0,-3 0,-5 2,11-2,-3 0,-1 0,-2 1,-2-1,0 1,-2 0,-1 0,0 0,0 0,-1 0,1 0,0 1,0-1,2 0,1 0,1 0,-2 0,0 0,1 1,0-1,0 1,1-1,0 0,0 1,1-1,-1 1,0-1,0 0,0 1,-1-1,0 1,2-1,-1 1,0-1,-1 1,0-1,0 1,0-1,0 1,1-1,-1 1,1-1,1 1,0-1,0 0,2 0,1 0,-11 1,0 0,1 0,1-1,0 1,0 0,2-1,1 1,1-1,2 0,1 1,3-1,-9 3,2 0,3 0,2 0,0-1,2 0,0-1,0-1,-3-1,0-1,1 0,1-2,1 1,3-1,3 1,-14 2,3 0,5-1,4-1,-17-4,10-2,21 1,13 0,24 0,30 0,16 0,-8 0,1 0,14 0,-9 0,9 0,2 0,-5 0,3 0,3 0,4 0,-1 0,3 0,3 0,3 1,1-2,2 1,-12-1,1 0,1-1,2 1,1-1,0 0,2-1,-1 0,1 0,-5-1,1 0,0 0,1-1,0-1,1 1,0-1,1 0,0 0,1 0,0 0,-4 1,0-1,2-1,-1 1,1 0,1-1,0 0,0 1,0-1,1 0,-1 0,1 0,0 0,-2 0,1-1,0 1,0 0,1-1,0 0,-1 1,1-1,0 0,0 1,0-1,0 0,-1 1,0-1,4 0,-1 0,1 0,-1 0,0 0,1 0,-1 0,0 0,0 1,0-1,0 1,0 0,0 1,0-1,0 2,0-1,0 1,0 0,0 0,0 0,-1 1,0-1,0 0,-1 1,-1-1,0 0,4 0,0 0,-1-1,0 1,-1 0,0-1,-1 1,-1 0,-1 0,0 1,-2-1,11 0,-1 0,-2 1,-1-1,-1 1,0 0,-1 0,0 1,4-1,0 1,0 0,-1 1,-2-1,-3 1,-2-1,1 0,-3 0,-3 0,-1 1,-1 0,7 1,-1 1,-2 1,-5-1,20 0,-12 0,-8 0,-25 0,-18 0,-7-3,-2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5:04.1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1722 12708,'57'0,"1"0,-1 0,1 0,-1 0,0 0,4 0,4 0,2 0,2 0,1 0,0 0,-1 0,-1 0,-7 0,-1 0,0 0,-1 0,1 0,0 0,3 0,1 0,2 0,3 0,-12 0,1 0,3 0,0 0,3 0,0 0,2 0,0 0,1 0,0 0,0 0,1 0,-1 0,0 0,-1 0,-1 0,-1 0,1 0,0 0,-1 0,0 0,0 0,0 0,0 0,0 0,0 0,0 0,0 0,0 0,1 0,1 0,0 0,0 0,-2 0,1 0,0 0,1 0,-1 0,2 0,-1 0,1 0,0 0,0 0,0 0,-1 0,1 0,0 0,0 0,-1 0,0 0,0 0,-1 0,0 0,0 0,0 0,0 0,0 0,0 0,0 0,-1 0,1 0,-1 0,0 0,0 0,-1 0,0 0,0 0,-1 0,-1 0,6 0,-1 0,0 0,-1 0,0 0,0 0,-1 0,0 0,-1 0,0 0,0 0,0 0,0 0,0 0,-1 0,6 0,1 0,-1 0,0 0,0 0,-1 0,0 0,0 0,-1 0,-1 0,0 0,0 0,-2 0,5 0,-2 0,0 0,-1 0,0 0,-1 0,0 0,-1 0,-1 0,1 0,-1 0,1 0,0 0,0 0,-1 0,0 0,-1 0,-1 0,-1 0,-2 0,-2 0,16 0,-3 0,-3 0,0 0,0 0,1 0,-6 0,1 0,1 0,-1 0,-1 0,-1 0,-2 0,6 0,-2 0,-2 0,0 0,3 0,-1 0,1 0,2 0,-1 0,-1 0,-3 0,-1 0,-2 0,-1 0,-2 0,-1 0,3 0,-2 0,-2 0,-2 0,5 0,-3 0,0 0,-1 0,0 0,0 0,1 0,0 0,3 0,-6 0,1 0,2 0,2 0,10 0,2 0,2 0,1 0,-9 0,0 0,2 0,-1 0,2 0,2 0,2 0,0 0,0 0,-1 0,-4 0,1 0,-1 0,-1 0,0 0,-1 0,-1 0,0 0,-1 0,-1 0,8 0,-2 0,0 0,-1 0,-2 0,-1 0,0 0,-5 0,1 0,-4 0,1 0,9 0,0 0,-3 0,5 0,-1 0,-10 0,3 0,-3 0,8 0,-5 0,-9 0,-5 0,20 0,-18 0,6 0,14 0,-26-4,2 1,15 2,2 0,0-6,0 0,1 5,-1 2,-5-3,-3-1,18-2,-15 5,-27-4,-3 5,-11 0,11 0,2 0,5 0,-2 0,-7 0,-4 0,-6-3,-4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5:14.4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1375 5722,'54'2,"0"0,-7-1,4 0,2-1,-3 1,3-1,1 0,2-1,-5 1,2 0,2 0,0 0,2 0,-4 0,1 0,2 0,0 0,2 0,1 0,1 0,2 0,1 0,2 0,0 0,1 0,-1 0,-3 0,0 0,1 0,0 0,0 0,2 0,1 0,1 0,-6 0,2 0,1 0,1 0,0 0,1 0,0 0,1 0,-1 0,0 0,-3 0,-1 0,1 0,-1 0,1 0,1 0,-1 0,1 0,0 0,0 0,1 0,-3 1,1-1,0 0,0 1,1-1,0 1,0-1,0 0,0 0,0-1,1 1,-1-2,2 1,0-1,0-1,1 0,-1 0,1-1,0 1,-1-1,1 1,-1 0,0 0,0 0,-2 1,0 0,1 0,-1 1,0-1,-1 1,1-1,0 1,-1-2,0 1,0-1,0-1,4-1,0-1,0 0,-1-1,1 0,-1-1,0 1,0 0,-1 0,-1 1,0 0,1 1,-1 1,-1 0,1 1,-2-1,1 1,-1 0,0-1,0 0,-1-1,5 0,1-2,-1 0,0 0,0 0,-2 0,0 0,-2 1,-1 0,4 1,-2 0,-1 0,-2 1,0-1,0 1,0 0,-1 0,1 1,0-1,-2 0,0 1,-1-1,-3 0,8-1,-3 0,-2 0,0 0,0 2,1 1,0 2,0 0,-1 0,0-1,-3-1,0 0,0-1,-1 0,0 2,10 0,-1 2,0-1,0 0,4-3,0 0,0 0,0 0,-3 2,-1 1,-1-1,2 0,-10-1,0 0,1-1,0 0,1 2,1 0,1 1,0 1,1-1,1 0,4-2,0 0,1 0,1-1,1 2,-8 0,1 0,1 1,0 0,1 0,0-1,3 0,2-1,0 0,0 0,-1 0,-1 1,-6 1,-2-1,-1 2,1-1,2 0,2 0,-5 0,3 0,2 0,0 0,1 0,-1 0,-1 0,-1 0,10 0,-1 0,-1 0,0 0,-2 0,1 0,-6 0,-1 0,0 0,-1 0,1 0,0 0,2 0,2 0,0 0,-2 0,-1 0,-4 0,7 0,-5 0,0 0,2 0,-5 0,2 0,1 0,0 0,-1 0,0 0,0 0,0 0,-1 0,-3 0,1 0,-3 0,0 0,2 0,9 0,2 0,-1 0,-1 0,-10 0,-1 0,0 0,2 0,12 2,3 1,0 0,-2-1,-11-1,-2-1,0 1,-1 0,14 2,-1 1,0-1,-13-3,0 0,0 0,-3 0,2 0,-4 0,2 0,7 0,0 0,1 0,-4 0,-1 0,2 0,4 0,1 0,0 0,-6 0,0 0,-1 0,-1-1,-1 1,-2 1,10 3,-1 2,-8-5,1-1,1 1,-4 2,0 1,1-1,1-2,1-2,-4 1,5 0,-6 0,16 0,-37 0,-4 4,-14 0,-29 0,-38-1,13-3,-11 0,-9 0,-5 0,21-1,-3 0,-4 0,-2 0,-3 0,-2 0,-2 2,-2 1,-2 1,16 1,-1 0,-2 2,-1 0,-1 1,-2 1,-1 0,-1 1,-1-1,0 1,-2 1,0-1,-1 0,0 0,0-1,-1 1,12-3,0 1,-2 0,0 0,-1-1,0 1,-1 0,-1 0,0 0,0 0,-1-1,0 1,0 1,0-1,-1 0,1 0,0 0,-1 1,1-1,0 1,0-1,1 1,0 0,0 0,-1 0,1 0,0 1,0-1,0 1,-1-1,1 1,0 0,0 0,-1 0,1 0,0 0,-1 0,1-1,-1 1,1 0,-1 0,0 0,1-1,-1 1,0 0,0-1,1 0,0 0,-1 1,0-1,0 1,0-1,-1 0,1 1,-1-1,0 1,0-1,1 0,0 0,-1 0,2 0,-1 0,1 0,0-1,1 1,1-1,0 0,1-1,0 1,1-1,-7 1,0-1,1 0,1 0,0 0,1-1,0 0,1 0,0 0,1 0,0-1,1 1,0 0,0-1,0 1,1-1,0 1,1 0,-10 0,1 1,1-1,0 0,1 1,0-1,1 0,0 0,1 0,0 0,0 0,0 0,1 0,-1 0,0-1,-2 1,0 0,0 0,0 0,1-1,0 1,2-1,1 1,3-1,1 0,4 1,3-1,-16 1,6 1,4-1,2 0,-2 0,-4 0,3 0,-4 0,-3-1,0 1,1-1,4 1,4-2,6 1,-13 1,9-1,-7 1,2 2,-7 1,-2 1,-1 0,3-1,6-2,2 0,0 0,0 0,-1 1,-4 0,0 1,-1 1,-1 0,0 0,7-1,-1 1,0 0,0 1,0-2,2 0,-4-2,2 0,0-1,0 0,-1 2,-2 2,-2 1,1 1,0-1,1-1,7-3,0-1,1 0,2 0,0 1,-7 2,1 1,2 0,0-1,4-2,1-1,0 1,0-1,0 1,-1-1,1 1,-1 0,1-1,-1 2,0-2,-2 0,-6-1,-1-1,-1 0,1 0,-1-1,0 1,0-1,-2 1,7-1,-1 1,-1 0,0 0,1-1,-7-1,0-1,1 1,0 0,5 2,0 1,1-1,-2 0,6-2,-1-1,0 0,0-1,2 1,-4 0,2 0,-1 0,-2 0,0 0,-3-1,-1 1,1 0,3 1,-3 1,3 1,0 0,2-1,2-1,0-1,2 0,3 1,-1 3,2 0,3-2,-8-1,6-2,-4 1,24 0,36 0,13 0,29 0,-10 0,8 0,7 0,5 0,7 0,-19 0,5 0,4 0,2 0,1 0,-2 0,2 0,0 0,3 0,2 0,3 0,-8 0,2 0,1 0,3 0,1 0,0 0,2 0,-1 0,0 0,-10 0,1 0,0 0,0 0,0 0,1 0,1 0,0 0,1 0,1 0,0 0,-1 0,2 0,0 0,1 0,1 0,0 0,1 0,0 0,0 0,0 0,-1 0,0 0,0 0,-2 0,0 0,1 0,-2 0,1 0,0 0,0 0,0 0,0 0,0 0,1 0,0 0,0 0,-2 0,0 0,1 0,0 0,1 0,-1 0,1 0,-1 0,1 0,-1 0,0 0,0 0,-1 0,0 0,2 0,-1 0,0 0,0 0,0 0,0 0,-1 0,1 0,-1 0,0 0,0 0,0 0,-1 0,5 0,-1 0,1 0,-1 0,1 0,-1 0,-1 0,1 0,-1 0,0 0,-1 0,0 0,0 0,0 0,-1 0,0 0,-1 0,1 0,-1 0,-1 0,0 0,0 0,0 0,2 0,-1 1,0-1,0 0,0 0,-1 0,-1 1,1-2,-2 1,0-1,9 0,-1 0,-1-1,0 0,-1 0,-1 0,-1 1,-1-1,-2 2,-2 0,0 0,-1 0,-2 0,0-1,-1-1,14-2,-1-2,-1 0,-3 0,-2 2,0 2,-3 2,-2 0,-2-1,7-3,-2-2,2 3,-7 2,3 1,0 0,-1 1,-3-1,0 0,1 0,0 0,6 0,2 0,0 0,-1 0,0 0,-1 0,0 0,0 0,-1 0,1 0,0 0,1 0,-6 0,2 0,0 0,1 0,1 0,4 0,1 0,1 0,-1 0,1 0,-1 0,0 0,0 0,1 0,1 0,-5 0,1 0,1 0,0 0,-1 0,-2 0,3 0,-3 0,-1 0,1 0,2 0,-6 0,3 0,-1 0,1 0,-1 0,-2 0,3 0,-1 0,-1 0,-1 0,1 0,0 0,0 0,0 0,0 0,-2 0,8 0,-2 0,0 0,-1 0,-2 0,-1 0,-1 0,-3 0,6 0,-2 0,-5 0,9 0,-6 0,-10-1,-3 2,-1 2,1 1,6-4,4 1,-9 4,2 1,1-1,4-4,1-1,0 1,5 4,0 1,2 0,-9-3,2 0,0 0,0 0,0 2,0 0,0 1,1-1,3 1,0-1,1 1,-1 0,-3-1,0 1,-1-1,-1 1,9 1,-1 1,-2-2,-4-1,-1-1,-4-1,-1 2,-3-1,-8-4,-4 0,0 4,-14-3,-9 5,-1-2,-42 0,-6-3,-13 0,-10-1,-4 0,16 0,-4 0,-4-1,-3 0,-3 1,-1-1,0 2,-1-1,2 2,8 1,0-1,1 2,0-1,-2 1,0 1,-2-1,-1 2,-4-1,-2 1,-4 0,19-1,-2-1,-1 1,-3 0,-1 1,-1-1,-2 1,-1 0,-1 0,-1 0,-1 1,-1-1,0 1,0 0,-1 0,0 0,0 0,0 1,1-1,-1 1,2-1,0 1,0 0,2 0,0 0,-1 0,1 1,0-1,0 1,0 0,0 1,0-1,0 1,0-1,0 1,0 0,0-1,-1 1,1 0,-1 0,0 0,0 0,-1 0,1 0,-2 0,1 0,-1-1,0 1,4-1,0 0,-1 0,0 0,0 0,-1 0,0 0,0 0,0 1,-1-1,1 0,-1 0,0 1,0-1,0 0,0 0,-1 0,1 0,0 0,-1 0,1 0,0 0,0 0,0-1,0 1,1-1,-1 1,1-1,0 0,0 0,0 0,-1 0,1 0,-1 0,-1 0,1 0,0 0,0-1,0 1,-1 0,1-1,1 1,-1-1,1 1,0-1,0 0,1 0,0 1,1-1,0 0,1 0,0 0,1 0,1 0,0 0,2 0,-13 1,1 0,1 0,1 1,0-1,1 0,1 0,1 0,0-1,0 1,1 0,1-1,-1 1,1-1,1 0,-1 0,1 0,-1 0,1-1,-5 1,-1 0,1-1,0 0,1 0,-1-1,1 1,1-1,0 1,1-1,0 1,1-1,1 0,1 1,0 0,2-1,-7 2,1 0,0 0,2 0,0 0,1 1,1-1,1-1,2 1,0 0,2-1,2 0,-18 1,4 0,2 0,2 0,1-1,0 0,0-1,3 0,0-1,0 1,2-1,-1-1,3 1,0 0,-11 2,3-1,1 0,0 0,0 1,0-1,0 0,0 0,2 0,1 0,-5 1,2 0,2-1,1 1,5-1,1 1,1-1,2 0,-9-1,3 0,2 0,-9 0,4 0,9 0,5-1,-15-1,4 5,8-7,-13 0,22 0,-2 0,5 0,0 0,-9 0,0 0,9 0,-1 0,-13 0,-3 0,-1 0,-3 0,8 0,-2 0,-3 0,-6 0,-2 0,-2 0,10 0,-2 0,-1 0,0 0,-3 0,0 0,-1 0,-4 0,13 0,-3 0,-2 0,1 0,0 0,3 0,-1 0,2 0,0 1,0-1,-2-1,-10 0,-4-1,0 0,2 0,6-1,8 0,4 0,1-1,-5 0,-4 0,-5-1,-2 1,2-1,4 0,3-1,3 1,0-1,-3 0,-4 2,-4-1,-2 1,1 0,3-1,-4 0,3 0,1 0,-4-1,5 1,-1 0,-2 0,0 0,0 1,1 1,0 0,0 1,0 0,0-1,1-1,1 0,-1-1,1 1,0 1,4 2,-1 1,1 0,1 0,3-1,-4-3,1-1,3-1,2 2,-2 3,3 1,4-1,-5-5,10 2,15 4,25-3,57 2,-11-2,5 3,4 0,-14 0,2 0,5 0,5 0,2 0,4 0,3 0,4 0,-13 0,4 0,3 0,1 0,1 0,0 0,2 0,2 0,1 0,0 0,0 0,-7 0,-1 0,1 0,1 0,0 0,1 0,2 0,-6 0,2 0,1 1,0-1,1 0,1 0,-2 0,1 0,-2-1,4 0,-1-1,0 0,0 0,-1 0,2 0,-1 0,2 0,-2 1,2 1,-1 0,2 0,-1-1,1 1,-1 0,0 0,-1-1,3-1,0 0,0 0,-1 0,0 0,0 0,0 0,1 1,-5 0,0 1,1 0,0 0,0 0,-1 1,0-1,-3 0,-1 0,4 0,-2 0,-1 0,-2 0,0 0,0 0,0 0,8 0,2 0,-1 0,-2 0,-3 0,-5 0,12 0,-7 0,6 0,-16 0,4 0,3 0,1 0,-1 0,-2 0,4 0,-3 0,1 0,1 0,4 0,-5 0,4 0,1 0,1 0,1 0,-2 0,-2 0,4 0,-1 0,-1 0,0 0,-1 0,0 0,-2 0,0 0,-1-1,0 1,-1 0,-2 1,5 1,-2 0,-1 0,-1 0,1 0,-4-1,0-1,0 0,-1 0,0 2,9 2,-1 2,0-1,-1 0,-3-4,-1-1,0 0,1 1,-1 3,0 2,0 0,1-2,-1-2,0-3,1 1,-1 2,1 2,-1 1,1 1,-2-1,-2-2,0 0,-1 0,-1 0,14 1,-2 1,-1-1,-9-1,-1 0,-2 1,16 0,-5 0,-16-3,-3 0,-4 4,-4-1,1-4,-3 0,-15 0,-7 4,2-3,-38 3,18-4,-34-4,26 3,-16-9,12 9,-12-9,12 9,-5-3,12 1,1 2,5-2,35 5,-20-1,29 2,-30-3,0 3,0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5:25.3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1828 11139,'45'0,"0"0,13 0,7 0,-9 0,6 0,4 0,-1 0,-11 0,-1 1,2-1,1 0,3-1,2 0,3-1,2 0,1 0,-1-1,-3 0,2-1,-1-1,-2 0,2 0,3-1,-10 1,3 1,0-2,2 1,0 0,0-1,0 1,1-1,2 0,0-1,-1 1,0-1,0 1,-3 0,2 0,-2 0,-1 1,0-1,2 0,2 0,-8 0,4 0,0 0,2 0,-1 0,-1 0,-2 0,-1 1,3-1,-2 1,-2 0,0-1,1 1,0-1,6-1,0 0,1-1,0 1,2-1,0 1,-3 1,2-1,0 1,1 0,0 0,0 0,-1 0,-1 1,0 0,-1 0,1 0,-1 0,-1-1,-2 0,4-2,-1-1,-2 0,0 0,1 1,1 0,-6 3,1 0,1 1,0 0,-1 0,-2-1,-3 0,6-4,-3 0,-2-1,-1 0,2 2,-1 1,1 2,0 0,0 0,-1-1,13-2,0-2,-1 1,-3 1,-8 2,-3 0,0 2,-1-2,13 0,-1-1,-1 0,-5 0,-1 0,0 2,0 0,1 2,-1 0,-4 0,0 0,0 0,4 0,0 0,1 1,6 1,0 1,-2-1,-7-2,-2 0,2 0,7 2,2 2,-1-1,-6 0,-1 0,1 0,5 0,2 0,1 0,0 0,0 0,0 0,-13 0,1 0,-1 0,0 0,12 0,0 0,0 0,0 0,0-1,0 2,-6 2,-1 0,1 0,5-3,0 0,-1 2,-9 3,-1 1,1 0,3-3,2 0,0 1,-1 3,1 0,-1 0,-4-3,-1-1,2 1,9 3,1 0,-3-1,-12-5,-2-1,-1 1,5 6,0 1,-3-3,1-3,1-1,1 5,5 1,-2 0,-5-3,-2-1,3 1,0 1,3 0,1 0,-2 1,13 0,-2 1,2 0,-14-2,2 1,0-1,-1 0,13 3,0-1,1 1,-14-3,1 0,-1 1,0-1,13 2,-1 0,-1-1,-3-2,-1-1,-2 1,-10 1,-2 1,-1-2,13 0,-4 0,10 4,-10 1,-4-8,-6 9,7-9,-11 5,6 1,-10-3,3 2,6 2,4 2,-3-4,2 0,1 1,16 6,0 0,-13-6,1-1,-2 2,15 5,-1 0,-1-4,-1-1,-6 1,-2-1,-5 0,-2 0,-3 0,-2 0,24 1,-21 2,-19-10,-13 3,-6-4,-49-10,-2 1,3 3,-2 0,9 0,-2 0,-9 4,-3 2,-8-2,-2-1,-1 3,-3 0,8 0,-2 0,1 0,9 0,1 0,0 0,-6 0,-1 0,2 0,-13 0,4 0,15 0,2 0,3 0,1 0,-23 0,16-1,-3 2,-6 7,-4 1,9-5,-3 0,0 2,-4 6,-1 2,0-2,-5-3,-1-2,2 0,3 3,2 0,-1-1,-3-1,-1-2,0-1,5 0,0-2,-2 0,9-1,0 0,-2 0,-1 1,-7-1,-1 1,-1 0,1-1,2-1,0-1,0 0,-1 1,-5 1,-1 1,1 0,1-1,9-1,2-1,0-1,2 1,-14 0,2 0,1 0,9 0,0 0,3 0,-13 0,3 0,5 0,2 0,10 0,2 0,0-2,0-1,-6-2,-1 0,-1-3,-3-1,4 3,-4-1,-1 0,-4 0,-2 0,-1 0,8 1,-2 0,1 1,2-1,-3-1,1-1,1 2,-2 2,-1 1,5-2,2-4,0-1,1 3,-3 0,0 0,4 0,0 0,-1-2,-13-3,-3-2,1 1,4 2,1 0,-2 1,-3-1,-2 1,1-1,4-2,1 0,2 1,7 5,1 1,2 0,-12-7,5 0,14 5,3 0,-10-5,16 5,21 1,6 3,23 0,-12 2,17 2,-18 0,0 0,6 0,-5 0,10 0,2 0,7 9,6-3,8 10,-10-10,16 5,-9-5,12 7,-16-10,1 1,1 2,3 0,13-5,3 0,0 2,0 1,6-4,2 0,-14 0,3 0,0 0,0 0,1 0,2 0,6 0,3 0,0 0,-1 0,0 0,0 0,0 0,0 0,0 0,-5 0,-1 0,1 0,-2 0,1 0,-1 0,-4 0,-1 0,-1 0,9 0,0 0,-11-1,1 1,-1 1,-4 1,-1 1,5 2,5 0,4 1,3 1,0 0,-7-1,0-1,2 1,0 1,-1 0,2 1,-1 2,1 0,1 0,2-2,-3-1,3-1,1-1,0 0,0 1,-2 1,4 2,-1 0,0 2,0-1,2-1,-6-1,2 0,1-1,0 1,0-1,-1 0,-3 0,0 0,0 0,0-1,-1 1,-1 1,6 1,-1 1,-1 0,0 0,-1-2,-2-1,-1-3,0 1,-1 0,0 1,9 4,0 2,-1 0,-2-2,-5-3,-2-1,0-1,-1 2,14 6,-2 1,-2-1,-2-5,-2-1,-4 1,9 6,-5-1,-8-7,0-1,3 3,-2-1,8 0,-18-2,-3-1,-6 1,-17-5,-8 0,-31 0,8 0,-17 0,10 0,1 0,-10 0,-1 0,1-5,-1 4,1-4,-1 5,0 0,1 0,-1 0,-17 0,-7 0,-10 0,6-1,-6 1,-2 1,9 0,-3 2,-1-1,-3 2,7-1,-1 0,-2 0,0 1,-1 1,7 1,0 0,0 1,-1 0,0 0,0 0,-3 1,0 0,-1 0,0 0,0 1,-1-1,4 0,0 0,-1 1,0-1,0 1,0-1,1 1,1-1,0 1,0 0,1-1,-1 1,0-1,0 0,-2-1,-1-1,-1 0,1 0,-1 0,1 1,1 0,1 0,0 1,1 1,0-1,-1 0,1 0,-2-1,-2-1,-2-1,0 0,0-1,1 1,1 0,1 0,0 2,2 0,1 1,0 0,1-1,-1-1,0 0,0 0,0-1,1 1,2-2,1 0,-12 1,2-1,3-1,0 1,8 1,0 1,2-1,0-1,-11-2,1-3,2 2,8 4,1 2,1-2,-1-1,0-1,0 1,-5 2,-1 1,0 1,0-1,-2 0,2 0,6-3,0-1,-2 2,-10 4,-2 3,-4-3,7-4,-2-1,-3-1,-1 2,6 1,-2 2,0 1,-2-1,1 0,10-3,0 0,0-1,0 0,-1 0,-1 1,-2 0,-2 0,-1 0,1 0,2 1,1 0,0 1,4 1,-1 0,0 0,-5-1,3-2,-4 0,-3-1,0 1,0-1,2 0,3 0,-7 2,3-1,2 0,-3 1,-5-1,15-2,-4 1,-4 0,0 0,-1 0,0-1,2 1,3-2,4 0,-14 0,5-1,3-1,-1 1,-5 0,3 1,-3 0,-2 1,-1 1,1-2,3 1,3-2,-3 0,4-1,2 0,0 0,-1-1,-3 1,-1 0,1 0,0 0,1 0,7 0,1 0,0 0,1 0,1 0,-11 0,2 0,0 0,1 0,6 0,1 0,1 0,2 0,-4 0,3 0,1 0,-1 0,1 0,3 0,1 0,3 0,-2 0,2 0,-19 0,32 0,16 0,58 0,-26 0,40 0,-47 0,23 0,17 0,-15 0,3 0,18 0,6 0,-17 0,1 0,3 0,10 0,3 0,3 0,-15 0,1 0,3 0,0 0,2 0,5 0,1 0,1 0,2 0,2 0,-12 1,1-1,2 1,0-1,2 0,0 0,0-2,-1 0,1-1,0-1,1 0,1-1,0 1,0-1,1 2,-3 0,0 0,1 1,0 0,1 0,0-1,1 1,0-2,0 1,0-1,0-1,1 0,1-1,0 0,0 0,0 1,1-1,0 1,-1 0,-4 1,1 1,-1-1,1 1,-1-1,1 1,0 0,1 0,-1 0,1 0,0 0,-1-1,0 1,1 0,0 0,1-1,0 1,-1 0,0 0,-1-1,-1 1,-1-1,-2 1,6-1,-1 0,-1-1,-2 1,0 0,-1 0,0-1,1 2,-1-1,0 1,0 1,0-1,0 1,0 0,-1 0,0 0,0-1,0 0,5 0,1-1,-1-1,0 1,0-1,-2 1,-1-1,-2 2,5-1,-4 0,-1 1,0-1,3 1,5 0,-8 1,3 0,3 0,2 0,1 0,1 0,-1 0,-2 0,-2-1,-3 0,8-1,-4 0,-1-2,-2 1,1 1,0 0,3 0,-3 3,0 0,2 1,0 0,0 0,0 1,0-2,-1 0,0-1,-1-1,0-1,0 0,0 1,0-1,-1 1,0 1,5 1,-1 0,1 1,-2 0,1 0,-1 0,-1 0,-4-1,-1-1,-1 0,1 1,-1-1,0 1,1 0,3 0,0 1,1 0,0 0,-1 0,-2 0,-3 1,7-1,-2 0,-2 0,-1 0,0 0,-2-2,0 0,-1-1,-1 1,-1 1,6 0,-1 1,-3-1,-3 0,-2-2,-4-1,-3 1,6 3,-6 0,16 0,-33 0,-7 0,-5 0,-2 0,17 0,2 0,4 0,7 0,4 0,-3 0,2 0,1 0,-1 0,1 0,0 0,3 0,2 0,-1 0,0 0,0 0,0 0,-4 0,0 0,-2 0,18 0,-2 0,-7 0,-1 0,1 0,0 0,-6 0,1 0,-4 0,4 0,-2 0,17 0,1 0,-12 0,2 0,-2 0,-6 0,-1 0,1 0,8 0,1 0,-2 0,12 0,-1 0,-10 0,2 0,-3 0,10 0,-1 0,-18 0,1 0,-1 0,1 0,-1 0,1 0,0 0,0 0,2 0,7 0,1 0,2 0,4 0,1 0,1 0,-12 0,1 0,0 0,-2 0,9 0,-1-1,-3 2,-5 1,-3 0,0 2,17 5,-4 2,-18-1,-1 1,18 2,-1 0,-20-1,-2-1,0-6,-2 0,17 13,-11-12,-15 5,-1 0,-12-3,-4 0,-6-1,-3 3,0 1,0-1,0 0,-13-6,-23-1,-28-3,25 0,-6 0,-2 0,-6-1,-5 1,-4 1,6 0,-2 1,-3 0,-4 0,-2 1,-3 2,11-1,-2 1,-2 0,-3 1,-1 0,-1 1,-2 0,0 0,0 0,0 0,10-1,-1 0,0 0,-1 0,-1 0,0 1,0-1,-1 1,0 0,-1 0,0 0,-1 1,0 0,3-1,-2 2,0-1,0 1,-2 0,1 0,-1 0,0 1,0-1,0 0,0 1,0-1,1 0,0-1,0 1,4-2,-1 1,1 0,-1-1,1 1,0-1,0 0,1 0,-1 1,0-1,1 0,0 0,-1 0,1 0,0 0,-3 1,0 0,-1 0,0 0,0 0,1 0,-1 0,2 0,-1-1,2 1,0-1,2-1,0 1,2-2,-7 1,1 0,2-1,1-1,0 0,2 0,-1 0,0 0,-1 0,0 1,-4 0,0 0,-2 1,1 0,-1-1,1 1,1-1,1 0,1-1,2-1,-2-1,1-1,2-1,2 0,-1 0,1 0,-2 0,0 1,-5 0,0 1,-1 1,0-1,0 0,0 1,1-2,1 1,-4-1,-1-1,2 0,0 0,1-1,2 1,0 0,0 0,1 0,1 0,2 0,0 0,1 0,-3 0,1 0,1 0,0 0,2 0,-8 0,1 0,2 0,4 0,-2 0,4 0,2 0,8 0,2 0,1 0,-13 0,3 0,0-1,0 2,-5 3,-2 0,-2-3,-1 0,14 2,-2 0,1 0,0-2,-1-2,2 1,4 0,1-1,1 2,-14 3,1 0,4-2,-3-1,9 1,-3 1,-2 0,-11 0,-2 0,-2 1,7-1,-3 0,-1 1,-2 0,4 1,-3 0,-1 1,-1 0,-1 1,7-1,-1 2,0-1,-1 1,0-1,1 0,3-1,1 0,-1 0,0 0,0 0,-3 0,-1 0,-2 0,-1 0,-1 0,1 0,1 0,2 1,2-1,1 2,2-1,0 0,-1 0,-3-2,0-1,-3-1,0-1,-2-1,1 1,0 1,2 0,5 1,0 1,0 0,1 0,0 0,1 0,0-1,-4-1,1-1,0-1,1 1,-1 0,0 0,-1 1,-2 1,0-1,1 1,1 0,2 0,-3 1,3 0,0 0,1 0,-2 0,5-1,-1 0,-1 1,1-1,0 0,2 1,-6 0,1-1,0 1,2 0,-1 0,3 0,0 0,0 0,2 0,3-1,-17 1,4-2,-2 2,12 0,-2 0,1 1,3-2,2-3,3-1,-2 1,-13 5,-3 1,4-1,-6-5,5 0,9 6,3 0,13-7,3 1,-10 10,2-10,1 10,-3 2,9-3,-2 2,0 5,-2 1,-9-1,-1-1,6 3,0-1,0-2,2-2,-11 1,12-2,23-13,3 0,7 3,31 1,5-1,9-1,5-1,-1-1,2 0,1 0,3-1,-1 2,14 3,2 2,-2-3,5 1,1 2,-16 1,1 3,0-1,2 0,7-1,1-1,1-1,1 0,-8 0,0 0,1-1,0 0,0-1,0 0,0-2,0 0,-1 0,-1 0,9 0,-3 1,1-1,1 1,-8-1,2 0,0 0,-1 1,-3 0,1 2,-1 1,-2-1,1 0,3-1,2-1,-2-1,-2 1,6 3,-3 0,-1-1,1-1,-1-1,0 1,0 2,0 1,1-1,5-2,1-1,1 1,-12 0,0 2,1-1,-1-2,1-1,0-2,0 0,-2 1,7 2,-2 0,1 1,4-1,0 0,-3-1,7-1,-4 0,6 7,-4 0,-22-7,-4 0,13 6,-27-3,-7-1,-48 2,-19-2,9-3,-4 0,-2 0,2 0,10 0,-2 0,-23 0,-7 0,18 0,-3 0,-4 0,6 0,-3 0,-3 0,-1 0,-1 0,-3 0,-2 0,-1 0,0 0,0 0,7 0,1 0,-2 0,1 0,-1 0,1 0,-2 0,1 0,-1 0,0 0,1 0,0 0,-6 0,1 0,1 1,-1-2,0 1,8-1,0-1,0 1,0-1,0-1,2 0,-6-1,1 0,1-2,0 1,1 0,2 0,0 0,1 0,1-1,1 0,-7-4,1-1,2 0,1 0,-11 0,3 1,2-1,12 0,1-2,2 0,-16-3,4-2,14 0,4 0,-21-6,15-1,27 8,-16-8,-1-22,9 15,-2-3,3-1,-1-3,1-3,0-4,1-2,-1-2,0 3,-1-2,-1-1,2 0,4 2,1-1,0 1,-1 0,-9-12,-1 0,4 4,2-7,2 6,3 18,4 7,10 3,5 18,24 7,18 4,1 6,15 2,-12 8,7 3,-1-6,6-2,4 1,-2 1,4 2,2 0,3-2,-12-4,1-2,2 1,1-2,0 0,1 0,4 0,1-1,0-1,2 0,0 0,1 0,-11-2,2 1,0-1,1 0,0-1,-1 1,1-1,-2 0,5 0,-1-1,0 0,-1 0,1 0,0-1,-1 1,2 0,0 0,0 0,0 0,-1 0,0 0,-2 0,4 0,-1 0,-1 0,-1 0,-1 0,-2 0,2 0,-2 0,-1 0,-2 0,0 0,5 0,-1 0,-3 0,-5 0,14 0,-10 0,5 0,-30 0,-21 0,-5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5:30.0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8394 13770,'47'0,"0"0,-4 0,4 0,4 0,2 0,4 0,3 0,2 0,-5 0,1 0,2 0,1 0,1 0,-4 0,2 0,1 0,0 0,0 0,0 0,-4 0,0 0,-1 0,1 0,2 0,2 0,-1 0,3 0,1 0,2 0,0 0,0 0,-1 0,-3 0,1 0,-2 0,0 0,-1 0,0 0,0 0,1 0,3 0,1 0,0 0,0 0,0 0,-2 0,0 0,2 0,1 0,-1 0,-2 0,-3 0,-4 0,-1 0,-4 0,-1 0,1 0,5 0,3 0,-2 0,-4 0,-6 0,-4 0,3 0,13 0,3 0,-1 0,-8 0,-1 0,2 0,-4 0,2 0,1 0,-3 0,9 0,-1 0,-2 0,-3 0,-1 0,-1 0,-1 0,0 0,0 0,-4 0,0 0,2 0,7 0,1-1,2 2,-1 2,1 0,0 1,-1-1,0 1,1 0,4 2,0 1,0 1,-4-1,-1-1,1 1,-1 0,0-1,1 1,4 0,1 1,-2-1,-8 0,-1-1,-1 0,1-1,-1-1,-2 0,9 0,-2 0,-10 0,0 1,17 0,1 2,-4-2,3 1,-4 0,4 1,0 0,-5-3,-1-1,1 1,5 3,0 1,0-1,-5-3,-1 0,1-1,4 0,0 1,-1-1,-8 0,-2 0,2-1,8-1,1-1,0 1,-4 2,-1 0,1 0,4-2,2-2,-1 1,0 0,1 0,-2 0,-3 0,-2 0,0 0,-3 0,-2 0,-2 0,9 0,-4 0,-16 0,-5 0,12 0,-21 0,3 0,2 0,-3 0,5 0,-6 0,18 0,-1 5,-8-4,2 0,-1 1,3 1,13-2,3-2,0 1,0 0,1 4,-1-1,0-2,-3 0,-14 3,-2-1,6-3,-4 0,3 0,2 0,3 0,-7 0,2 0,19 0,3 0,0 0,-2 0,-14 0,-3 0,-4 0,-5 0,-1 0,-14 0,-11 3,-60 0,14 1,-8 1,-5-1,0 0,-5 0,-5 0,-2 0,-3-1,6-1,-3 0,-2 0,-2-1,-3 1,-1 0,-2 0,14 1,-1-1,-1 1,-1-1,-2 1,0 0,-2 0,-2 1,-1-1,-1 0,-2 1,15-2,-2 1,-1-1,-1 1,-1 0,-1 0,-1 0,-1 0,0-1,-1 2,0-1,-1 0,1 0,-1 0,1 0,-1 1,1-1,1 1,0-1,0 1,1-1,-1 1,0-1,0 1,-1-1,1 1,-1 0,1 0,-1-1,-1 2,1-1,-1 0,1 1,-1 0,-1 0,1 0,-1 1,5-1,-1 1,1 0,-2 0,1 0,-1 0,1 1,-2 0,1 0,0 0,-1 0,1 0,-1 0,1 1,-1-1,0 0,1 1,0-1,-1 1,1-1,0 0,0 0,-2 1,0-1,0 0,0 0,-1 0,1 0,0 0,-1 0,1 1,0-1,0 0,0 0,0 1,0 0,1 0,-1 0,1 0,0 0,1 1,-1 0,1 0,0 1,1 0,-1 1,1-1,0 1,1 0,-1 1,1-1,0 1,0 0,0 0,0-1,0 1,0 0,0 0,0-1,-1 1,1-1,0 0,-1 0,0 0,-1-1,0 0,1 0,-1 0,0 0,0 0,0 0,0 0,0 0,0-1,0 1,0 0,0 0,1 0,0 1,0-1,0 1,0 0,1 0,-4 1,-1 0,1 1,1 0,-1 0,0 0,1 0,0 1,0-1,0 1,0-1,0 1,1-1,0 0,0 0,1 0,-1-1,1 0,-4 1,1-1,0 0,0-1,1 1,-1-1,1 1,1-1,-1 0,0 0,1 0,0 1,0-1,0 1,0-1,1 1,-2 1,0 0,0 0,1 0,-1 0,1 1,0-1,0 1,0-1,1 0,0 0,0 0,0-1,1 1,0-2,-5 2,1-1,-1 0,1-1,0 1,0-1,1 0,0 0,1 0,0-1,1 1,1-1,0 1,-1-1,0 1,1 0,1-1,0 0,1 0,1 0,0 0,0 0,0 0,1 0,-9 1,-1 1,1 0,0-1,1 1,2-1,1-1,3 0,2 0,-3-1,4-1,3 0,0 0,-1 0,-2 0,-4 2,-4 1,0 1,-1-1,1 0,4-1,4-1,-9-1,7-2,0 0,-4 2,10-1,-3 2,-2 0,0 0,3-1,2-1,-7 0,2-2,3 1,0 0,-11 4,3 1,0-1,4-3,0-1,5 0,-6 2,6-1,10-2,3-1,-19 7,11-10,-11 10,-2-4,26 0,0 0,0-4,0 1,0 3,0 0,-5-6,0 0,-22 6,7-7,-4 0,2 0,-6 0,12-2,-6 1,-3-2,2-1,0-3,0 0,0-2,-3-3,0 0,-3-3,-2-1,2-1,1-1,7 0,2-1,0-1,0-1,1-1,-2-3,1-2,-1-1,3 0,2 1,0 0,2 1,2 0,4-1,-1-2,4-1,6 3,2 0,7 4,8 0,16 14,33 5,11 4,-8 3,2 0,-1-3,2 1,13 6,6 0,-8-2,2 0,3-1,8 0,3 0,2-1,-7 0,2 1,1-1,-1-1,1-1,-1-2,0 1,1 0,-1 0,0 0,1 0,-1 0,0 0,-1 0,1 0,-3 0,-5 0,-3 0,1 0,0 0,3 0,1 0,0 0,-1 0,-3 0,0 0,0 0,1 0,3 0,0 0,1 0,-1 0,1-2,-1-1,1 0,-2 1,-1 1,-1 1,-1 0,-1-2,9-3,-2-3,0 3,-6 3,-1 2,-2-1,15-3,-4 0,-15 4,-1 0,14 0,-1 0,-12 0,0 0,10 0,1 0,-1 0,-3 0,-17 0,-3 0,22 0,-29 0,-13 0,1 0,-5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5:49.7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6749 8719,'62'0,"-14"0,-10 0,5 0,4 0,4 0,-4 0,4 0,3 0,-1 0,3 0,4 0,3 0,-7 0,3 0,3 0,1 0,1 0,0 0,-1 0,0 0,2 0,0 0,2 0,0 0,2 0,-6 0,1 0,2 0,0 0,1 0,0 0,0 0,-1 0,-2 0,2 0,-1 0,-1 0,-1 0,1 0,1 0,1 0,1 0,-3 0,3 0,2 0,0 0,1 0,-1 0,-1 0,-1 0,-4 0,-3 0,11 0,-5 0,-3 0,-1 0,2 0,3 0,-4 0,3 0,1 0,2 0,-1 0,-2 0,-3 0,-4 0,7 0,-5 0,-2 0,-1 0,2 0,2 0,2 0,-1 0,0 0,-1 0,-3-1,-1 1,0 0,-1 0,-1 1,7 1,0 0,-2 1,1 0,0-3,0 1,-1-1,-2 1,8 2,-2 1,-4-1,-8-3,-3 0,-2 0,20 4,-4 1,-12-4,-2 0,5 3,1 0,5-3,-2-2,-10 1,0 0,16 0,3 0,-21 0,0 0,2 0,12 0,3 0,0 0,0 0,0 0,1 0,-10 0,0 0,1 0,-1 0,-2 0,-2 1,1-1,2-1,6-1,1-1,1-1,-1 2,-3 1,-1 1,0-1,1 0,3-4,2-1,-2 0,-2 1,8 3,-3 2,-1 0,-4-4,0 0,-5 2,0 1,-6 2,-10-1,-5 0,2 0,-13 0,-1 0,-14 0,-38 5,4-4,-26 5,-7-6,15 3,-11 3,-9 2,-5 3,22-3,-5 3,-2 0,-4 2,-2 1,-2 1,-1 0,-1 0,0 0,0-1,7-1,0 0,0 0,-1 1,-1-1,-1 1,0 0,-2 0,0 1,-2 0,-1 0,-1 0,-2 1,12-3,-3 1,0 0,-1 1,-2-1,0 2,-2-1,0 0,0 1,-1 0,-1-1,1 1,-1 0,0-1,0 1,0-1,0 0,1 0,0-1,1 0,0 0,1 0,-1-1,1 1,0-1,0 0,-1 0,1-1,0 1,-1 0,1-1,-1 1,0-1,-1 1,0-1,0 1,-1-1,0 1,0-1,-2 1,9-2,-2 1,0-1,0 1,-1 0,0-1,0 1,-1 0,0 0,-1 0,1 0,-1-1,0 1,1 0,-1-1,0 1,0-1,1 0,0 0,-1-1,2 1,-1-1,1 0,0-1,1 0,-5 1,0-1,0 0,1 0,0-1,-1 1,1-1,0-1,1 1,-1-1,1 1,-1-1,1 0,0 0,0 0,0 0,0 0,1 0,-1-1,1 1,0 1,-1-1,-2 0,-1 1,0 0,0-1,0 1,0 0,0-1,0 1,0 0,1-1,0 0,0 1,1-1,1 0,0-1,1 1,1-1,0 0,2 0,0 0,-10 0,2 0,0 0,1 0,2-1,0 0,0 0,2 0,0-1,1 0,0 0,1 0,0 0,0-1,-7 0,0 0,0 0,1-1,0 0,2 0,1 0,1-1,2 1,3 0,2 0,-8 0,4 1,2 0,2 0,2 0,0-1,1-1,-15 0,1-1,2 0,4 0,5-1,-1 1,6 0,7 0,7 0,8 0,3 0,15 0,8-3,-6-6,-6-2,-26-6,6 9,-5 2,-21-8,-6 0,11 4,-3 0,1-2,6-1,1-2,-2 0,5 4,-1 1,0-1,2-1,-5-5,2-2,-1 2,-1 2,-1 2,1 0,5-1,0 1,4 0,-2-2,5 2,-15 3,28-5,19 11,5-4,4-3,0 3,16-3,2 6,12 1,3 4,-4 0,12 0,21 0,-15 0,7 0,6 0,9 0,-1 0,-18 1,-1-1,2 1,5-3,-2 0,5-2,3-1,0 0,0 0,-2 0,4 1,-2 1,0-1,2 0,3-2,-12 0,3-1,2-1,1 0,0-1,0 1,-1-1,-2 2,9-1,-1 0,-1 0,0 1,-1-1,2-1,-9 1,1 0,0-1,0 1,0-1,-1 0,0 0,7 0,0-1,-1 1,-1-1,1 2,-1 0,-3 1,-1 0,0 2,0-1,0 0,0 0,2 0,1-1,-1 0,1 0,-1 1,1 1,-2 2,2 0,0 2,-1 0,-3-1,-3 0,5-1,-4 0,-2 0,3 1,7 1,2 2,-1 0,-5-2,-4-2,-4-1,2 1,-3 2,2 1,1-1,-3 0,9-2,-1-1,-2 1,-3 3,-1 0,-1 0,-4 0,-1 0,-2 0,8 0,-4 0,-10 0,-5 0,9 0,-28 0,-5 3,-24 11,-12-2,-19 10,13-14,-3-2,1-2,-4 0,-12 5,-8 1,-2 0,11-3,-1 0,-2-1,-4 2,6 0,-3 1,-3 0,0 0,-2 1,0-1,-4 0,-2 0,-1 0,0 1,-1 0,2 0,1 1,-1 1,1 0,0 0,0 0,-1-1,8-1,-2-2,1 1,-1-1,1 0,0 1,0 1,-6 2,-1 1,1 1,1-1,1 0,1-1,-3-1,1 0,1-1,2 0,1 1,-6 1,1-1,3 1,3-1,2 1,3-1,3-2,-8 1,2 0,11-1,-1 1,2 0,-16 1,1-1,14-1,-1 1,5-1,6 0,1-1,-19 1,1 1,19 1,2 0,-4-5,2-1,-11 12,24-16,11 5,41-5,-12 2,29-3,-14 0,-8 0,18 0,5 0,-7 2,9 3,2-1,-7 0,2-1,2 1,4 0,-4-1,2 2,3-1,2 1,1 0,1 0,0 1,1 0,2 0,1 1,2 0,-1 0,2 0,-10-2,1 1,0 0,1 0,1 0,0 0,2 0,0 0,1-1,-4 1,2-1,0 1,1-1,1 0,1 1,0-1,0 0,-1 0,1 0,-1-1,0 0,1 0,-1 0,0 0,1-1,-1 0,1 1,0-1,0-1,0 1,1 0,-3-1,1 0,0 0,0 0,1-1,0 1,-1-1,1 0,-1 1,0-1,0-1,-2 1,4 0,-1-1,0 0,-1 0,1 0,-1 0,-1 0,1 0,-1-1,0 1,0 0,2 0,0 0,1 0,-1 0,-1 0,0 0,0 0,-2 0,0 0,-1 0,5 0,0 0,-2 0,-1 0,0 0,-1 0,0 0,-1 0,4 0,0 0,-1 0,0 0,-2 0,-2 0,-1 0,7 0,-2 0,-1 0,-2 0,0 0,-4 0,1 0,-2 0,-1 0,-2 0,4 0,-2 0,-3 0,-4 0,17 0,-6 0,-8 0,-6 0,4 0,-9 0,3 0,-5 0,2 0,20 0,3 0,-8 1,2-2,-7-1,3-2,0 0,-5 1,0 0,3-2,2-2,4-2,1 0,-2 0,6 1,-3 1,5-2,-13 1,3-1,1-1,1 1,-2 0,11-1,-1 1,0-1,1 0,-9 1,1-1,0-1,0 1,0 1,2 1,0 0,0 0,0 1,-2 0,8-2,-2 0,0 1,-1-1,-3 1,0 0,-1 1,-2-1,11 0,-2 1,-4-1,-13 1,-2-1,-2 2,8 1,-5 2,14 3,-2-6,-14 5,0-5,-20 6,-10 0,-5 3,-61 4,-4-2,0-2,-5 0,1-3,-4 0,17 2,-3 1,-4 2,-7 1,13 0,-4 0,-3 2,-3 0,-3 1,-2 1,-1 1,-1 0,-2 1,11-1,-1 1,-1 0,-1 2,-2-1,-1 2,0-1,-2 1,-1 1,-1-1,-1 1,-1 0,-1-1,-1 1,13-3,-1-1,-2 1,0 0,-1 1,-2-1,0 1,0-1,-1 1,-1 0,0 0,-1 0,0 0,0 0,0 0,0 1,0-1,0 0,0 0,1 1,0-1,0 0,3 0,0 0,-1 0,1 0,0 0,0 0,0 0,0 0,0 1,0-1,-1 0,1 0,-1 1,0-1,1 0,-2 1,1-1,-1 1,1-1,-2 0,1 1,-1-1,0 1,2-2,0 1,-1 1,0-1,-1 0,0 1,-1-1,1 1,-1-1,0 1,-1-1,1 1,0-1,-1 1,1-1,0 0,0 0,0 0,1 0,0 0,0-1,1 1,0-1,1-1,0 1,1-1,-6 1,0 0,0 0,1 0,-1-1,2 0,-1 0,1 0,0-1,1 0,-1 1,1-1,1 0,-1 0,1 0,0 0,1 0,0 0,0-1,0 1,0 0,-3 1,0 0,1 0,0-1,0 1,1-1,0 1,0-1,0 1,1-1,0 0,0 0,1 0,0 0,-1 0,1-1,0 1,1-1,-5 1,0-1,0 1,-1 0,1-1,0 1,0-1,0 0,1 0,2 0,0-1,1 0,2-1,1 0,3 0,1-1,-14 2,4-2,2-1,2 0,2 0,0-1,0 1,0 0,-1 1,-2 1,-1 0,-1 0,0 1,1 0,2-1,2 0,3-1,4-1,-10 0,5-1,4-1,2 0,1 0,-17 1,3-1,11 0,13 0,9-1,-1-3,33-4,19-9,0-2,6-7,-12 4,-5 0,-5 4,-4-7,-9 10,-4-8,-48 4,27 2,-5-2,-15 0,-8-1,-4-2,17 4,-3-2,-1 0,-1-1,-1 0,-5-1,0 1,-1-1,-2-1,0-2,5 1,-2-2,-1 0,0-1,2 0,2 0,-3 0,1 0,2 0,2 0,0-1,-7-5,0-1,4 1,3 0,1 0,4 0,5 3,0 2,9 1,9-5,29 19,18 5,7 4,19 7,-15 0,4 7,11 0,7-5,13-1,-14-4,7-2,3 0,5-1,-15 1,2 0,3-1,2 1,2-1,1 0,0 0,-3 0,1-1,2 0,1 0,0 0,2 0,1 0,0-1,1 1,-4 0,1 0,0 0,2 0,0 0,1 0,1 0,-1 0,2 0,-1 0,1 0,-6 0,0 0,1 0,0 0,1 0,0 0,0 0,0 0,1 0,0 0,-1 0,1 0,0 0,-4 0,1 0,0 0,0 0,0 0,1 0,-1 0,1 0,-1 0,0 0,0 0,0 0,0 0,0 0,2 0,1 0,0 0,1 0,-1 0,-1 0,1 0,-1 0,0 0,-1 0,-1 0,0 0,-2 0,9 0,-1 0,-1 0,-1 0,0 0,-1 0,-1 0,0 0,-1 0,-1 0,2 0,0 0,0 0,-1 0,-1 0,-2 0,0 0,-3 0,-3 0,8 0,-3 0,-2 0,-2 0,-1 0,-2 0,16 0,-3 0,-3 0,-7 0,11 0,-12 0,-8 0,-38-3,-5 3,-4-3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5:55.5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18853 9134,'59'0,"-1"0,-9 0,1 0,-1 0,5 0,1 0,2 0,3 0,0 0,-8 0,-2 0,3 0,-4 0,2 1,2-1,3-1,3-4,3-1,1-1,2 0,-3 2,-2 3,-1 1,0 0,0 0,2-1,3-3,0-1,0-1,2 1,3 1,-13 2,3 0,1 1,1 1,-1-1,-1 1,-1 0,0 0,-1 1,-1 0,0 0,1-1,4-1,-4 0,3-1,2 0,1-1,1 1,-1-1,-2 0,0 1,0 1,-2-1,0 1,0 0,0-1,0 1,2 0,-1 0,0 0,1 0,1 0,0 0,-1 0,0 0,0 0,4 0,-1-1,-1 1,1 0,0 0,0 1,1 0,-4 0,1 1,0 0,1 0,-1 0,0 0,0 1,-2-1,2 0,-1 0,-1 0,0 0,0 0,1 0,2 0,0 0,2 0,1 0,1 0,0 0,-2 0,-1 0,-4 0,3 0,-3 0,-2 0,-1 0,2 0,3 0,-5 0,2 0,2 0,0 0,1 0,-2 0,-1 0,-2 0,4 0,-2 0,-1 0,-1 0,1 0,1 0,-2 0,0 0,1 0,0 0,1 0,-1 0,1 0,-1 0,1 0,-1 0,1 0,-1 0,2 0,-1 0,3 0,0 0,0 0,1 0,-1 0,1 0,0 0,0 0,0 0,0 0,0 0,0 0,1 0,0 0,-6 0,0 0,0 0,0 0,1 0,0 0,0 0,0 0,3 0,0 0,1 0,-1 0,1 0,-1 0,-1 0,-2 0,1 0,-1 0,-2 0,0 0,0 0,1 0,2 0,-1 0,0 0,2 0,0 0,0 0,0 0,-1 0,-2 0,2 0,-1 0,-1 0,0 0,0 0,-1 0,2 0,0 0,1 0,0 0,0 0,-1 0,0 0,-1 0,3 0,-1 0,-1 0,0 0,-1 0,0 0,7-1,-1 1,-1 0,-1 0,-1 1,5 1,-2 1,-1-1,1 1,-10-3,1 1,0-1,-2 0,-2 1,17 2,-4 1,-1-1,-7-2,-1-2,-4 1,6 0,-1 0,8 4,2 1,-21-5,1 0,-2 2,20 6,-1-1,-1-6,-3 0,-21 5,-2 0,1-5,-2 0,15 10,3-10,-11 5,-8-6,-9 0,-12 0,-4 3,-38-2,-12 0,-11 1,6-2,-5 0,-6 0,-4 0,10 0,-4 0,-2 0,-3 0,-2 0,-2 0,-2 0,7 0,-2 0,-1 0,-2 0,-2 0,0 0,-2 0,-1 0,-2 0,0 0,14 0,-2 0,0 0,-2-1,0 1,-1 0,0 0,-2 0,1 0,-2 0,1 0,-1 0,0 0,0 0,1 1,1 0,0-1,0 1,0 0,-1 0,0 0,-1 1,0-1,0 0,0 1,0-1,-1 1,0-1,1 1,-1-1,0 0,0 1,2-1,0 0,-1 1,0-1,0 0,0 0,-1 0,1 1,-1-1,1 0,-1 1,0-1,1 1,-1-1,0 1,1 0,0 0,-1 0,1 0,0 0,0 1,-1-1,0 1,1 0,-1 0,1 0,-1 0,1 0,0 0,0 0,0-1,0 1,1 0,1-1,-1 1,2-1,-4 0,0 0,1 0,0 0,0 0,0-1,1 1,-1-1,2 1,0-1,0 1,1-1,0 1,1-1,1 1,1-1,-9 1,1 0,0 1,1-1,1 0,1 0,0 0,1 0,1 0,1-1,1 1,0-1,-8-1,0 1,1-1,1 0,1 0,3-1,1 1,4 0,2 0,-9 0,5 0,3 0,2 0,2 0,-3 0,2 0,3 0,3 0,-16 0,9 0,-1 0,24 0,21 0,-2 0,-1 0,-24 0,-2-1,-6 2,4 1,-3 2,-4 0,-1-3,-3-1,-1 0,-1 1,-3 1,-1 1,0 0,-3-1,6 1,-3-1,0 1,-1-1,2 0,2-1,0-1,1-1,-1 2,0 1,-2 1,-1 2,0 1,0-1,2-1,-8-3,2-1,1 0,-2 2,-3 2,0 2,-1 0,3 1,5-2,2 1,0-1,-1 1,-3 1,-2-1,1 1,4 0,-2 0,3 1,-1-1,5 1,-1 0,0 0,2-2,-7 0,2-2,-2 1,4 3,-2 0,0 1,0-1,4-2,1-1,0 0,0 1,0 2,0 0,1 0,1-1,-10 2,2-2,2 1,7-1,1 0,2-1,-11 3,4-2,15-6,4-1,-12 7,14-7,17 0,-9 6,-8 1,-20 5,16-5,0 0,-29 0,3 6,28-12,14 4,8-5,0 0,-7 0,-8 0,0 0,-5 0,-2 0,-8 0,8 0,-2 0,-28 0,3 0,21 0,3 0,-7 0,-18 0,28 0,14 0,13 0,38 0,11 0,4 7,4 2,0-3,1 0,10 6,1 1,-6-5,-1 1,0 3,-3-1,-17-6,-3 0,29 15,-34-19,-11 8,-8-8,-8 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6:20.5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1583 3162,'46'0,"0"0,6 0,1 0,2 0,1 0,-11 0,2 1,1-2,-2 1,0-2,2-5,3-7,4-6,1-4,-1-2,-9 2,0-1,1-2,0-3,3-5,-8 4,2-4,1-1,0-3,2-2,-1-1,1-1,0 0,-5 2,1 0,-1-1,1-1,0-1,1-1,0-1,-1-1,2-1,-1 0,-4 4,0 0,1-1,0-1,0-1,0-1,1 0,-1 0,1-1,-1 0,0-1,0 0,-1 0,-1 0,1 0,0-2,0-1,0 0,-1 0,1-1,-1 1,-1 0,0 1,-1 1,0 0,-2 2,0 2,7-11,-1 2,-2 2,0 0,-1 2,-1 0,0-1,-1 1,-1-2,0 1,0-3,0 0,0-1,-2 1,-1 3,-21 35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6:38.2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3311 3367,'57'0,"1"0,-1 0,1 0,-5 0,0 0,2 0,1 0,2 0,1 0,3 0,2 0,0 0,-1 0,-1 0,4 0,-2 0,0 0,2 0,3 0,-14 0,3 0,1 0,1 0,1 0,0 0,0 0,-2 0,8 0,-2 0,1 0,0 0,0 0,2 0,1 0,-9 0,2 0,1 0,1 0,0 0,1 0,-1 0,1 0,-1 0,1 0,2 0,0 0,0 0,0 0,-1 0,-1 0,-2 0,-1 0,5 0,-2 0,-1 0,-2 0,1 0,-1 0,1 0,2 1,1-1,0 1,0 0,-2-1,-2-1,-3-1,3-1,-4-2,-2-1,1 1,0 1,6 3,1 0,0 1,-1 0,-4-3,1-4,-2-2,-2 0,-2 2,11 2,-2 3,-2-2,-7-2,-2 0,-2-1,-3 1,-2 1,0-2,16-5,2-2,-14 5,3-1,-1 0,2-2,-1-2,3 1,-4 2,3 0,-1 0,-3 1,-1-1,-3 1,3-1,5 0,5 1,1-1,-3-1,4-3,-2 0,4 0,-14 4,4 1,1 0,2 0,-1 0,4-1,0 0,2 1,-1 0,1 0,-3 2,1-1,-1 2,1 0,2 1,-5 2,2 1,0 1,1-1,-1 1,-1-1,7-2,0 0,-1 0,0 0,0 2,0 1,-1 2,0 0,1 0,1-1,-5-1,0 0,1 0,0 0,-1 0,-1 0,3 2,-1 0,-1 0,2 0,2 0,-8 0,2 0,1 0,1 0,0 0,-1 0,-1 0,5 0,-2 0,0 0,1 0,0 0,2 0,0 0,1 0,2 0,0 0,0 0,0 0,-1 0,-4 0,-2 0,1 0,-1-1,1 1,1 1,1-1,-1 1,2 0,1 1,0-1,1 1,-1 1,-1-1,-1 1,4 0,-1 1,0 1,-1-1,0 1,-1 0,0 0,-5 0,0 0,-1 0,-1 0,1 0,1 1,0-1,5 1,1 1,0 0,1 0,-1-1,0 1,-2-1,2 0,-2 0,0-1,-1 0,2 1,2-1,-9-1,1 1,2-1,0 0,0 1,1-1,-1-1,0 1,0-1,-1-1,0 1,0-1,0 0,1 0,0 0,1 0,4 0,0 0,2 0,-1 0,1 0,0 0,0-1,-1 0,-1 0,-1-1,1 0,0 0,-1 0,0 0,0-1,0 1,-2 0,0 0,-1 0,1 0,-1 0,1 0,0 0,1 0,-2 0,0 0,1 0,1 0,0 0,-1 0,-1 0,0 0,-2 0,7 0,-2 0,0 0,-2 0,1 0,1 0,2 0,-1 0,3 0,0 0,1 0,0 0,-2 0,0 0,-3 0,-3 0,-2 0,0 0,-2 0,0 0,0 0,1 0,1 0,1 0,0 0,0 0,-1 0,-2 0,-1 0,8 0,-3 0,-1 0,0 0,1 0,2 0,1 0,0 0,-1 0,-3 0,2 0,-3 0,-1 0,0 0,-3 0,0 0,-2 0,-4 0,-1 0,-3 0,0 0,5 0,1 0,-4 0,1 0,-2 0,12 0,-3 0,10 4,-20-3,-19 3,-16 0,-1-1,-8 10,0 0,-4 2,-12-1,-6 0,-19 5,5-1,-12 0,13-12,-13 0,12-6,3 0,8 0,-40 8,23 4,-6 4,-4 2,-4-2,-6 2,-4 1,-1 1,13-4,-2 2,-1 0,-1 1,-1 0,-1-1,2 0,-2-1,-1 1,0 0,0 0,0-1,2-1,-3 1,1 0,1-2,0 1,1 0,1-1,-6 3,0 0,2 0,1-1,4-2,1-2,4-2,0 0,-1 1,-4 2,0 1,-2 0,1 0,-2-1,1 0,-2-1,-3 1,11-3,-4 0,-1 0,0 0,0 0,2 0,-5 2,2 0,1 0,-1 0,-2-1,-4 0,-1-1,-1-1,1 0,1 0,9-2,1 0,1 0,0-1,0 1,0-1,0 1,-1 0,2-1,1-1,-7-2,0 0,3-1,1 0,-6 0,3 1,1-1,1-3,1 0,0 0,3 0,0 0,0 0,-5-1,-1 1,0 1,-5 1,-1 2,1 0,5-3,1-1,-1 1,-4 2,0 1,1-1,7-2,2-2,1 1,6 0,0 0,0 0,-8 0,-1 0,0 0,3 0,1 0,-4 0,0 0,-3 0,-2 0,0 0,-2 0,-1 0,-1-1,0 2,10 0,-1 1,0 0,0 1,1-1,-1 1,0-1,0 1,1 0,-1 0,0 0,1-1,-1 0,0 1,0 0,0 1,-1 1,1 1,-1-1,-1 0,-4-2,0 1,-1-1,0 0,1 1,3 1,1 1,1 0,-2 0,0 0,-6-1,-2 1,0 0,1 0,2 0,6-1,1 1,1-1,0 0,-1-1,-2 0,-1-1,0-1,0 1,2 0,-9 2,2 1,1 0,2-2,-7-2,2-3,3 3,7 4,1 2,0-2,-6-5,-1-1,0 1,6 6,0 2,-6-2,6-4,-4-3,-3 0,-2 0,1 1,8 0,0 2,-1-1,0 1,-2-1,-2 0,0-2,-1 1,-2-1,-1-1,-1 1,-1 0,-1 0,8 0,-1 0,-1 0,0 0,-1 0,-1 0,0 0,-1 0,0 0,0 0,-1 0,0 0,-1 0,0 0,0 0,-1 0,0 0,0 0,-1 0,6 0,-2 0,1 0,0 0,-1 0,0 0,0 0,0 0,0 0,0 0,-1 0,0 0,-1 0,-1 1,1 0,-1-1,1 1,0-1,0 0,0 0,1-2,0 1,-2-2,0-1,1 0,0 0,1-1,-1-1,1 1,0 0,0 0,0 0,3 1,-1 0,1 1,-1-1,1 1,0-1,1 0,-1-1,2 0,-1-1,-3-1,1-2,0 0,1-1,0 1,0-1,0 0,0 0,1 2,-6-1,0 1,0 0,0 0,1 0,1 0,-1 0,2-1,4 0,1-1,-1 1,2-1,0 0,0 0,2 0,0 1,-9-1,1 0,1 0,1 1,0-1,0-1,-1 0,0-2,0 0,0 1,2 0,2 3,0 1,1 3,2 0,0 1,0-2,-11-3,1-2,1 1,3 4,-3 3,2 4,5-2,-9-5,2 0,12 5,-2 2,0-1,2 0,1 0,-2 0,-9 0,-2 0,3 0,13 0,1 0,2 0,-11 0,4 0,15 0,4 0,-8 0,16 0,21 3,22 13,3-9,7 13,4-15,9 7,14 6,-9-6,5 1,1 6,4 3,4-2,-7-6,3-3,2 1,2 1,-7 1,2 1,2 1,1 0,2-1,0-1,-2-4,1 0,1-1,1-1,1 0,0 0,1 0,-5 0,1 0,1 0,0 0,0 0,1-1,1 1,0-2,-1 1,1-1,0-1,0 1,2-1,-1 0,0 0,0-1,0 1,1-1,-1 1,0-1,0 0,1 0,-1-1,1 1,-1-1,0 0,1 0,-1-1,1 0,-1 0,0 0,1-1,-1 1,0 0,1 1,-1 0,0 0,1 1,-1 0,1 0,-1 0,-1-1,-1 0,-2-1,9 0,-2-1,-1-1,-1 0,-1 0,0 0,-2 1,3 1,-1 1,-2 0,0 0,-1-1,0 0,5-1,0-1,-2-1,-1 1,0 0,6-1,-1 1,-1 0,1 1,-8 0,1 2,0 0,0-1,-1 0,-4-1,0 0,-1-1,1 0,-1 1,13 2,0 0,0 0,-1 0,-2-3,-2 0,1 0,2 0,-8 0,1 0,1 0,0 0,0 0,1 0,0 0,0 0,0 0,1 0,1 0,0 0,1 0,1 0,2 0,-3 0,3 0,0 0,2 0,-1 0,-1 0,-1 0,0 0,0 0,0 0,1 0,2 0,-11 0,2 0,1 0,0 0,1 0,0 0,0 0,-1 0,1 0,-1 0,1 0,0 0,0 0,0 0,1 0,0 0,4 0,0 0,1 0,1 0,-1 0,1 0,-1 0,1 0,-1 0,0 0,0 0,0 0,1 0,-1 0,1 0,1 0,-4 0,-1 0,2 0,-1 0,1 0,0 0,0 0,1 0,0 0,-5 0,2 0,-1 0,1 0,1 1,-1-1,-1 0,1 0,-2-1,0 1,2-1,-1 0,0-1,0 1,-1-1,-1 0,1 1,-1-1,1 1,4-1,0 0,0 1,0-1,0 0,-1 1,0-1,1 0,-1 0,1 0,0 0,0 0,0 0,-2 0,0 0,-1 1,-1-1,-2 0,-1 1,-1-1,2 1,1 0,2 0,-2 0,1 1,2 0,2 0,-1 0,1 0,-1 0,-1 1,-2-1,1 0,-1 0,0 0,-1 0,-1 0,0 0,-1 0,0 0,4 0,0 0,-2 0,1 0,-1 0,-1 0,1 0,-2 0,0 0,0 0,-1 0,0 0,0 0,-2 0,4-1,-2 1,-1-1,0 1,2 0,1 2,-1 0,1 2,2 0,0 0,0 1,-1-1,0 0,6 0,0-1,0-1,-1 1,0 1,0 0,-2 2,0 0,0 1,0 1,-2-1,0 0,7 1,-1 0,-1 0,-1 0,-2-1,3-1,-2 0,-2 0,0 1,-3 2,1 0,-2 0,-4-2,0-2,-4-2,-3 2,5 3,-7-1,16-5,-13 10,-7-10,-7 3,-9-5,-8 0,8 0,19 0,1 6,-6-6,1 1,14 4,-18-4,-2-2,1 1,-3 4,-22 0,-2 4,-12 3,-29 1,3-4,-7 0,-13-1,-9 0,-3 1,4 2,-2 1,-3 2,-3-1,8-2,-2 0,-3 0,-1 0,0 1,-1 1,4 0,-1 0,-1 1,0 1,0 0,-1-1,0 0,6-1,-1 0,1 0,-1 0,-1-1,1 1,-1-1,0 0,-4 0,1 0,-1 0,-1 0,1-1,-1 0,1 1,0-1,1 0,1 0,-1 0,1 0,0 0,-1 0,1-1,-2-1,-1 0,0-1,-1 0,1-1,-1 0,0 0,0 0,0-1,0 0,-1-1,1 1,-1-1,1 0,0-1,1 1,2 0,-1 0,1 0,2 0,0 0,0-1,0 0,-1-1,-3 0,-2-2,0 0,0 0,2 0,3 0,3 1,-1 0,3 2,3-1,0 0,0 0,-1-2,-1 0,1 0,0 0,1 0,-10 0,1 0,-1 0,1 0,-3 0,0 0,0 0,-2 0,9 0,0 0,-1 0,-2 0,-3 0,7 0,-2 0,-2 0,-1 0,1 0,0 0,2 0,-1 0,1 0,1 0,0 0,-1 0,-2 0,-2 0,-2 0,-1 0,0 0,-1 0,0 0,2 0,3 0,0 0,1 0,0 0,0 0,0 0,-1 0,0 0,1 0,-1 0,1 0,-2 0,0 0,-1 0,1 0,-1 0,-1 0,0 0,-1 0,1 0,1 0,2 0,-2 0,3 0,1 0,0 0,-1 0,-1 0,-4 0,7 0,-2 0,-3 0,-1 0,-1 0,1 0,1 0,1 0,4 0,2 0,-9 0,5 0,2 0,1 0,-2 0,-4 0,3 0,-4 0,-2 0,-1 0,1 0,2 0,3 0,4 0,-3 0,5 0,2 0,1 0,-3 0,-4 0,-2 0,0 0,1 0,1 0,-4 0,1 0,3 0,2 0,-3 0,3 0,2 0,1 0,2 0,5 0,8 0,1 0,-13 0,-2 0,8 0,-3 0,-1 0,-5 0,-3 0,2 0,-3 0,-2 0,-2 0,6 0,-2 0,-1 0,-1 0,-2 0,2 0,-2 0,-2 0,0 0,0 0,0 0,7 0,-1 0,0 0,0 0,1 0,0 0,1 0,-2 0,1 0,2 0,-1 0,-1 0,-2 0,-1 0,-3 0,-1 0,0 0,1 0,1 0,3 0,-8 0,3 0,2 0,-2 0,-2 0,9 0,-2 0,-2 0,-1 0,2 0,0 0,2 0,1 0,1 0,1 0,1 0,0 0,-2 0,0 0,-2 0,0 0,1 0,1 0,1 0,-4 0,2 0,1 0,0 0,2 0,-9 0,1 0,1 0,2 0,6 0,1 0,2 0,5 0,-17 0,6 0,7 0,7 0,7 0,-12 0,17 0,-5-4,16 3,12-6,1 6,0-2,-5 3,-18 0,-5 0,-23-6,14 0,1-9,27 7,9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17.8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2747 5021,'53'0,"1"0,-1 0,0 0,5 0,2 0,2 0,4 0,4 0,-13 0,3 0,3 0,1 0,3 0,-1 0,1 0,-2 0,-1 0,-4 0,-1 0,0 0,-1 0,1 0,0 0,0 0,1 0,1 0,-1 0,2 0,0 0,1 0,1 0,-1 0,0 0,-1 0,-2 0,-1 0,3 0,-3 0,-1 0,-1 0,0 0,1 0,3 0,3 0,-4 0,2 0,2 0,1 0,1 0,1 0,1 0,0 0,1 0,0 0,-1 0,-7 0,1 0,0 0,0 0,0 0,1 0,0 0,1 0,0 0,1 0,0 0,1 0,1 0,-5 0,1 0,1 0,0 0,2 0,-1 0,1 0,0 0,1 0,0 0,0 0,-1 0,1 0,-1 0,0 0,0 0,-1 0,0 0,0 0,0 0,1 0,-1 0,0 0,1 0,-1 0,0 0,0 0,-1 0,1 0,-1 0,0 0,0 0,0 0,1 0,0 0,-1 0,0 0,0 0,0 0,-1 0,1 0,-1 0,0 0,0 0,0 0,0 0,0 0,3 0,0 0,1 0,-1 0,0 0,0 0,0 0,0 0,-1 0,-1 0,0 0,-1 0,0 0,-2 0,7 0,-1 0,-2 0,-1 0,-1 0,1 0,-1 0,1 0,0 0,1 0,1 0,-5 0,2 0,2-1,0 1,1 0,-1 0,1 0,-2 0,-1 0,-1 0,-2 0,-3 0,-2 1,14 0,-5 0,-3 0,-1 1,-1-1,2 1,2 0,-4-1,2 1,1-1,2 0,-2 1,0-1,-2 1,-4 1,-4-1,9 3,-5-1,-3 2,-1-1,0 0,9 1,0 1,-2-1,-1 0,-5-3,-1 0,-2 0,-1 1,9 2,-2 1,-1-1,2-5,1-1,0 1,6 2,1 1,3-1,-9-2,2-1,2-1,-2 1,0 0,-1 0,1 0,3 0,-6 0,3 0,1 0,0 0,1 0,2 0,2 0,0 0,0 0,0 0,-3 0,0 0,0 0,0 0,1 0,-6 0,0 0,1 0,0 0,-2 0,-2 0,2 0,-3 0,-1 0,-1 0,1 0,9 0,0 0,-1 0,-3 0,6 0,-2 0,-2 0,-3 0,-1 0,-3 0,11 0,-3 0,-5 0,-4 0,-11 0,-2 0,1 1,0-2,6-2,3-1,-5 4,2 0,1-2,-1-3,0-2,4 1,4 2,5 1,2-1,1 0,-8-1,1 0,1-2,1 2,2 0,-1 1,2 2,1 0,0 0,0 0,-1-1,-2-1,-1 0,-1-1,1 0,0 1,0 1,4 2,1 1,1 0,-1 0,-1 0,-3-2,3-1,-2-2,-1-1,-1 1,1 1,-2 3,-1 0,1 1,-2 0,-1 0,6-3,-1-1,-2 1,-3 1,1 1,-3 2,-2-1,9 0,-2 0,-4 0,-1 0,-3 0,-1 0,0 0,2 0,10 0,0 0,-12-3,2-1,-5 1,4 1,-2-2,10-4,2-1,-8 3,3 0,-2 0,11-3,1 0,-11 5,2 1,3 0,-7 1,3 0,1 0,2 1,-4 1,2 0,2 0,0 0,1 0,5 0,1 0,1 0,0 0,1 0,-11 0,2 0,-1 0,0 0,0 0,-2 0,7 0,-1 0,0 0,-2 0,-1 0,4 0,-1 0,-2 0,-1 0,9 0,-2 0,-3 0,-14 0,-2 0,-1 0,2 0,-1 0,1 0,0 0,1 0,0 0,3 3,2 0,-1 0,0-3,1 0,-2 2,9 6,1 1,-8-6,4 0,-4 1,3 9,0 0,-5-6,3-1,-3 1,2 4,-4 0,-2-4,-4-1,11 0,-16-2,-17-4,-9 0,-7 4,26-3,-2 3,17-3,11-2,-13 1,3 0,3 0,13 0,5 0,0 0,-15 0,0 0,1 0,0 0,0 0,0 1,-1-1,-2-1,5 0,-2-1,-1-2,1-3,-1-2,-5-1,1-1,-5-2,-3-3,-5 0,-1 0,-20 9,-10 3,-37 2,-27 4,15 0,-5 2,-6 0,-5 1,10-2,-4 2,-3-1,-4 1,-2 0,-2 1,-2-1,-2 1,16-2,-2 0,-2 1,0 0,-3 0,0 0,-1 0,-2 0,0 0,-1 0,-1 0,-1 0,0 0,0 0,8-1,-1 0,-1 0,0 0,-1 0,0 0,-2 0,1-1,-1 1,-1 0,0 0,-1 0,0-1,-1 1,0-1,0 1,-1-1,0 0,-1 0,7 0,0 0,-1-1,-1 1,0-1,0 1,-1-1,1 0,-2 1,1-1,-1 0,-1 0,0 0,0 0,0 0,0 0,-1 0,0 0,-1 0,0-1,1 1,-2 0,1-1,-1 1,8-1,0 1,-1-1,0 0,0 0,0 0,-1 0,0 0,0 0,-1 0,0 0,0 0,0 0,0 0,-1 0,1-1,-1 1,0 0,0-1,-1 1,1-1,-1 1,1 0,-1-1,1 1,-1-1,0 1,0-1,0 0,0 1,3-1,0 1,0-1,0 0,-1 0,1 0,-1 1,0-1,0 0,0 0,0 0,-1 0,1 0,0 0,-1 0,0 0,1-1,-1 1,0 0,0 0,0 0,0 0,-1 0,1 0,0-1,-1 1,1 0,-1 0,1 0,-1 0,0 0,0 0,0 0,3 0,0 0,0 0,-1 0,0 0,0 0,0 0,-1 0,1 0,-1 0,0 0,0 0,0 0,0 0,0 0,0 0,0 0,-1 0,1 0,0 0,1 0,-1 0,0 0,1 0,-1 0,1 0,0 0,1 0,-1 0,1 0,0 0,0 0,1 0,0 0,1 0,0 0,-6 0,1 0,0 0,1 0,0 0,0 0,0 0,1 0,0 0,0 0,0 0,1 0,-1 0,1 0,0 0,0 0,0 0,1 0,-1 0,0 0,1 0,-1 0,0 0,1 0,-1 0,0 0,0 0,0 0,0 0,0 0,-2 0,-1 0,0 0,-1 0,0 0,0 0,0 0,-1 0,1 0,-1 0,0 0,1 0,0 0,0 0,0 0,0 0,1 0,1 0,0 0,1 0,0 0,1 0,1 0,1 0,1 0,1 0,1 0,1 0,2 0,-19 0,3 0,2 0,2 0,2 0,1 0,1 0,1 0,0 0,0 0,0 0,-1 0,0 0,-2 0,0 0,-3 0,7 0,-1 0,-2 0,0 0,-1 0,0 0,-1 0,-1 0,1 0,0 0,0 0,0 0,1 0,0 0,2 0,0 0,2 0,1 0,1 0,3 0,-11 0,2 0,2 0,2 0,1 0,1 0,0 0,1 0,0 0,-1 0,-1 0,-1 0,-1 0,-1 0,0 0,-2 0,0 0,-1 0,0 0,0 0,0 0,1 0,0 0,0 0,1 0,1 0,1 0,-3 0,0 0,1 0,0 0,1 0,1 0,-1 0,2 0,0 0,0 0,1 0,1 0,-5 0,0 0,1 0,1 0,0 0,1 0,0 0,2 0,1 0,0 0,-4 0,2 0,0 0,2 0,0 0,1 0,2 0,0 0,-7 0,-1 0,3 0,1 0,3 0,4 0,-4 0,5 0,2 0,3 0,-2 0,4 1,3-2,2-2,5 0,-13 2,-15-5,16 6,-6 0,7-2,-2-1,-1 0,-8 2,-1 1,-1-1,-4-2,-1 0,2 0,9 3,2 0,0 0,1 0,0 0,3 0,-1 0,0 0,2 0,-3 0,1 0,-13 0,-1 0,2 0,-5 0,5 0,-8 0,5 0,2 0,5 0,-7 0,34 0,10 0,-2 11,-8 8,3 0,-2 3,-3 1,0 1,-2 4,0 1,-2-1,0 0,6-1,2 0,0-4,2-1,-9 12,0 5,0-4,11-9,-1 2,1 1,-2 2,-5 3,-5 2,0-1,3-4,0-1,-2 2,-10 12,-3 2,2-4,8-13,1-2,3-1,-8 12,6-2,-5 1,18-19,20-10,30-8,-3-6,31 0,-20-1,21 1,8 6,-18 0,4 0,3 0,2 0,6 0,0 0,-11 4,-2-1,-10-2,-4 0,11 6,-29-3,10-3,-11 3,9-4,-12 0,-1 0,-5 0,9 0,-3 0,16 0,-3 0,15 0,11 0,10 0,-26 0,0 0,15 0,15 0,-25 0,-7 0,2 0,15 0,9 0,-25 0,-3 0,-14 0,-8 0,-2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6:56.2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13562 13463,'47'0,"-1"0,1 0,16 0,4 0,-19 0,6 0,2 0,0 0,-2 0,5 0,-3 0,2 0,3 0,1 0,5 0,0 0,1 0,-2 0,-5 0,-1 0,-1 0,0 0,0 0,0 0,0 0,0 0,-1 0,0 0,-3 0,-1 0,0 0,-1 0,-1 0,7 0,-2 0,0 0,-2 0,-2 0,-2 0,0 0,0 0,12-1,-1 0,2 3,-14 2,2 1,-1 1,1-1,0-4,-1 0,2-1,0 3,7 4,1 2,0 1,-1-2,-5-3,0-1,-1-1,1 0,5 2,1-1,-1 1,-1-1,9 0,-2 0,-1-1,-1 1,0-1,-3-1,-7-2,-2 0,-2 2,13 5,-2 1,0-3,-2-1,-15 0,-1 1,10 2,-1 0,-14-6,-1 0,4 2,-1 1,-3-1,-2 1,27 3,-28-3,1 0,1 2,0 1,1-3,1 0,-3 4,0 0,6 0,-3 0,16 6,-14-7,-1 0,6 5,6-5,-18 2,-6-4,5 0,-13 3,6-3,-7 0,-11-1,-57-11,-3 6,-14 0,18 0,-7-1,-4 0,-3 1,-1 0,9 2,-3 0,-2 0,0 1,-2 1,1 0,0 1,-1 0,-1 2,0-1,1 2,-2-1,1 1,-1 1,6-2,-1 1,-1 0,0 0,1 1,1 0,2 0,2 1,-4 2,1 0,3 1,1 0,0 0,1 0,-5 0,0 1,1-1,3 0,2-1,-14 3,5-1,2 0,6-2,2-1,3-1,-3 4,2-2,-7-5,3-2,14 0,2-1,-8-3,-1 0,8 0,0 0,-9 0,-2 0,-6 0,1 0,4 0,0 0,-7 0,1 0,12 0,1 0,3 0,3 0,-17 0,20 0,12 0,8 0,6 0,-8 5,-12 4,-10 5,-23-4,-10 0,28-1,0 1,-4-1,-7 0,-5 0,-1 0,4 0,-2 4,3 1,1-2,2-1,0 0,7-2,5 1,7-2,1-1,31-7,49 0,-8 0,-5 0,-1 0,2 0,7 0,8 0,9 0,9 0,-21 0,5 0,3 0,4 0,1 0,-8 0,1 0,2 0,2 0,2 0,1 0,1 0,-7 0,1 0,1 0,2 0,1 0,0 0,2 0,0 0,0 0,1 0,-6 0,2 0,0 0,1 0,1 0,-1 0,2 0,-1 0,1 0,0 0,0 0,0 0,-3 0,1 0,1 0,-1 0,1 0,0 0,0 0,0 0,0 0,1 0,-1 0,0 0,-1 0,6 0,1 0,0 0,0 0,0 0,0 0,-1 0,0 0,-1 0,0 0,-3 0,0 0,8 0,-2 0,-1 0,-2 0,0 0,0 0,-2 0,1 0,-1 0,5 0,0 0,0 0,-1 0,-1 0,-3 0,-2 0,-5 0,4 0,-4 0,-3 0,-2 0,-1 0,5 0,0 0,-4 0,-7 0,1-1,-8 2,4 2,-38-2,3 3,-13-4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7:13.9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1843 4629,'56'0,"-1"0,1 0,-2 0,1 0,3 0,5 0,-5 0,5 0,3 0,2 0,0 0,1 0,-11 0,0 0,1 0,1 0,0 0,2 0,0 0,1 0,0 0,1 0,1 0,1 0,0 0,1 0,0 0,0 0,0 0,-5 0,0 0,-1 0,1 0,0 0,1 0,0 0,0 0,1 0,0 0,0 0,0 0,2 0,-1 0,1 0,1 0,-1 0,0 0,0 0,-1 0,0 0,-3 0,0 0,-1 1,-1-1,1 1,0-1,-1 0,1 0,0 0,1-1,0 0,3-1,1 0,0-1,1 0,0-1,0 1,-1-1,0 0,-1 1,-1-1,-2 0,2 1,0-1,-2 1,-1-1,0 1,-1-1,0 0,0-1,1 0,5-1,2 0,-1-1,1 0,-2-1,-1 1,-3 0,-1 0,2 0,-3 0,-1 0,-2 0,-1 0,0 1,3 1,0 0,-1 0,-3 1,-3 0,13-1,-5 1,-6 0,-2 0,-7 1,4 3,-25 0,14 0,7 0,10 0,3 0,7 0,6 0,-12 0,5 0,2 0,2 0,3 0,-10 0,1 0,3 1,1-1,0 0,2 0,-1-1,-9 0,0 0,0-1,1 0,1 0,0 0,1 0,0 1,0-1,-1 2,1-1,1 1,0 0,0 0,1-1,-1 1,1 0,-1 0,-1-1,6 0,-1-1,1 0,0 0,-1 0,0 0,-1 1,0-1,-2 1,2 1,-1-1,-1 1,0 0,-2 1,0-1,-1 0,-1 0,11 0,-1 0,-1 0,-3 0,-2 0,-5 0,3 0,-3 0,-5 0,-3 0,19 0,-10 0,8 0,-46 0,-18 0,-33 7,-26 2,10 2,-5 2,-8-3,-6-1,17 0,-4 1,-2 1,-3 0,4-1,-2 0,-2 1,-2 0,-2 0,6 0,-2-1,-1 1,-2 0,-2 0,0 0,-2 1,5-1,0 0,-2 0,-1 0,-1 1,-1-1,0 1,-1-1,0 0,6-1,0 1,0-1,-2 0,1 0,-1 0,-1 0,0 0,0 0,-1 0,0 1,1-2,0 1,0 0,-1-1,-1 1,1-1,-1 1,-1 0,1 0,-1 0,1 0,-1 0,2 1,-1-1,1 1,-1 0,0-1,-1 1,1 0,-1 1,1-1,-1 0,0 0,1 0,0 0,-1 0,1 0,-1 0,0 1,1-1,-1 0,1 0,-1 0,0 1,1-1,-1 0,1 0,-1 0,0 1,1-1,-1 0,0 0,0 0,0 0,0 0,1 0,-1 0,1 0,-1 1,1-1,1 1,0-1,1 1,0 0,-1 0,1 0,0 0,0 0,1 0,0 0,0 0,0 0,1 0,0-1,-5 2,-1-1,0 1,0-1,1 0,0 0,1 0,2-1,1 1,2 0,2-1,-11 3,4-1,2 1,2-1,0 0,-1 0,-2 0,3-1,-3 0,0 0,-1-1,1 1,3-1,3 0,4-1,-11 4,6-1,2-1,-6 1,5-3,-4-1,-2 1,-1-1,3 1,5 0,-8 2,5 0,1 1,3-2,-9 1,3-1,4-2,-2-3,7-1,-9 3,19-8,24 0,5 0,-11 0,-15 0,-26 0,12 0,-5 0,-5 0,-1 0,5 0,0 0,-6 0,3 0,22 0,0 0,-16 0,-2 0,7 1,-1-2,-4-5,2-2,8 2,4-2,8-5,6-1,-2-3,14 3,12 6,33 0,33 3,-15 4,8-1,5 1,-12 1,4 0,2 0,3 0,3 0,-2 1,3-1,3 1,2-1,2 0,1 0,1-2,-13 0,2 0,1-2,0 0,2 0,0 0,1 0,0 0,2 0,-1 1,-3 0,2 1,1 0,0 0,1 0,1 0,-1 1,0-2,0 1,0 0,-2-2,0 1,-1-1,-1-1,-1 0,-1-1,0 1,0-1,1 0,0 0,0 0,2 1,1-1,-2 1,2 1,0-1,2 0,0 1,0-1,1 1,0-1,-1 1,-1-1,0 0,-2 0,-1 0,2 0,-1-1,-2 1,0-1,-1 0,0 0,0 0,0 1,1-2,2 1,1 0,-2 0,2 0,1 0,1 0,0 0,1-1,0 1,-1 0,1-1,-2 1,0 0,-2-1,-2 1,8-1,-2 0,-2-1,0 1,-1 0,0 0,0 0,0 0,0 0,1 0,-3 1,0 1,1-1,0 0,1 0,-1 1,-1-1,0 1,-2 0,-2-1,-2 1,14-2,-4 1,-2-1,-1 1,-1 0,1 0,0 0,0 1,1 0,-1 0,1 0,-2 0,-2 1,-2 0,7 1,-2-1,-3 1,-2 1,-3-1,12-1,-5 0,-5 2,2 1,-7 2,10-1,-35 0,-5 0,-9 0,-55 0,1 0,-9 0,2 0,-7 0,-5 0,-2 0,5-1,-3 0,-2 0,-3 1,-2 1,-3 1,16 1,-2 0,-2 2,-1 0,-1 1,-2 0,0 0,-2 1,0 0,-2-1,6 1,-1-1,-1 0,-2 1,0 0,-1 0,0 1,-1-1,-1 1,0 0,-1 1,0-1,0 1,6 0,-1 0,0 0,0 1,-2 0,1 0,-1 0,0 1,-1-1,0 1,0 0,0-1,0 1,0-1,0 1,0-1,5-1,-1 1,1-1,-1 0,0 1,0-1,0 0,-1 1,1-1,0 0,-1 1,1-1,-1 0,1 0,0 1,0-1,0 0,1 0,-3 1,0-1,-1 1,1 0,-1-1,1 1,-1-1,1 1,0-1,0 1,1-1,0 1,1-1,1 0,0 0,1 0,1 0,-7 1,1-1,1 1,0 0,1-1,1 0,0 1,1-1,1 0,0 0,0 0,0 0,1-1,-5 2,-1-1,1 0,0-1,0 1,2 0,0-1,2 1,2-1,1 1,3 0,-10 1,4 1,1 0,3 0,1 0,1-1,1-1,-8 1,1-2,3 1,1-1,1 1,-3 1,0 2,4-1,6-2,-3-1,5-2,-4 3,4-1,-5-4,11-3,7 13,-7-1,-11 12,21-13,0 2,-10 4,0 1,8-5,1 0,-4 2,2-3,-8 0,13-8,22-5,48 0,7 0,8 0,0 0,5 0,4 0,-13 0,2 0,2 0,1 0,-1 0,0 0,0 0,1 0,0 0,2 0,6 0,2 0,0 0,-1 0,-1 0,-7 0,-1 0,-2 0,0 0,-1 0,8 0,-1 0,-1 0,-3 0,6 0,-2 0,-6 0,-4 1,-6-2,9-3,-38 0,-8 0,-8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7:17.7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2616 7739,'53'0,"1"0,0 0,0 0,0 0,-3 0,4 0,2 0,3 0,1 0,2 0,0 0,1 0,-1 0,-1 0,0 0,1 0,0 0,1 0,1 0,1 0,2 0,0 0,3 0,-14 0,2 0,0 0,2 0,1 0,1 0,0 0,0 0,1 0,0 0,0 0,0 0,0 0,0 0,-1 0,0 0,1 0,-1 0,1 0,-1 0,1 0,0 0,0 0,0 0,0 0,-1 0,1 0,0 0,0 0,0 0,0 0,1 0,-1 0,1 0,-1 0,1 0,0 0,-1 0,1 0,-1 0,0 0,1 0,-1 0,0 0,-1 0,4 0,-1 0,1 0,-1 0,1 0,-1 0,0 0,0 0,0 0,-1 0,0 0,0 0,0 0,-1 0,2 0,0 0,0 0,1 0,-1 0,-1 0,0 0,0 0,-1 0,-1 0,-2 0,0 0,-2 0,11 0,-3 0,0 0,-3 0,0 0,0 0,-1 0,0 0,0 0,-1 0,1 0,0 0,0 0,-1 0,-2 0,-1 0,-2 0,-3 0,15 0,-5 0,-2 0,-2 0,0 0,-1 0,-1 0,-1 0,-2 0,-3 0,12 0,-4 0,-6 0,0 0,-7 0,8 0,-27 0,-16 0,4 0,21 0,24 0,-14 0,3 0,5 0,1 0,-1 0,0 0,0 0,-2 0,-15 0,-2 0,19 0,-23 0,-18 0,-5 3,-40-2,-20 1,-2 3,-7-1,4-3,-2 0,14 1,-2 1,-1 0,-7 1,-2-1,-3 0,3 1,-3-1,-2 1,-3 1,10 0,-2 2,-1 0,-2 0,-2 1,-1-1,4-1,-3 0,-1 1,-1-1,-1 1,-1-1,0 1,0 0,3 0,0 0,0 1,-1-1,0 1,-1 0,-1 0,0-1,-1 1,6-1,-1-1,0 1,-1 0,-1 0,0-1,0 1,0 0,-1 0,1-1,1 1,-1 0,0 0,0-1,0 1,0 0,0 0,0 0,0-1,-1 1,1 0,0 0,0-1,0 1,0 0,-1 0,1-1,0 1,0 0,0 0,0 0,0-1,1 1,-4 0,-1 1,1-1,-1 0,1 0,1 1,-1-1,1 0,0 0,1 1,-3-1,0 1,0 0,0-1,1 1,1 0,0-1,2 1,0 0,2 0,1-1,0 1,2 0,0 0,0-1,0 1,0-1,-7 1,0-1,0 1,1-1,0 0,1 1,1-1,-3 2,0 0,2 0,1 0,0 0,1 0,-6 0,3 0,0-1,-1 1,-1 0,5 0,-1 0,-1 0,0 1,1-1,4 1,-1 0,2 0,2 0,0 0,-1-1,-3 0,-1-1,0 0,1 0,1-1,-6 2,1 1,2-2,1-1,-5-2,1-1,4-1,10 3,3 0,1-2,-12-3,6 0,-13 6,21-7,19 0,11 0,2-8,7 2,-3-7,7 6,-7-6,7 0,-3-1,11 5,50 5,-15 3,7 2,6-1,-4-2,5 0,3-1,4-1,3 0,-11 0,3 0,3 0,1-1,2 0,1 0,2 0,0 0,-7 0,1 0,0 0,2 0,1-1,1 1,1-1,1 0,1 0,0 0,1-1,-9 1,2 0,0-1,1 0,1 0,0 0,1 0,0-1,1 1,0-1,1 0,-1 1,0-1,1 1,-1-1,-2 1,1 0,1 0,-1 0,1 0,-1 0,1-1,1 1,-1 0,0 0,1-1,0 1,-1-1,1 1,0-1,0 0,-5 1,0 0,1-1,-1 0,1 1,0-1,0 0,0 0,0 0,0 0,1 0,-2 0,1 0,0 0,-1 1,1-1,-2 1,1-1,4 1,0-1,0 1,0-1,-1 1,1-1,-1 1,0 0,0 0,0 0,0 0,-1 0,0 0,-1 0,1 0,-1 0,4-1,1 0,-1 0,-1 1,1-1,-1 0,0 1,-1-1,0 1,1-1,-2 1,1 0,0 0,-1 0,2 0,0 0,0 1,0-1,0 0,0 1,-1-1,0 1,-1 0,-2 0,0 0,-1 1,-2 0,10-1,-1 1,-1-1,-1 2,-2-1,-1 0,-1 1,-1-1,-2 1,4-1,-1-1,-2 0,-1 1,-2 0,-2 1,-2 1,13 1,-3 3,-3-1,0 1,-1-1,0 0,-1 0,-1 0,11 0,-3 0,2 0,-13 0,2 0,-3 0,-7 0,0 0,-8 0,4 0,-32 3,-2 4,-44 8,6-2,-4 0,-15-2,-7-1,10-1,-5 0,-3 2,-2 1,0 1,-1 3,-2 1,-3 0,-2 1,12-5,-1 1,-3 0,0 0,-2 0,0 2,-2 0,0 0,4 1,-2 1,0 0,-1 2,-1-1,0 1,-1 0,0 0,-1-1,1 0,2-2,0 0,-1 0,1 1,-2-1,1-1,-1 1,0 0,0 0,-1-1,0 1,3-1,-1 0,0 1,0-1,-1 0,0 0,0 0,0 0,0-1,1 1,-1-1,1 0,-3 1,-1 0,0 0,1-1,-1 0,1 1,0-2,0 1,1 0,0-1,0-1,-2 1,0 0,1-1,-1 0,2-1,-1 1,0-1,1 0,0 0,1 1,-5 0,0 1,1 0,-1 0,2 0,-1-1,1 0,0-1,1 0,-4 0,1-1,-1-1,1 0,1 0,1 0,1-1,2 2,-8 1,3 0,1 0,1 0,0-1,-2 0,7-2,0 0,-1-1,0 0,1-1,0 1,2 0,-5 2,0-1,1 0,1 1,2-2,3 0,-9 1,5-2,-1 0,-6 2,12-2,-6 1,-3 0,0 1,1-1,5-1,7-1,-10 1,7-2,-4 1,-1 2,-5 0,-2 1,1-1,5-2,-11 0,5-1,0-2,1 1,1 0,1-2,8-1,2-1,2-1,-15 1,3 0,11 0,4 0,11 1,4-2,-12-3,24 0,7-9,1 0,-2-5,-11-2,-9-1,2 3,-15 0,9 0,-5 6,9-4,13 11,9-2,7 3,20-5,22 4,-6 2,5 0,27 2,7 2,-16-1,1 0,0 0,-6 0,0 0,2 0,4 0,3 0,0 0,-3 0,-3 0,-3-1,4 2,7 1,4 1,4 1,0 0,-4-1,2 1,2 0,-1-1,-2 1,-6-1,-2 0,0 0,1 1,3 0,-1 0,3 1,2 0,-1-1,0 1,-4-2,1-2,-2 0,-2-1,1 0,-1 1,2 0,0 2,0 0,-1-1,0 0,-3-1,-1-1,0 0,-1-1,-1 1,7 0,-2 0,0 0,-2 0,-2 0,-1 0,-1 0,-1 0,5 0,-3 0,1 0,-1 0,-1 0,-2 0,8 0,-3 0,0 0,-1 0,-5 0,-2 0,2 0,-2 0,-9 0,0 0,19-3,3-2,0-5,4-1,-4 4,5-1,2 0,-15-2,2-1,0 0,-1 2,13 0,0 2,-2-1,-8-2,-1-1,-4 3,3 2,-6 1,8-6,-27 10,-16-3,-4 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7:21.6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2594 10316,'46'-1,"1"-1,-1 1,1 0,0 0,4 0,4 1,3 0,2 0,-2 0,-8 0,-1 0,1 0,5 0,-1 0,4 0,2 0,2 0,0 0,-3 0,7 0,-1 0,0 0,-1 0,-1 0,-4 0,-1 0,0 0,0 0,2 0,7 0,5 0,-1 0,-5 0,-10 0,5 0,-1 0,-9 0,9 1,3 0,0-1,-4-2,-2-3,-2-1,-1-1,3 2,-1 3,3 1,0 1,1-1,-2-1,-2-2,-1-1,-1 0,0 0,-1 1,6 1,-1 0,-2 2,0-1,10 2,-3-1,0 0,-5-1,-2-1,-1 0,-7 0,-2 1,0 0,0 1,-1 1,0-1,18-2,-2-1,0 0,1 1,-12 2,1 1,1-1,0-3,1-2,2 1,-6 1,2 2,2-1,-1-1,5 0,1-2,-1 0,0 1,9 1,-1 0,3 0,-5-2,4-1,-2 0,-7 2,7 3,2 0,-11-1,7-3,5 0,-2 0,-7 1,3 1,-4 1,5-1,-10 0,4 0,4-1,1 0,-2 1,-2 1,-1 0,-2 1,-1 0,1 0,0-1,3-1,0-1,0 0,1 1,0 1,2 1,1 2,0 0,-1 0,0-1,-6-1,0 0,-1 0,1-1,-1 2,0 0,0 1,0 1,0-1,-2 0,7 0,-2 0,0 0,-2 0,-2 0,-1 0,-1 0,-1 0,5 0,-2 0,-1 0,-4 0,-1 0,-3 0,7 0,-4 0,-5 0,-3 0,23 0,-13 0,-3 0,-21 0,6 0,-13 0,-43 0,-21 0,5 0,-5 0,-5 0,2 0,-5 0,-2 0,-2 0,1 0,1 0,0 0,-1 0,0 0,1 0,-1 0,-1 0,1 0,1 0,3 0,-1 0,3 0,1 0,-4 0,-2 0,-1 0,-3 0,0 0,1 0,0 0,0-1,1 1,-2 0,-2 1,3 1,-2 2,-1 0,0 1,0-1,1 0,1-1,0-1,0 1,0-1,1 1,2 1,-4 2,2 1,1 1,-1-1,-3 0,2-2,-3 0,-1-1,-1 0,1 0,2 0,5 0,0 0,1 0,0 0,0 0,0 0,-2 0,0 0,0 0,0 0,-1 0,-2 0,2 0,-2 0,-1-1,0 1,1 0,1 0,2 0,-9 1,5 0,0 0,-2 0,-4-1,11-1,-2-1,-3 0,-1 0,-1-1,2 1,1 0,4 1,-5 1,4 0,1 1,0-1,-2 1,-3-1,2-1,-3 0,-3-1,-1 1,0-1,2 1,1-1,4 1,-1 0,2 0,3 0,0-1,-1 1,-4 0,-3 0,-4-1,-1 1,-1 0,1-1,5 0,4 1,-7 0,6 0,1 0,-2-1,0-1,-3 0,-1-1,2 0,4 1,2 2,3 0,1 0,-2 0,3-1,-1 0,-1 0,1 0,1 0,-6 1,1 0,1 0,3 0,-7 1,2 0,3 1,3 1,1 0,4-1,-9-4,3-1,-1 7,2 0,11-3,0 0,1 2,0 1,0 0,0 0,4-1,0 1,-5 3,2 1,3-4,2 1,-28 12,11-12,22 2,10-9,12 3,53-4,6 0,8 0,10 0,-19 0,3 0,3 0,3 0,4 0,2 0,2 0,-10 0,2 0,1 0,1 0,2 0,-1 0,1 0,1 0,1 0,0 0,0 0,0 0,1 0,0 0,-1 0,-1 0,-1 0,2 0,-1 0,-2 0,1 0,3 0,-3 0,3 0,1 0,-1 0,-1 0,-4 0,-3 0,-4 0,-1 0,2 0,4 0,-2 0,3 0,3 0,1 0,0 0,-1 0,-2 0,4 0,-3 0,0 1,0-1,1-1,1 1,-2-1,2-1,0 0,0-1,1 1,-2 0,-2 1,3 0,-3 0,0 1,-1 0,2-1,0 0,-2 0,1-1,1 0,0 0,0-1,0 2,-2-1,6 2,0-1,-2 2,0-1,1 0,0 0,1 0,1 0,0 0,0 0,-1 0,-1 0,-5 0,0 0,-1 0,-1 0,-1 0,-2 0,1 0,-1 0,-2 0,-1 0,1 0,9 0,0 0,-2 0,0 0,-6 0,-2 0,0 0,-1 0,14 0,-2 0,-2 0,-7 0,-3 0,0 0,-4 0,0 0,-4 0,2 0,-1 0,14 0,-1 0,-12 0,0 0,10 0,1 0,-2 0,-1 0,-6 0,0 0,0 0,0 0,1 0,-1 0,-5 0,0 0,0 0,-2 0,15 0,-5 0,-23 0,-10 0,-9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7:25.2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2564 11960,'58'0,"1"0,-1 0,1 0,-1 0,-2 0,2 0,0 0,1 0,1 0,3 0,-8 0,2 0,1 0,1 0,1 0,1 0,1 0,0 0,2 0,0 0,1 0,2 0,0 0,0 0,0 0,1 0,-1 0,-4 0,0 0,1 0,0 0,0 0,0 0,-1 0,0 0,0 0,-1 0,3 0,0 0,0 0,-1 0,0 0,-1 0,0 0,-1 0,-1 0,1 0,0 0,-1 0,0 0,-2 0,0 0,0 0,-2 0,9 0,-2 0,-1 0,1 0,1 0,3 0,-11 0,1 0,2 0,1 0,1 0,0 0,1 0,-1 0,-1 0,1 0,0 1,-1-1,1 0,0 0,0 0,0 0,1 0,1-1,-3 1,1-1,1 0,0 0,0 0,1 0,-1 0,0 0,-1 0,0-1,3 1,2-1,-1 1,0-1,0 0,-2 0,-1 0,-3 0,-1-1,8 0,-3-1,-2 1,-2-1,0-1,0 0,-2 0,1-1,-1 0,-1 0,-4 0,-4 1,14 0,-7 2,-6-3,-3-6,-7 3,2 8,-29-3,2 4,12 0,28 0,-14 0,5 0,-1 0,3 0,-1 0,7-1,2 2,0 4,5 2,-2-1,-12-1,-2-1,2 2,15 6,2 2,-1-1,-4-2,-1 0,-2-1,-2 0,-2 1,-2-2,10 1,-6-1,-13-2,-4-2,6-4,-18 9,-11-9,-2 3,-4-4,0 4,4-3,2 7,11-7,29 13,-21-9,2 0,12 5,1 0,-10-6,-2 1,27 7,-30-11,-8 5,-18-6,-42 0,-2 4,-7 0,1-3,-4-1,-6 2,4 2,-6 3,-2 1,0 0,3-1,-2-2,3 0,-1-1,-4 2,-3 1,-4 2,-2 0,1 1,2-2,11-1,1-1,1 0,-2 1,-4 0,0 1,-3 1,-3 1,-1 0,-2 0,-1 0,1 0,8-1,0-1,0 0,-1 1,-1-1,-1 1,0 0,-1 0,-1 0,3 1,-1-1,-1 1,-1 1,-1-1,0 1,0-1,0 1,0-1,0 0,0-1,1 0,0 0,1 0,-1 0,0 0,0-1,0 0,0 1,0-1,-1 1,1-1,-2 0,0 1,0 0,-1-1,0 1,1-1,-1 1,1-1,0 0,0 0,1 0,-3 0,1-1,0 1,0-1,1 0,0 0,-1 0,0 0,-1 0,-1 1,7-2,0 1,-1-1,-1 0,0 1,0-1,0 1,0-1,0 1,0-1,1 0,1 1,-4 0,1 0,0-1,0 1,1 0,0 0,-1 0,1-1,-1 1,0 0,0 0,-1 0,-1 0,-1 0,0-1,1 1,-1 0,1 0,0 0,0 0,1 0,1 0,0 0,-1 0,2 1,0-1,0 0,1 1,-1-1,1 0,1-1,-1 1,-4 0,-1-1,1 0,-1 0,1 0,2 0,0-1,2 1,1 0,-2 1,2 0,2 0,0 0,1 0,0-1,-1-1,-3-1,0-1,-1 0,0-1,2 0,2-1,3 2,-15 0,4 1,3-1,0 0,2-2,-1-2,3 1,5 0,5 0,5 0,5 0,0 0,8 0,5 0,7 0,10 0,-2-4,52 3,-6-1,8 0,11 1,8 2,6-1,-12-2,3 0,4 0,2-2,3 1,-7-1,2-1,2 0,2 0,2 0,2-1,2 0,-14 1,3 1,2-1,1 0,1 0,1-1,1 1,-1-1,0 0,-2 0,0-1,1 0,-2-1,0 0,-1-1,0 1,1-1,1 0,1 0,3 1,3 0,-14 2,3 0,1 0,1 0,2 1,0-1,2 1,0 0,0-1,1 1,0-1,-1 0,0 1,-1-2,0 1,-1 0,1-2,-1 1,0-1,-1 1,0-1,0-1,0 1,0 0,1 0,-1-1,2 1,0 0,1 0,1 0,1 0,-8 1,0 1,1-1,0 1,1-1,1 1,0 0,1-1,0 1,0 0,0-1,1 1,-1 0,1 0,0-1,0 1,0 0,-1 0,1-1,-1 1,1-1,0 1,0 0,1-1,-1 1,1 0,0 0,0-1,0 1,0 0,-1-1,1 1,0 0,0-1,0 1,-1-1,1 0,-1 1,0-1,0 0,-1 0,1 0,-1 0,0 0,0-1,0 1,0-1,0 1,0-1,0 1,0-1,0 1,-1-1,0 1,0 0,0 0,-1 0,0 0,0 1,0-1,5 1,0-1,1 1,-1 0,0 0,0 0,0 0,-1 1,0-1,-1 1,0 0,-1-1,0 1,-1-1,0 1,-2-1,0 0,7-1,-1 1,-1-1,0 0,-1 0,-1 1,0-1,-2 0,0 1,-1-1,0 0,-2 1,0 0,12-2,1 0,-1 0,-2 0,-1 0,-2 1,-3 0,-4 1,-3 1,8 1,-5 0,-4 1,-3 1,-1-2,4-3,-1 0,-5 0,-7 3,-4 3,-7 2,0-1,-28 0,-43 0,-10 0,-6 0,-10 0,8 0,-5 0,-6 0,13 0,-4 0,-3 0,-3 0,-3 0,12 0,-3-1,-3 0,-1 0,-1 1,-2 0,-1 1,0 1,10 1,-1 0,0 1,-1 0,-1 1,-1 1,0-1,-1 1,-1 0,0 0,-2 0,7 0,-1 0,-1-1,0 1,-2 0,1 1,-1-1,-1 1,0 0,0 0,-1 0,0 1,0 0,1 0,3 0,-1 1,0 0,0 0,0 0,-1 1,0 0,0 0,0 0,-1 1,1-1,0 1,-1-1,1 1,0 0,0-1,0 1,0-1,0 1,0 0,0 0,-1 0,1 0,0 1,0-1,0 0,0 1,-1-1,1 0,0 0,0 1,1-1,-1 0,1 0,-1 0,0 0,0 0,0 0,1 0,-1 0,1 0,-1 0,1 0,0 0,1 0,0 0,0 0,1 0,-5 1,1 0,0 0,1 0,-1-1,1 1,0 0,1 0,0 0,0 0,1 0,0-1,0 1,1 0,-4 1,1 0,0 0,1 0,0 0,1 0,0-1,0 1,0 0,1 0,0-1,-1 0,-2 1,-1-1,0 0,0 1,0-1,1 0,1-1,1 1,0 0,3 0,1 0,-6 2,2 0,2 0,1 0,1 0,0-1,0 0,0 0,-2 0,0-2,0 1,0-1,1 0,1 0,2 1,2-1,-11 5,3-1,2 1,1-1,-1 0,3-2,-1 0,0-1,3 0,4 0,-12 4,4-1,3-1,8-2,1 0,5-1,1-2,3-1,4 0,1-1,-18-1,28-6,64 0,11 0,-2 0,10 0,-1 0,-8 0,-2 0,6 0,-2 0,7 0,1 0,-1 0,-6 0,2 0,-6-1,7 2,-1 0,8 2,2 0,-2-1,-6 0,6-1,-6-1,5 2,-10 2,4 1,1 0,1 1,-3-3,7-1,-2-2,0 0,-2 1,-5 2,-1 0,-2 0,-1 0,9-3,-2 0,-4 0,0 0,-5 0,-8 0,-6 0,-2 0,-8 0,-12 0,0 4,-1-3,16 8,27-8,-1 12,-4-12,2 0,-13 5,-2 1,8-3,-2 0,12 8,-23-2,-18-5,-8-1,-5-4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7:34.8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14481 15535,'61'0,"-1"0,-10 0,2 0,5 0,2 0,4 0,3 0,-1 0,-10 0,0 0,0 0,1 0,2 0,-2 0,2 0,0 0,1 0,-1 0,-1 0,4 0,-1 0,-1 1,0-1,4-1,-3 0,3 0,1-1,0 0,0 0,-2 0,-5 0,0 0,-1-1,-1 1,0-1,0-1,7 0,-2-1,1 0,-1 0,1-1,4 1,0 0,0 0,-2 0,-4-2,-5-1,-5-1,0 0,3 0,9 2,2 2,0-1,-3-1,6-3,-4-1,-1 2,-3 4,-2 2,-1 0,-7-3,-2 0,0 1,4 3,0 2,0 0,-4-3,0 0,2 0,7 0,1-1,2 1,-2 2,2 1,0-1,-7-2,1 0,0 1,-1 0,8 1,0 1,-1 1,5-1,0 0,-3 0,-12 0,-1 0,-3 0,15 0,-4 0,-12 0,-4 0,5 0,-15 0,-19 2,-2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7:38.0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14468 13995,'47'0,"-1"0,4 0,4 0,5 0,0 0,5 0,3 0,3 0,-13 0,3 0,2 0,2 0,1 0,0 0,-8 0,0 0,1 0,2 0,-1 0,2 0,0 0,1 0,-1 0,1 0,1 0,1 0,0 0,0 0,-1 0,-1 0,-1 0,1 0,-2 0,0 0,-1 0,0 0,0 0,1 0,1 0,-2 0,2 0,1 0,0 0,0 0,-1 0,-2 0,-1 0,-4 0,7 1,-5-1,-2 1,1-1,1 0,6-2,-5 0,4 0,3-1,1 0,1-1,1-1,-1 1,0-1,-2 0,-2-1,-1 0,0 0,-1-1,1 0,0 0,-1 0,2 0,0-1,3 1,1 0,1-1,0 0,0 0,-1 0,1 0,-2-1,0 0,-4-1,0-1,0 0,-1 0,0 0,-1 0,-2 0,-1 1,-2 1,8 0,-2 1,-2 1,-2 0,-1 0,-1-2,4-2,-1-1,-2-1,-2 2,-1 1,16 1,-3 2,-3 0,-13-2,-3-1,-2 1,12 1,-4 1,-10-1,0 1,0 3,-2 0,22-2,-10 6,-18 0,-10 0,-10 0,-3 0,-4 0,3 4,-5 3,1 1,-6 3,-11 2,-23 0,-27 12,19-16,-1 0,0 5,2 0,-20-4,27 2,1 1,-31 4,22 4,-1 2,-2-7,2 1,4 8,3-1,-10 1,15 3,22-15,5-1,4-5,0 4,0-2,0 1,15-5,-7-1,22 0,11 0,1 1,5 2,10 5,8 2,4 3,-16-5,3 2,1 0,2 1,0 0,-3-2,1 1,1 0,1 0,0 0,-1 0,0 0,0 1,0-1,0 0,0 0,0-1,1-1,1 0,1-1,-2 0,-2 0,-3-1,7 2,-5 0,-1-1,-2-2,14 2,-2-3,-9 1,-8 0,-9-1,-1-4,-29-1,-5 5,-36-4,-8 5,-21-8,22 5,-1 1,5-7,-3 1,-14 7,-8 2,0 1,0-3,-1 0,-2 1,3 2,-3 0,-1 2,0-1,0-1,-1 1,1-1,-1 1,2 0,-1 0,1-1,1 1,2-1,2 1,0-1,0 0,4 1,1-1,1 0,3-1,2-2,3-1,2 0,-11 6,8-3,4-9,18 7,28-4,19-1,11 0,-2 1,3-1,7 1,2 1,9 2,2 2,-11-1,1 1,0 0,17-1,1 2,-18 1,0 1,-2-1,8-2,-3 0,-5 2,-3 1,4 0,-13-2,-22-1,-2-1,-8-1,-4 3,-29 2,-11-3,0-2,-7 1,5-4,-4-1,0 2,-3 4,-1 1,-4 1,1-3,-4 0,-1 1,2 2,5 1,1 3,0 0,0-2,-1-1,-1-1,1 0,4 2,0 2,3 2,4-3,-3-2,14 0,27 0,49-8,-5-4,6 0,0 0,4 0,1 0,3 0,2 0,0 0,4 0,1 0,-3 0,13 0,-5 0,-12 0,-6 0,-1 0,-21-3,-16-1,-8-3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7:40.3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15687 16841,'60'1,"0"1,0-1,-10 0,1 0,2 0,1 0,-2-1,1 0,2 0,-1 0,0 0,11 0,-2 0,1 0,1 0,-9 0,2 0,-1 0,0 0,-1 0,8 0,-1 0,-1 0,1 0,1 0,0 1,-1-1,-2-1,-5-1,-1 0,-2-1,-4 1,2 2,-3 0,-5-2,2-2,-8 0,-5 4,-66 0,-22 0,15 0,-3 0,-12 0,-8 0,-1 0,15 0,-2 0,1 0,0 0,1 0,1 0,-1 0,-2 0,-12-1,-2 1,-2 0,1 1,13 1,0 1,-1 1,1-1,0-1,-10 0,0-2,1 0,0 2,4 1,-1 2,2-1,4-1,1-3,3 0,4 0,0 0,8 0,4-7,26-3,33-10,23 2,-16 7,5 1,6 2,5 2,2-1,6-3,2-1,4-1,-2 0,4 0,2-2,2 0,-15 3,1 0,2-1,0 0,1 0,0-1,5-1,2 0,0-1,0 0,-1 0,-1 1,-6 1,0 0,-1 0,0 1,-1 0,1 0,11 0,0-1,1 2,-4 0,-4 0,11-2,-6 2,-2 1,-6 5,-2 1,-5 1,1-2,-6 1,9 4,-28 0,-21 0,-29 0,-19 0,-8 0,-5 0,1 0,-5 0,-3 0,0 2,-3 1,-2 0,3 1,8-1,3 1,-1-1,-3 1,0 1,-4 0,-1 0,2 0,4 0,5-1,2-1,2 0,1 1,-9 1,2 0,6-1,1-4,11 1,13 5,61 1,10-3,3 3,5 1,-6-3,1 1,-3 3,3 2,1 0,6-1,2 1,1 1,4 1,1 1,-1 1,2-1,-1 0,-7-1,-4-1,-7-1,-13-2,0-1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7:45.7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17745 16829,'50'4,"1"0,-1 0,6-2,0 1,0 1,2 1,0 1,-1 1,1-1,0 1,-1 2,-3 2,-1 3,-4-1,5 0,-4 0,-10-1,-5-1,-5-1,-10-3,-15 1,-1-4,-8 11,-39-2,-14-1,6-4,-5-2,0-5,1-1,4 4,1-1,2-2,1-2,11 1,0 0,-10 0,-3 0,-6 8,-4 1,10-5,-4 0,-1 1,-8 7,-2 2,1-1,9-4,1-2,1 1,2 2,0 1,3-1,-9 1,3 0,8-2,2 0,0 0,3-1,-15 4,27-5,16-3,4-4,-7 5,-22 9,-14 2,-4 3,11-10,24-4,2 2,-10 5,-3 14,-10 4,6 0,10 2,5-11,14-1,2-8,4-6,18-2,2-1,24-20,-2 8,-12-7,-1 1,16 7,13-10,-30 16,4-3,-14 5,-4 0,2 0,-6 0,2 0,-3 0,18 0,4 0,19 0,-16 0,1 0,19 0,-14 0,-1 0,23 0,-26 3,0 1,26 3,-10 1,-18-2,-10-6,-10 4,-2-3,-7 5,-37-5,-19 2,3-3,-4 0,-3 0,-1 0,1 0,-1 0,-4 0,0 0,4 0,1 0,4 0,1 0,4 0,4 0,-4 0,25 0,68 0,5 0,-7 0,3 0,0 0,-1 0,2 0,3 0,-8 0,2 0,0 0,1 0,-1 0,1 0,4 0,0 0,0 0,0 0,0 0,0 0,0 0,1 0,-2 0,14-4,-1 1,-1 2,-4 0,-19-5,-4-1,24 6,-20-4,-9 5,-3 0,-3 0,-6 0,-4 0,2 0,-7 0,3 0,-4 0,-33 0,-11 0,-2-3,-3-2,-1 2,-1-2,-4-3,0 0,-1 0,1 0,4-2,2-1,4 0,2 1,-25-11,25 0,7 14,19-5,6 8,21-4,8 5,19 0,15 3,-19 0,3 0,4 0,4 0,-3 0,3 0,0 0,1 0,0 0,1 0,3 0,1 0,0 0,-1 0,0 0,-2 0,10 0,-3 0,-5 0,-4 0,5 0,-16 0,-29 0,-6 0,-34 0,-5 0,-1 0,-2 0,-27 0,0 0,28 0,-1 0,-1 0,0 0,-13 0,0 0,5 0,-2 0,-18 0,-3 0,22 0,1 0,-2 0,-10 0,-3 0,0 0,1 0,0 1,1-2,4-4,1-2,1 2,-12 3,2-1,6-9,3 0,9 11,2 1,-1-7,2 0,-23 5,11-9,18 10,9-3,15 0,-1 3,4-3,-6 4,-17-6,-16 5,-16-12,22 9,-2 0,-6-8,-1-1,-7 1,1-2,-1-5,1-3,0-1,3-2,13 3,3-1,2-3,4-2,-2-16,14 8,13-3,5 20,15-7,11 10,26-2,10-1,-10 6,4-2,-6-3,4-4,0-1,4-2,1-1,0 2,0-1,1-2,-8 1,2-2,1-1,-1 2,0 0,1 1,-1 1,-2 0,10-4,-3 0,-2 2,-6 2,-1 1,-5 3,-3 3,-4 4,16-1,-51 9,-30 5,-16 2,8-1,-4 0,-5 2,-5 1,3 1,-4 0,2 1,-6 3,0 1,11 1,2 1,-1 0,2 1,8 1,2 0,-23 8,20-5,8-5,11-6,5 2,43-7,-10 3,10-2,4-2,17 1,-15 3,2 1,0 3,0 2,0 1,0 3,0 1,-2 1,-3-1,-2 0,16 7,-17-8,-2 1,9 11,-6-11,0 1,17 15,0-5,-18-8,-10-7,-14-2,-2-4,-8 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1:24.1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4441 4479,'63'0,"0"0,0 0,0 0,0 0,-7 0,3 0,4 0,2 0,2 0,2 0,1 0,1 0,0 0,0 0,-12 0,0 0,1 0,1 0,0 0,1 0,0 0,1 0,2 0,0 0,1 0,1 0,1 0,1 0,-11 0,0 0,2 0,1 0,0 0,2 0,0 0,0 0,1 0,1 0,0 0,0 0,1 0,-1 0,1 0,0 0,-1 0,1 0,-1 0,-1 0,1 0,0 0,1 0,0 0,1 0,0 0,1 0,-1 0,0 0,1 0,-1 0,0 0,0 0,0 0,-1 0,-1 0,0 0,0 0,-2 0,0 0,-2 0,0 0,9 0,-1 0,-1 0,-2 0,0 0,-1 0,-1 0,0 0,0 0,0 0,-1 0,2 0,-1 0,1 0,1 0,-1 0,2 0,0 0,1 0,1 0,0 0,-1 0,1 0,-1 0,-1 0,-2 0,-1 0,-1 0,-3 0,-2 0,-3 0,18 0,-7 0,-3 0,-3 0,0 0,1 0,5 0,5 0,-16 0,3 0,2 0,1 0,2 0,2 0,0 0,1 0,0 0,1 0,-1 0,0 0,-2 0,0 0,-1 0,3 0,1 0,-2 0,1 0,-1 0,0 0,-1 0,1 0,0 0,0 0,1 0,0 0,1 0,-5 0,0 0,1 0,1 0,1 0,-1 0,1 0,-1 0,0 0,-1 0,0 0,-1 0,-2 0,-1 0,-2 0,13 0,-2 0,-2 0,0 0,-2 0,-1 0,-1 0,0 0,-2 0,0 0,5 0,-1 0,0-1,-2 0,-1 1,-2 0,-2 1,-2 0,10 2,-4 1,-2 1,-2 0,1 0,-1-1,-1 0,-1 0,-1 1,-1 2,5 2,-1 3,-1 0,-3-1,6 0,-2-1,0 1,5 2,0 0,-1 0,-8-3,-1 0,0 0,4 1,1-1,-1 0,-4 0,-1-1,-1 0,-3-2,0 0,-1-2,0-1,0 0,-2-1,15 1,1 0,-12-3,2-1,4-1,0 1,3 0,3 0,0 0,4 0,0 0,1 0,5 0,-11 0,4 0,2 0,0 0,0 0,-4 0,1 0,-2 0,-1 0,1 0,2 0,2 0,2 0,2 0,0 0,-2 0,-2 0,-1 0,-3 0,0 0,-1 0,2 0,-5 0,0 0,1 0,0 0,-1 0,-1 0,4 0,0 0,-2 0,0 0,-2 0,9 0,-2 0,-1 0,2 0,2 0,1 0,1 0,-2 0,-2 0,-1 0,0 0,0 0,1 0,-1 0,0 0,1 0,2 0,0 0,2 0,-1 0,-10 0,0 0,0 0,1 0,-1 0,-1 0,1 0,0 0,-1 0,-1 0,10 0,-2 0,0 0,0 0,-2 0,1 0,-2 0,-2 0,4 0,-3 0,1 0,0 0,0 0,-1 0,-6 0,0 1,-3-2,7-2,-2-1,6 0,0-1,-4-2,-1-1,0-4,0 1,0 3,-2-2,-10-4,-2 0,1 6,-2 0,22-11,-28 12,1 0,0-3,2-1,10-2,3-1,5-2,1-1,-6 3,2 0,-9 2,2 1,-1-1,8-2,1 0,-8 2,2 0,-2-1,7-3,-4 1,-3 2,-5 1,5-6,-17 12,-32 2,-62 4,5-9,-8-2,8 3,-3 0,-6-1,16 0,-4 0,-2-1,0-1,0 0,-2-1,2-1,-2-1,-1 1,-2-1,8 4,-3-1,-1 1,0-1,-2 1,2-1,0 1,3-1,1 0,0 0,0 0,-1 1,1-1,-2 0,-3 1,-1-1,0 1,0-1,-1 1,0 0,0 1,-1-1,-1 1,1 0,-1 1,0-1,-1 0,0 1,9 0,0 1,0 0,-1-1,-1 1,1 0,-1-1,0 1,0 0,-2-1,0 1,-1-1,1 1,-1-1,0 0,-1 1,0-1,-2 1,7 0,-2 0,0 1,-1-1,0 0,-1 0,0 1,1-1,0 0,0 1,1-1,-3 0,1-1,0 0,0 1,1-1,-1 1,0-1,0 2,-1-1,-1 1,1 1,1 1,-2-1,0 2,0-1,0 1,-1 0,0-1,0 1,0-1,0 0,3 0,0 0,-1 0,0-1,-1 1,1-1,0 1,0-1,1 1,0 0,1 1,2-1,-5 1,1 0,3 1,-1 0,2 0,-2 0,0 0,-1 0,-2-1,-2 1,7-1,-1 0,-1 0,-2 0,0-1,-2 1,0 0,0-1,0 1,-1 0,1 0,1 0,0 0,0 0,3 1,0 0,1 0,0 0,0 0,1 0,-1 0,0 1,-1-1,0 1,0-1,-1 1,-1-1,-1 1,4-1,-1 1,0-1,-1 1,-1-1,0 1,0 0,-1-1,0 1,0 0,0-1,-1 1,0 0,0 0,0 0,0 1,0-1,4 0,-1 1,0 0,0-1,0 1,-1 0,0 0,0 0,0 0,0 1,0-1,0 0,0 0,0 0,0 0,1 1,0-1,0 0,0 0,-1 0,0 0,1 0,0 0,-1 0,1 0,0 0,0 0,1 0,-1 0,0 0,0 0,1 0,-1 0,0 0,1 0,-1 0,0 0,-3 0,-1 0,0 0,1 0,-1 0,0 0,1 0,-1 0,0 0,1 0,-1 0,1 0,0 0,0 0,1 0,-1 0,1 0,-1 0,0 0,1 0,-1 0,1 0,0 0,0 0,0 0,0 0,1 0,-1 0,1 0,0 0,0 0,-1 0,1 0,-3 0,1 0,-1 0,0 0,1 0,-1 0,1 0,0 0,0 0,0 0,0 0,1 0,0 0,-1 0,2 0,-3 0,0 0,1 0,0 0,0 0,1 0,-1 0,1 0,-1 0,1 0,0 0,0 0,0 0,1 0,0 0,1 0,0 0,0 0,0 0,0 0,1 0,-1 0,1 0,-1 0,2 0,-1 0,0 0,1 0,-7 0,0 0,0 0,-1 0,1 0,1 0,0 0,1 0,0 0,2 0,1 0,1 0,-6 0,2 0,0 0,2 0,1 0,1 0,0 0,0 0,0 0,-5 0,0 0,-1 0,1 0,2 0,2 0,2 0,4 0,-6 0,5 0,2 0,2 0,0 0,-7 0,1 0,3 0,4 0,-1 0,4 0,7 0,-14 0,20 0,29 0,0 0,-11 0,-30 14,5-5,-6 2,-11 6,-5 1,11-4,-3-1,2 0,7 0,1-1,1 0,-16 5,6 0,19-6,8 0,6 4,16-2,11-5,13 1,13-6,12 4,-3-5,7 8,11 7,1 1,1 3,1 1,7 3,-14-6,4 1,4 2,1 1,1 0,-2 1,-5-2,1 0,0 1,0 0,1 1,-1-1,1 0,0 0,0 1,0-1,1 0,-1 1,1-1,0 0,1 0,1 1,0-1,0 1,-1-1,-2-1,-2 0,7 3,-3-1,-1-1,-1 0,-2-2,8 3,-1-2,-3-1,-6-1,8 7,-10-3,-14-11,-7-1,-9 4,-12-4,-5-5,-12 1,-15-4,-23 6,-15-4,-1 7,3-1,11 7,-6 7,2 0,-5 3,-3 4,12-7,-2 1,-2 3,-2 0,-1 2,8-5,-2 2,-1 1,-1 0,0 1,1-2,1-1,-2 1,1-1,0 0,0-1,1 1,-2 0,-2 3,-1 2,0 0,0 0,3-3,2-2,-5 1,3-4,2-1,1 0,-8 6,3-1,3-3,-4 1,7-6,1-5,19-5,15-11,8-3,27-17,25-8,-11 11,7 1,2 1,5 1,3 2,5 1,-6 4,5 1,3 1,2 1,0 1,-3 0,1 0,2 2,0 0,3 0,1 0,-8 0,1 1,2 0,1 0,1 0,1 0,0 1,0-1,-2 0,1 0,1 0,0 0,1 0,0 0,0 0,1 0,0 0,-3 0,1 0,0 0,1 0,-1 0,1 0,1 0,-1 0,1 0,-1 0,-4 0,1 0,-1 0,1 0,0 0,0 0,0 0,1 0,-1 0,1 0,-1 0,3 0,0 0,1 0,0 0,0 0,0 0,0 0,-1 0,-1 0,-1 0,-1 0,4 0,-2 0,0 0,-2 0,0 0,0 0,0 0,2 0,0 0,0 0,1 0,1 0,0 0,1 0,-1 0,-1 0,0 0,-3 0,-1 0,2 0,-2 0,-2 0,0 0,-1 0,0 0,0 0,1 0,3 0,-1 0,2 0,-1 0,0 0,-1 0,0 0,-1 0,3 0,-1 0,1 0,-2 0,-1 0,-1 0,-3 0,9 0,-3 0,-2 0,-1 0,0 0,-3 0,-1 0,-1 0,-1 0,-1 0,1 0,-2 0,-1 0,0 0,12 0,-1 0,-2 0,-8 0,0 0,1 0,-5 0,2 0,2 0,-1 0,2 0,1 0,1 0,1 0,-2 0,3 0,0 0,1 0,-1 0,-1 0,0 0,0 0,1 0,0 0,2 0,1 0,1 0,-1 0,0 0,-2 0,0 0,-1 0,0 0,0 0,-2 0,-2 0,1 0,0 0,3 0,1-1,2 1,1 0,1 0,-1 0,0 1,-2 0,0 1,0 0,0 0,0 1,0-2,1 0,1-1,-1 1,1-1,1 0,1 1,-3 0,3 1,0-1,1 1,-2 0,-1 0,-3 0,6 0,-3 1,-2 0,0-1,3 1,-2-2,2-1,1 0,0 0,-3 1,-3 0,7 2,-3 1,-3-1,-2 0,8-2,-2-2,-6 1,3 0,-8 0,2 0,-32 0,-9 0,6 0,30 0,8 0,-20 0,0 0,9-4,-17-1,-19-3,-5-1,-4-2,-3 3,-6 0,-11 5,-13 3,-17 0,-11 0,16 0,-4 1,-5-1,-3-1,5 0,-4-1,-3 0,-2 0,-3-1,0 0,-1 0,4-1,-1 0,-2 0,0 0,-2-1,0 0,-2 0,0 1,-1-1,11 2,-1-1,-1 1,-1-1,0 1,-1 0,0-1,0 1,0-1,0 0,0 1,1-1,-1-1,1 1,-1-1,0 0,0 0,0 0,0 0,1 0,0 0,1 1,0-1,2 2,-5-1,1 0,2 1,0-1,0 1,0 1,1-1,-1 0,-1 1,0-1,-5 1,-1 0,-1-1,0 1,0 1,0-1,1 0,1 1,2-1,2 1,0 0,3-1,2 1,0 0,1 0,-1 0,-3 0,-2 0,5 1,-2 0,-3 0,-1 0,0 0,-1 0,0 0,2 0,1 0,2 0,2 0,-11 0,2 0,3 0,1 0,0 0,0 0,-3 0,4 0,-2 0,-1 0,0 0,1 0,1 0,3 0,2 0,-10 0,4 0,2 0,2 0,2 0,-1 0,1 0,4 0,4 0,-20 0,11 0,23 0,1 0,-12 0,-6 0,-7 0,-6 0,-3 0,14 0,-1 0,-2 0,-3 0,-2 0,-4 0,-3 0,1 0,2 0,5 0,2 0,0 0,0 0,-1 0,-2 0,-2 0,1 0,0 0,1 0,4 0,0 0,1 0,0 0,-1 0,0 1,1-1,-1 0,-1 0,0-1,-2 0,-2-2,0 0,0 1,-2 0,6 1,-1 1,-1 0,0 0,-1 0,0-2,-2-1,-1-1,-1-1,1 0,0 0,1 2,4 2,1 0,1 1,-1 0,0 0,0-1,-4-1,-2 0,0-1,1 1,3-1,4 2,0 0,4 1,2 1,-4-1,-2 0,-4 1,0-1,1 0,7-1,-5-2,6 0,-2 0,2 3,-2-1,1 1,3-1,3-1,2-2,4 2,-8 2,7 0,-2-4,27 3,9-3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30.3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1707 7587,'56'0,"0"0,0 0,-6 0,4 0,3 0,3 0,4 0,1 0,-11 0,3 0,1 0,2 0,2 0,1 0,2 0,0 0,1 0,0 0,-5 0,0 0,2 0,0 0,2 0,0 0,1 0,0 0,1 0,0 0,1 0,0 0,1 0,-7 0,1 0,1 0,0 0,0 0,2 0,-1 0,1 0,0 0,0 0,0 0,0 0,0 0,0 0,0 0,-1 0,0 0,0 0,0 0,0 0,-1 0,1 0,-1 0,1 0,0 0,0 0,0 0,1 0,1 0,-1 0,2 0,0 0,-5 0,1 0,0 0,1 0,1 0,0 0,0 0,1 0,-1 0,1 0,0 0,0 0,0 0,-1 0,0 0,0 0,-1 0,0 0,-1 0,4 0,-1 0,-1 0,0 0,0 0,-1 0,1 0,-1 0,0 0,0 0,0 0,1 0,-1 0,1 0,1 0,0 0,1 0,-4 0,1 0,1 0,0 0,0 0,1 0,0 0,0 0,0 0,0 0,0 0,0 0,0 0,0 0,-1 0,0 0,0 0,-1 0,0 0,3 0,-1 0,1 0,-1 0,0 0,-1 0,1 0,-1 0,0 0,0 0,0 0,0 0,-1 0,1 0,-1 0,0 0,0 0,2 0,-1 0,0 0,0 0,0 0,0 0,0 0,-1 0,0 0,1 0,-1 0,0 0,-1 0,1 0,0 0,0 0,2 0,1 0,0 0,0 0,0 0,0 0,-1 0,1 0,-1 0,-1 0,-1 0,0 0,-1 0,-1 0,-2 0,9 0,-2 0,-1 0,-2 0,0 0,-1 0,0 0,-1 0,0 0,0 0,0 0,5 0,0 0,1 0,0 0,-1 0,-1 0,-2 0,-3 0,-3 0,-5 0,13 0,-7 0,-3 0,-1 0,2 0,6 0,1 0,0 0,-3 0,-2 0,-5 0,-3 0,-1 0,2 0,7 0,1 0,1 0,0 0,1 0,1 0,-1 0,0 0,-2 2,0 0,-1 1,-2 0,8 3,-3 2,1-1,-13-1,2 0,-1 0,-3 1,6 3,-3 0,1-1,8-1,0-1,-1-1,-12 0,-1 1,2-1,11 1,3 0,-1 0,-4-1,-1 1,1-1,4 2,1-1,1-1,-13-3,0 0,1-1,-1 1,14 0,-1 0,0-1,-12-1,1-1,-2-1,-2 1,-1 0,-3 0,1 0,2 0,1 0,-4 0,2 0,2 0,-2 0,6-1,4 1,0 1,-5 1,2 1,1 1,1-1,1 0,4-2,2-1,1 0,2 0,2 2,-6 1,4 2,1-1,2 2,-1-1,-1 0,-2 0,0-2,-1 1,-1-1,-1 1,1-1,2 0,-6 0,1 0,0 1,1-1,0 0,-1 0,-1 0,7 0,-1 0,-1 0,0 0,0-1,0 0,-1-1,1-1,-1 0,-1-1,0 1,-2 0,4 0,-2 0,0 0,0 0,4 0,-8 0,3 0,2 0,0 0,-1 0,-3 0,-5 0,8 0,-6 0,0 0,4 0,-6 0,4-1,2 1,0 0,-2 0,-3 1,7 1,-4 0,0 1,2 0,-4-1,2 1,1-1,-1 1,-2 1,9 1,-2 1,-1 0,-2 0,7-1,-3 0,-1-1,-7 0,-1-1,-3 0,3-3,2 0,-11 0,5 0,2 0,1 0,-2 0,2 0,1 0,1 0,-1 0,-1 0,0 0,0 0,0 0,2 0,5 0,4 0,-1 0,-2 0,-4 0,10 0,-5 0,0 0,1 0,1 0,-2 0,-10 0,-1 0,-1 0,-5 0,0 0,-2 0,19 0,-2 0,-10 0,-2 0,-5 0,-3 0,19 0,-11 0,-14 0,-1 0,20 0,-20 0,0 0,26 0,-13 0,3 0,8 0,3 0,-11 0,2 0,-1 0,-3 0,-2 0,0 0,18 0,-4 0,-18 0,-4 0,15 0,-28 0,-11 0,-34 0,-31 0,-15 0,-2 0,20 0,-5 0,-3 0,-3 0,-3 0,-3 0,-3 0,-1 0,-3 0,19 0,-2-1,-2 1,-2 0,0 0,-3-1,0 1,-2-1,-1 1,-1 0,0 0,-2 0,-1 0,0 0,-1 0,0 1,-1 0,0 0,11 0,0 0,-1 0,-1 1,-1 0,0 0,-1-1,0 1,-1 1,0-1,-1 0,-1 1,0-1,0 1,-1-1,0 1,-1-1,1 1,-2 0,1-1,-1 1,0 0,0-1,0 1,-1-1,1 1,-1-1,9 0,0 0,-1 0,1 0,-2 0,1 0,-1 0,0 0,-1 0,1 0,-1 0,-1-1,1 1,-1 0,0 0,0 0,0 0,0 0,-1 0,1 0,-1 0,0 1,0-1,0 0,-1 1,1-1,0 1,-1-1,1 1,-1 0,1 0,-1 0,1 0,0 0,-1 0,4 1,0-1,0 0,-1 1,1-1,-1 1,-1 0,1 0,0 0,-1 0,0 0,0 0,0 0,0 0,0 1,0-1,0 0,-1 1,1-1,0 1,0-1,0 1,-1 0,1-1,0 1,1 0,-1-1,0 1,1 0,-1 0,1-1,0 1,0 0,1 0,0-1,0 1,0 0,0 0,1-1,-4 1,-1 0,1 0,1 0,-1 0,1 0,0 0,0 0,1 0,-1 0,1 0,0 0,0 0,0 0,0 0,0 0,1 1,-1-1,0 0,1 0,-1 1,1-1,-1 1,0-1,1 1,-1 0,0-1,0 1,0 0,0 0,-1 0,1 0,-1 1,0-1,0 1,0-1,0 1,-1-1,0 1,-1 0,1 0,-1 0,0 0,0 0,0 1,0-1,0 0,-1 1,1-1,0 1,0-1,0 1,1-1,-1 1,1 0,0 0,0-1,1 1,0 0,0 0,1 0,0 0,1 0,0 0,1 0,0 0,1 0,0 0,2 0,-11 2,1-1,1 1,0-1,2 1,0 0,0-1,2 1,-1 0,1 0,1 0,-1 0,1 0,1 0,-1 0,0 0,1 0,-1 0,0 1,0-1,0 1,-1 0,0-1,0 1,-1 0,1 0,0 0,-1 0,0 1,0-1,0 1,-1-1,1 1,-1 0,0 0,0 0,1 0,-1 0,1 0,0 0,0 0,0 0,1 0,0 0,1 0,0 0,0 0,2 0,-1-1,2 1,0-1,-6 2,0 0,0-1,1 1,1 0,0-1,1 0,0 1,1-1,-1 0,2 1,-1-1,1 1,1-1,-1 1,1-1,0 1,0 0,0 0,0 0,-5 1,1 1,-1-1,1 1,1 0,-1 0,1 1,0-1,1 0,0 0,0 0,0 0,1 0,0-1,1 0,-1 0,1 0,-3 0,1 0,-1-1,1 1,1-1,-1 0,1 0,0 0,1 0,0-1,1 1,0-1,1 0,0 1,1-1,-6 2,1 0,1-1,0 1,1-1,1 0,0 1,0-1,1-1,0 1,1 0,-1-1,-5 1,0 0,0 0,1-1,0 1,1-1,2 0,0 0,1 0,3 0,-10 2,2-1,2 1,1-1,2 0,0 0,2-1,-10 1,2 0,2-1,1 0,2 1,4-1,1 1,1-1,3 0,5-2,-2-1,5-2,1 0,-19 4,6-2,-1-2,29-7,15 0,-20 0,-33 0,23 0,-7 0,-2 0,-11 0,-4 0,-5 0,12 0,-4 1,-2-1,-1 0,3-1,4-1,1 0,0-1,0 0,-1 0,-4 1,-1 1,0-1,-1-1,1-4,6-2,-1-2,0-2,1 0,1-1,5 2,-7-1,5 1,1 0,-4-4,-1-1,-3-3,-2-1,4-1,7 2,-1-3,6 1,0 0,-5-1,-1 1,5-1,-5-5,5 2,7 7,4 1,-7-10,23 12,8 3,8 4,1 1,-18-6,-6-3,-5 0,-4 0,5 5,-2 0,-23-15,-5-4,21 11,-1-1,0-2,-6-4,-2-3,2-1,-1-2,2-1,3 2,-3-3,6 2,10 5,8 3,14 8,53 9,-12 7,8 2,12 1,10 2,-2 0,-4 2,-2 1,5 1,2 0,5 1,1 0,-1 2,-3-1,-1 2,1 0,1 0,-10-2,0 0,1 0,0 0,0-1,2 0,2-1,0 0,-2-1,-2 0,1-1,-2 0,-1 0,2-1,8 1,2-1,0 0,-2-1,-7 0,-3 0,1-1,1 1,7-1,1 0,0 0,-1 0,-4 1,0-1,-1 0,-2-1,10-1,-3-2,0 1,-4 0,-2 0,-1 0,-7 0,-2 0,0 0,16 0,-1 0,0 0,-1 0,-11 0,-1 0,6 0,-1 0,-10 0,-1 0,-1-3,0-1,20-9,-26 6,0-3,-4-6,0 0,30-3,-23-1,3-2,1 4,2-1,10-6,2-1,-15 9,0-1,1 1,3-2,0 1,2 0,4-1,1 0,1 1,-1-2,0 0,0 2,1 1,0 1,-3 0,-7-2,-1 1,-3 1,7 3,-5 0,15-14,-25 21,-18 2,-7 4,-36 12,0-3,-6 1,-8 2,-7 0,-3 0,7-3,-2 0,-1-2,-4 0,-1-1,-3-1,-2 0,0-1,-1-1,-1 0,-1 0,0-1,-2 0,-2 0,11-2,-1 1,-1-1,-1-1,-1 1,1 0,-1 0,-3 0,1 0,-1 0,-1 1,0-1,-1-1,-1 1,2-1,-1-1,-2 1,0-1,0 0,0 0,1 0,1-1,3 0,0 0,0 0,1 0,0-1,1 0,1-1,0 0,0 0,-1-1,2-1,1 1,0-1,2-1,1 0,-10-3,1 0,2-1,3 0,4-1,-11-5,6-1,-1 0,0 2,-1 1,6 0,-4-2,6 2,8 4,8 1,16 3,46 5,17 2,2 1,8 0,-2 0,7 0,4 0,1 0,-7 0,1 0,2 0,2 0,2 0,-3 0,2 0,1 0,3 0,1 0,1 0,0 0,-7 0,1 0,1 1,1-1,0 0,2 0,1 0,0 0,2-1,-8 0,0 0,2 0,0 0,2 0,-1-1,2 0,0 1,1-1,0 0,0-1,1 1,-4-1,2 0,1 0,0 0,1 0,1-1,-1 0,1 1,-1-1,1 0,-2 1,0-1,0 1,-2 0,5 0,-1 1,-1-1,1 1,-2 0,1 0,-1-1,-1 1,1 0,-1-1,1 1,-1-1,-2-1,0 1,1-1,-1 0,1 0,-1 0,-1 0,0 0,-2 1,0-1,-2 2,-2 0,13 1,-3 0,-1 1,-2 0,-1 1,-1-1,-1 1,0-1,9 0,-2 0,-2 0,0 0,0 0,1 0,0 0,2 0,0 0,-2 0,-1 0,-4 0,-3 0,-2 0,-3 0,0 0,-2 0,5 0,0 0,-5 0,-6 0,-1 0,-7 0,13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1:30.0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5268 10162,'53'0,"-1"0,1 0,0 0,5 0,3 0,2 0,1 0,2 0,-11 0,0 0,2 0,0 0,2 0,2 0,0 0,-3 0,2 0,0-1,2 1,1 0,0 0,1 0,-1 0,1 1,1 0,1 0,1 1,0 0,0-1,0 2,-1-1,0 0,-1 0,-4 0,-1 0,-1 0,0 0,0 0,1 0,-1 1,2 0,0 1,0 0,1 0,2 1,-1 0,1 1,0-1,-1 1,0 0,-2 0,-1 0,7 0,-3 1,-1 0,-1 0,1 0,0 0,1 1,2-1,-6 0,1 0,2 0,0 0,1 0,0 0,-1 0,-2 0,0 0,-3-1,10 1,-2 0,-1 0,-1 0,-1-1,0 0,1 1,-1-1,0 1,1-1,-1 0,-1 1,-3-2,-2 1,3-1,-4 0,-2-1,0 1,1-2,3 1,0-1,1 0,-2-1,-1 1,4 0,-2 0,-1 0,1-1,-1-1,-1-1,1 0,-3-1,10 1,-2 0,1 0,-13 0,0 0,1 0,3 0,1 0,3 0,2 0,0 0,-1 0,1 0,0 0,0 0,2 0,3 0,-7 0,2 0,2 0,1 0,0 0,0 0,-1 0,-1 0,-1 0,1 0,-1 0,0 0,0 0,-1 0,5 0,-1 0,0 0,0 0,-1 0,0 0,-2 0,1 0,-1 0,-1 0,-1 0,-2 0,12 0,-5 0,1 0,4 0,-12 0,3 0,2 0,-1 0,0 0,-2 0,2 0,-3 0,0 0,1 0,4 0,-5 0,2 0,3 0,0 0,0 0,0 0,-3 0,0 0,-1 0,-1 0,0 0,1 0,3 0,-1 0,3 0,0 0,2 0,-1 0,0 0,-1 0,-3 0,0 0,-1 0,1 0,-1 0,0 0,0 0,-1 0,0 0,-1 0,1 0,-1 0,0 0,-1 0,5 0,0 1,-1-1,-1 0,0 0,-2-1,4 0,-1-1,-1-1,-1 0,-1 1,8-1,0 0,-3 1,-2-2,9 0,-4 0,-3-1,-14-1,-2 0,-1 2,15 4,1-2,-17-5,2-3,3 2,0 3,3 1,0 0,-3-1,0-4,-1-2,4 1,-2 3,5 2,2 0,0 0,-4 0,0-1,-2 0,0 1,1-1,11 0,2 0,0 0,-1-1,-4 1,0 0,-3 0,-3 0,-2 0,-4 0,-2 0,12 0,-1 1,2 1,2 2,-13 2,0 1,5-2,5-1,5-1,3-1,1 0,-6 1,2 1,1-1,2 0,3-2,-15 0,2 0,2 0,0-2,2 1,0-1,1 1,1 0,-2 0,2 0,0 1,1-1,0 1,2-1,-1-1,1 0,1 0,-7 0,1-1,0 0,1 0,1-1,-1 1,1-1,-1 0,-1 0,0 1,-1 0,6 0,-1 0,0 0,-1 0,-1 1,1-1,-1 0,1 0,0 0,2-1,0-1,1 1,1-1,-2 0,0 0,-3 0,-2 1,-3 0,5 0,-4-1,-2 1,-1 0,-2 1,1 0,6 1,1 0,-3 1,-1 0,-5-1,12-3,-6-1,-6 4,-8 5,-6 2,18-7,-24 7,-19 0,-2 0,-4 0,-64 29,15-19,-10-2,-4 4,3 4,-4 5,-4 2,-3-1,-4-1,11-6,-3-1,-2-1,-3 0,-1 0,-1 0,-1 0,0 1,7-1,-2 1,-1 0,-1 0,0 0,-1 0,1 0,0 0,0 0,2-1,-3 1,1-1,2 1,-1-1,1 0,-1-1,-2 1,-1-1,-3 0,11-2,-1 0,-2-1,-1 1,0-1,-2 0,0 0,0 0,0 0,1 0,-1 0,2 0,1 0,-1 0,1 1,0-1,1 0,0 0,1 0,-1 0,0 0,-1 1,-1-1,0 0,-2 1,6-2,-1 0,0 1,-1-1,-1 1,0 0,0-1,-1 1,0-1,0 1,0 0,0 0,1-1,0 1,0 0,-4 0,-1 0,1 1,-1-1,0 1,0 0,1-1,0 1,0-1,0 1,1-1,1 0,1 0,0 0,-2 0,1-1,1 1,0 0,1-1,0 0,1 0,0 1,1-1,-1 0,2 0,-1 1,-6 0,1 1,-1-1,1 1,1 0,0-1,1 0,2 0,0-1,2 0,-9 1,2-2,1 1,2-1,0-1,-1 1,-2 0,3-1,-1 1,-1-1,0 0,0 0,1 0,0 0,2-1,-3 1,3-1,1 0,-1-1,0 0,-2 0,-3 0,10-1,-2 0,-2-1,-1 0,-1-1,0 1,0 0,-1 0,1 0,1 1,0-1,-1 2,1-1,-1 0,1 1,-1-1,1 1,-2-1,1-1,-1 0,2 0,0-1,0-1,-1 0,0 0,0 0,0 0,-1 0,1 0,-1 1,-1-1,3 1,0 0,-1 1,1-1,-1 1,-1 0,1-1,-1 1,1-1,-1 1,1-1,0-1,-1 1,1-1,0 1,-1-1,1 0,0-1,-1 1,0 0,1 0,-2 0,1 0,-1-1,2 1,-1 0,-1 0,0 0,0 0,-1 0,1 0,0 0,0 0,2 0,0 0,1 0,2 0,-6 0,1 0,1 0,1 0,1 0,1 0,-1 0,1 0,-1 0,0 0,0 0,0 0,-1 0,0 0,0 0,1 0,1 0,1 0,2 0,3 0,-16 0,5 0,2 0,1 0,-3 0,-3 0,12 0,-2 0,-2 0,-1 0,0 0,-1 0,2 0,1 0,2 0,-5 0,3 0,1 0,0 0,0 0,-2 0,-2 0,2 0,-2 0,-2 0,-1 0,-1 0,2 0,0 0,3 0,4 0,-10 0,3 0,2 0,2 0,0 0,-1 0,0 0,-1 0,0 0,1 0,2 0,2 0,0 0,2 0,1 0,1 0,2 0,-3 0,1 0,1 0,4 0,-3 0,3 0,3 0,-10 0,5 0,-16 0,35 0,13 0,8 0,-36 7,-8 3,-8 2,20-5,-1 1,-5 1,0 1,-5 2,-2 1,0 0,3-1,-1 1,3 0,0 0,-4 1,-2 0,-3 2,-2 0,2 0,3-1,4 0,2-1,2 0,1-1,-11 4,1 0,7-2,5-5,8 0,0 6,25-15,5 3,44-4,4 0,9 4,6 0,-6-3,2 1,-1 3,3 3,3-1,7-5,2-3,4 2,-17 3,2 1,2 1,2-1,2-2,2-1,1-1,3-1,1 0,0 0,1 0,-5 2,0-1,0 1,1 0,2 0,0 0,2-1,-7 0,2-1,1 0,1 0,0 0,1-1,0 1,0 0,0 0,-4 0,0 0,0 0,0 0,1 0,0 0,0 0,1 0,-1 0,1 0,-2 0,0 0,1 0,-1 0,1 0,1 0,-1 0,1 0,-1 0,1 0,0 0,1 0,2 0,0 0,0 0,1 0,-1 0,-1 0,0 0,-1 0,-1 0,-2 0,2 0,-2 0,-2 0,0 0,-1 0,0 0,1 0,1 0,2 0,-4 0,2 0,1 0,1 1,1-1,-1 0,0 0,0 0,-1 0,-1 0,-1-1,3 0,-2-1,-1 1,0-1,-1 0,0 0,2-1,0 1,2-1,-3 1,2-1,0 0,1-1,0 1,1-1,0 1,1-1,-1 1,-1-1,1 0,-2 1,1-1,-1 1,1-1,-1 0,1 1,-1-1,0 0,0 0,0 0,0-1,4 0,-1 0,0-1,0 1,0-1,-1 0,2 1,-1-1,1 2,0 0,-2 1,1 0,0 1,0 0,0 0,1 1,0-1,-1 1,1 0,-1-1,0 1,-1-1,0 0,0 1,-1-1,1 0,-1 1,1-1,-1 1,1-1,0 1,0 1,2-1,-1 0,1 1,0 0,0 0,0 1,0-1,0 0,0 0,0 0,0 1,-1-2,1 2,0-1,-1 0,1 0,-1 0,0 0,1 0,-2 0,1-1,-1 2,3-1,0 0,-1 0,0 0,0 0,0 0,0 0,0 0,-1 0,1 0,0 0,0 0,0 0,0 0,0 0,0 0,-1 0,1 0,-1 0,0 0,-2-1,-1 1,1 0,0 0,-1 0,1-1,-2 1,0 1,-1-1,-1 1,8 0,-2 0,-1 0,-1 1,0 0,0 0,-1 0,1 0,0-1,-1 1,1 0,-1 0,0 0,-1 0,-2 1,-1-1,6 0,-2 0,-2 1,0-1,1 1,2 1,0 1,1 0,3 1,-1 1,-1-1,-2-1,-3-1,3-2,-4-1,-1-1,0 1,3 1,-3 1,4 1,0 1,-1-1,-2 1,-3-2,4 0,-4 0,-2-1,2 0,1-1,0-1,1 1,-2 0,-3 1,0 0,-1 1,-1 0,13 0,-1 0,-1-1,-4-1,-2-1,-1 1,-3 2,-1 0,-1 0,-3-3,0 0,-1 0,16-1,-1 2,-17 1,0 2,2-2,7-1,1 0,1-1,-1 3,1 1,1-2,7-1,2-2,-5 1,3 0,-6 0,-11 0,-5 0,5 0,-28 0,-2 0,-51 0,-18 4,-19 3,26-3,-8 1,-5 0,-6 0,-3 1,-2-1,-2 1,0 0,14-2,-1 1,-1-1,-1 1,-2 0,-1-1,-2 1,-1 0,-1 1,-2-1,-1 1,-2 0,-1 1,17-1,-2-1,0 1,-2 1,-1-1,-1 1,0 0,-2 0,0 0,-1 1,-1-1,0 1,-1-1,0 1,-1-1,0 1,0 0,0-1,-1 1,0-1,1 0,-1 0,0 0,8-1,0 0,-1-1,0 1,-1 0,0-1,-1 1,0 0,0-1,0 1,-1-1,0 1,0-1,0 1,-1-1,1 1,0-1,-1 1,1-1,-1 1,1-1,0 1,0-1,0 1,0 0,1 0,0-1,0 1,1 0,-2 1,-1-1,1 1,0-1,0 1,1-1,-1 1,1 0,0 0,-1-1,1 1,0 0,0 0,0 0,0 0,0 0,0-1,-1 1,1 0,-1 0,0-1,1 1,-2-1,1 1,-1-1,1 0,-2 0,5 0,-2-1,0 1,0-1,-1 0,0 1,0-1,-1 0,0 0,0 0,0 0,0 0,-1 0,1 0,0 0,0 0,0 0,1 0,0 0,0 0,1-1,0 1,1 0,0 0,1 0,0 0,1 0,1 0,1 0,1 0,-13 1,0 0,2 0,0 1,2-1,0 1,0-1,1 0,1 1,0-1,1 0,0 1,1-1,0 0,0 0,0 0,0 0,1-1,-1 1,1 0,-5-1,0 1,0-1,0 0,1 0,1 0,-1 0,1-1,0 1,1 0,0-1,0 1,1 0,0 0,1 1,0-1,0 1,-6 1,0 0,1 0,-1 0,1 1,0-1,1 1,1 0,1 0,1-1,1 1,2 0,1-1,2 0,-10 2,4-1,3 1,1-1,1 0,0 1,0-1,-2 1,-2-1,3 0,0 1,-2-1,0 0,-1 0,1 1,-1-1,0 1,1 0,1 0,0 1,0 0,1 0,0 1,1 0,-1 0,2 1,-1-1,-1-1,1 1,-1-1,-2 0,0-1,-1 1,0-1,0 0,1 0,0-1,0 1,2 0,1 0,-6 1,2 0,1 1,1-1,0 1,0-2,1 0,-2 0,1-1,-1-1,0 0,1-1,-1 0,1-1,2 1,1-1,-10 1,2-1,2 0,-1-1,1 0,-1 0,6-2,-1 1,0-1,0 0,1-1,0 1,2-1,-2-1,2 1,0-2,1 1,-1 0,-2 0,0 0,-2 0,0 0,-1 0,0 0,1 0,2 0,-1 0,1 0,0 0,1 0,0 0,-2 0,-5 0,0 0,-2 0,1 1,-1-2,2 1,0-1,1-1,0 1,0-1,2-1,2 0,-3-1,2 0,1-1,1 0,0-1,2-1,0 1,1-1,2-1,4 0,-8-2,5-2,2 1,-14-6,9 1,5 0,5-2,19 12,18-2,6 4,46-4,10 4,-8 3,10 0,1 0,-1 1,0 1,6-2,-9 0,4-2,3 0,1 0,3 0,-10 1,2 0,2 0,1 0,1-1,2 0,1-2,-2-1,1-1,2 0,1-1,1-1,2 0,0 0,1 0,0 1,-9 1,1 0,1 1,1-1,0 0,1 0,0 0,0 0,0 0,-1-1,-1 0,0 0,0-1,0 0,-1-1,-1 0,0 0,0 0,0 0,1 0,1 0,2 0,0 1,-4 1,0 0,2 0,1 0,1 1,-1-1,2 1,-1-1,1 1,-1 0,-1 0,0-1,-1 1,-1 0,4 0,-2-1,0 1,-1-1,0 1,-1 0,1 0,-1-1,2 1,-1 0,2 0,1 1,-3-1,0 1,1-1,1 1,1-1,-1 1,1 0,0 0,0 0,0 0,0 0,-1 1,0 0,0 0,2 0,0 1,0 0,1 0,-1 0,0 0,-1 1,1 0,-1-1,-1 1,0 0,-1 0,0 0,4-1,-1 0,-1 0,0 1,0-1,-1 0,-1 1,1 0,-1 0,0 1,-1 0,3 1,-1 0,0 1,0 0,-1 0,0 1,0-1,-1 1,0-1,-1 0,3 0,0 0,-2 0,1 0,-1 0,0 0,0 0,0 0,0 0,1 0,-1 0,0 0,1 0,-1 0,0 0,1 0,0 0,0 0,2 0,0 0,0 0,0 0,1 0,0 0,2 0,0 0,3 0,-9 0,2 0,2-1,0 0,1 0,1 1,0-1,0 1,0 0,0 1,-1 0,-1 1,-1 1,-1-1,0 1,0 1,0-1,0 2,0-1,-1 1,1 0,0 1,1 0,-1 1,3 1,1-1,0 2,1-1,1 2,-2-1,1 1,-2 1,-1 0,-2 0,-2 1,-2 1,10 3,-2 0,-2 2,-1 0,-3 1,-2 0,-3 0,-3 0,8 5,-1 1,-5 0,-6-1,-8 0,-2 9,0-1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1:32.5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4860 14419,'58'0,"-1"0,0 0,0 0,0 0,-3 0,-1 0,1 0,2 0,5 0,6 0,-13 0,4 0,4 0,3 0,2 0,3 0,0 0,2 0,-1 0,-1 0,-2 0,-1 0,-3 0,0 0,-2 0,-2 0,0 0,-2 0,1 0,1 0,1 0,2 0,2 0,3 0,-9 0,2 0,3 0,1 0,1 0,2 0,0 0,1 0,1 0,0 0,-1 0,1 0,-2 0,0 0,-1 0,-1 0,-2 0,4 0,-1 0,-1 0,-1 0,0 0,-1 0,0 0,0 0,0 0,0 0,1 0,1 0,1 0,1 0,-4 0,0 0,0 0,2 0,0 0,0 0,1 0,0 0,0 0,1 0,-1 0,0 0,1 0,-1 0,-1 0,1 0,-1 0,-2 0,0 0,1 0,-1 0,0 0,0 0,0 0,0 0,0 0,0 0,0 0,0 0,-1 0,1 0,-1 0,1 0,-1 0,3 0,0 0,0 0,-1 0,1 0,0 0,0 0,-1 0,1 0,-1 0,0 0,0 0,-1 0,1 0,-1 0,0 0,1 0,0 0,0 0,0 0,-1 0,0 0,0 0,0 0,0 0,-1 0,0 0,0 0,0 0,-1 0,0 0,5 0,0 0,1 0,-1 0,-1 0,1 0,-2 0,1 0,-2 0,0 0,-1 0,-2 0,0 0,4 0,-1 0,-1 0,-1 0,-1 0,0 0,-1 0,-1 0,0 0,1 0,1 0,1 0,-1 0,1 0,-2 0,-1 0,-1 0,-1 0,-2 0,9 0,-4 0,-2 0,1 0,1 0,5 0,-7 0,3 0,1 0,2 0,1 0,1 0,0 0,1 0,-1 0,-3 0,1 1,-1-1,1 0,0 0,2 1,-1-1,2-1,2 1,0-1,-11 1,2-1,0-1,1 1,1-1,1 1,0-1,0 0,1 1,0-1,0 1,0-1,0 1,0 0,-1 0,-1 1,1-1,0 1,0 0,0 0,1 0,0 0,0-1,0 1,0 0,1 0,-1-1,1 1,0-1,-1 0,-1 1,1-1,1 0,-1-1,1 1,0 0,0 0,0-1,0 1,0 0,1-1,-1 1,1 0,-1-1,1 1,-3 0,0 0,1-1,0 1,-1 0,1-1,0 1,0-1,0 1,0 0,0-1,0 1,0 0,0 0,0 0,0 0,0 0,0 1,0-1,0 1,0 0,1 0,-1 0,0 0,0 0,1 0,-1 0,0 0,0 0,-1-1,1 1,-1-1,0 0,0 0,1-1,0 1,0-2,1 1,-1-1,0 0,0 0,0 1,-1-1,0 0,-1 0,0 0,-1 1,-1 0,0 0,-1 0,8 1,-2 0,0 1,0 0,-2 0,0 0,-1 0,0 0,-1 0,-1-1,1 1,-2-1,7 0,-1-1,1 0,-2 0,0 0,-1 0,-1 0,-2 0,-2 0,-2 1,14 1,-4-1,-1 2,-3-1,-2 0,0 0,1 0,-1 0,-2 0,-2 0,-2 0,4 0,-2 0,-3 0,-6 0,7 0,-5 0,0 0,-5 0,7 0,7 0,-21 0,29 0,-13 0,-17-2,0-1,16-3,-18-4,-10 1,-14-4,-2 4,-4-4,41-13,-6 12,7 1,3-1,7-5,3-3,4 1,-13 7,3-1,2 1,-1 0,-2 0,5-1,-3 0,0 1,-2 0,12-2,-1 2,-7 1,-3-1,-8 3,6 3,-41 4,-40 3,-21 2,1-1,-9 0,14 2,-7 0,-4 1,-3 0,-2 0,3 0,-2-1,-3 1,-2 0,-2-1,-2 1,-1 1,12-2,0 1,-1 1,-1-1,-2 0,-1 1,-2-1,-2 1,-1-1,-2 1,-3-1,17-1,-3 1,-1-1,-2 1,-1-1,-2 1,-1-1,0 1,-2-1,0 1,0 0,-1-1,0 0,0 1,1-1,0 1,0-1,2 1,0-1,1 1,-2-1,1 1,0-1,1 1,0 0,1-1,-1 1,1-1,0 1,-1-1,0 1,0-1,-1 1,-1-1,0 0,-2 0,-1 1,-1-1,12-1,-2 1,0 0,-2-1,0 1,-1-1,0 0,-1 1,-1-1,0 1,0-1,-1 0,0 0,1 1,-1-1,1 0,-1 0,1 0,1 0,0 1,0-1,2 0,-1 0,2 0,1 0,1 0,-11 0,2 0,0 0,1 1,0-1,2 0,-1 0,1 0,1 0,0 0,0 0,0 0,0 0,0-1,0 1,0 0,-1-1,1 1,-2 0,3-1,0 0,-1 0,-1 1,1-1,-1 0,0 0,0 0,1 0,-1 0,1-1,0 1,1 0,0 0,1 0,0 0,2 0,0 0,2 0,0 0,-8 0,0 0,1 0,2 0,0 0,1 0,1 0,0 0,1 0,1 0,0 0,1 0,-1 0,2 0,-9 0,1 0,-1 0,2 0,0 0,1 0,1 0,2 0,1 0,2 0,2 0,-8 0,3 0,3 0,1 0,0 0,2 0,-2 0,-7 0,1 0,1 0,0 0,0 0,1 0,3 0,0 0,0 0,1 0,1 0,2 0,-3 0,2 0,1 0,1 0,0 0,-5 0,0 0,2 0,0 0,4 0,0 0,1 0,1 0,-14 0,2 0,-2 0,14 0,-1 0,-1 0,0 0,-5 0,0 0,-2 0,-3 0,2-2,-2 0,-3-1,0 1,0-1,7 1,0-1,0 1,-1-1,-2 0,0 0,0-1,-2 0,0 0,-2 0,1-1,1 1,2 0,-3-1,1 0,1 0,1 1,-2 0,-1 0,3 1,-1 0,-1 0,0 1,-1 0,1 0,0 0,1 0,0 0,0 0,1 1,0 0,1-1,1 2,0-1,2 1,2 0,-2 0,0 1,-4-1,3 0,-3 0,-1 0,-2 0,0 0,1 0,1 0,3 0,-7 0,3 0,1 0,0 0,-2 0,-3 0,5 0,-1 0,-3 0,0 0,-2 0,1 0,0 0,1 0,0-1,0 1,0 0,0 0,1-1,-1 1,0 1,1 0,0 0,-1 1,0 0,0 1,1-1,1 1,0-1,1 0,-2 0,1-1,1 0,1 1,0-1,-1 2,1 0,-3 2,1 1,-1 1,0 1,1-1,1 0,1-1,-3 0,2-2,1 1,0 0,0 0,0 1,1 2,-1 1,1 0,0 0,0 1,1-2,0 0,1-1,-1 1,1-1,1 0,1 1,-3 2,1 0,1 1,0-1,1 0,2-2,1 0,0-1,1 1,0-1,-6 2,1 0,1-1,3 0,-5 0,2 0,2-2,5-1,1-1,1 0,-17 5,-1 0,10-4,-3-2,2 2,6 1,2 1,0-1,0-2,0 0,6 0,3 4,4-2,-12-4,13 3,-23 0,13-3,-15 3,25-5,11-11,16 9,8-9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1:40.3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5311 15288,'47'1,"-1"1,1-1,10 0,2 0,2 0,3-1,3 0,2 0,-9 0,2 0,1 0,1 0,-6 0,1 0,1 0,-2 0,-3 0,-2 0,-4 0,1 0,3 0,2 0,4 0,1 0,-1 0,-6 0,7 0,-4 0,3 0,2 0,5 0,1 0,0 0,-10 0,1 0,0 0,0 0,1 0,3 0,0 0,1 0,1 0,3 0,-12 0,2-1,1 1,2 0,-1 0,1 0,0 1,2 0,1 0,0 1,1 0,0 1,1-1,0 1,-4 1,0-1,1 1,1 0,-1 0,2 0,-1 1,1 0,-3 0,0 0,0 1,1-1,0 1,0 0,0 1,0-1,-1 1,-1-1,-1 1,0 1,-1-1,1 1,0-1,0 1,0-1,2 1,2-1,2 1,0-1,0 1,1-1,-1 1,0-1,-1 0,0 1,3 0,0 0,0 0,-1 0,-1 0,0 0,0 0,-1 0,3 1,-2-1,0 1,0-1,0 0,0 1,3-1,-11-1,3 1,0-1,0 1,1-1,-1 0,-1 0,-1 0,-3-1,13 2,-3-1,-1 0,-1 0,1 0,4 1,-8-1,2 1,2 0,0 0,0 0,-1 0,-2-1,-3-1,4 0,-4-1,-1-1,-1 0,1 1,1 1,7 1,0 2,1 1,1-1,-2 0,-1 0,-5-2,-1 0,0-1,-1 1,-1 0,-1 0,5 1,-2 0,0 1,0 0,2-1,-5-1,3 0,0-1,-1 1,-2-1,-3 0,2 0,-4 0,-1 0,1 0,8 2,2 0,-1 0,-4-1,-2-2,-3-1,-4 2,8 6,-7 0,-1-11,-11 6,-22-7,2 0,5 0,22 0,-4 1,2-2,-7-2,1-1,7 4,-1-2,7-12,1 7,-6-5,-9 5,-16-1,-6 7,-10-6,2-4,-3 2,-3-5,-6 6,-4-1,-12 0,-9-1,2 3,-7-2,-2-2,-4-3,-6 0,4 3,-3-1,-3 1,-3-1,0-1,-4-2,-2-2,-3-1,0 1,-1-1,0 3,9 2,-1 1,-1 1,1 0,-2 0,1 0,-1-1,3 1,0 0,-2-1,0 0,1 0,0 0,2 2,2 0,-8-1,3 1,0 1,2 1,-1 0,1-1,-7 0,-1 0,2 1,0 0,1 0,4 2,1 0,0 1,1 1,1 0,-10 0,3 1,-2 1,-1 1,7 0,-2 1,0 0,-1 1,-1-1,6 0,0 0,0 0,-2 0,0 0,-1 0,3 0,-2 0,-1 0,0 0,0 0,-1 0,1 0,0 0,0 0,0 0,0 0,-1 0,0 0,0 0,-2 0,-1 0,-1 0,0 0,1 0,-1 0,1 0,0 0,1 0,0 0,-1 0,1 0,0 0,-1 0,0 0,-1 0,-1 0,1 0,1 0,0 0,2 0,-4 0,2 0,0 0,1 0,0 0,0 0,0 0,1 0,-1 0,1 0,2 0,1 0,-2 0,2 0,0 0,2 0,1 0,-8 0,1 0,2 0,1 0,6 0,0 0,3 0,4 0,-13 0,9 0,-11 0,39 0,6 3,-2-2,-15 8,-9 2,-4-2,-6-1,-2 1,2 1,-3 1,-1 0,-2 1,6-3,-2 1,-2 0,2-1,2 1,-5 1,2 0,1 0,3 0,-9 2,2 0,7-1,5-2,8 0,0 7,27-16,6 6,-27 1,-2 5,-9 5,-7-1,0-5,-6-1,-5 0,-2 1,-2 2,7 0,-3 2,-2 1,-1 1,-1-1,0 0,0-1,6-3,-1 0,-1-1,0 0,0-1,-1 1,0 0,0 1,3 0,-1 0,-1 0,-1 1,1-1,1 1,1-1,1-1,2 0,-11 2,2 0,1-2,2 1,1-2,-1 0,2-1,0-1,0 0,1-1,4 0,3-1,-18 5,6-1,7-4,2-5,9-2,8 7,36-11,44-8,7 0,-9 2,4 0,2 6,3 1,-4-2,4-2,3 2,10 3,4 2,5-1,-14 0,3-1,4-1,1 1,2 0,-10 2,2 0,1 0,1 1,2-1,0 0,0-1,-1 0,0 0,0-1,2 0,0-1,0 1,2 0,0-1,-6 1,0 1,2-1,0 0,0 0,1 0,0 0,-1 0,1 0,-2-1,6 0,1-1,-1 0,1 0,-1 0,-1 0,0-1,-2 2,-1-1,-1 1,-1 1,-2-1,0 1,-1 0,0 0,0-1,0 1,9-2,0 0,0 0,0 0,-1 0,-3 1,-2 1,7 1,-4 1,-2 0,0 0,1-2,3-1,-1-2,1 0,-1 0,0 2,-5 1,0 2,-1 0,-1 0,-2-1,4-1,-3-1,0-1,-2 1,-2 1,-1-1,0 0,0 1,-1 1,0 1,0 0,1-1,4-1,1-1,1 0,-1 1,0 1,1 1,-1 0,1 1,3-1,2 0,-2 0,-2 0,8 0,-4 0,1 0,-1 0,-1 0,-2 0,-12 0,-2 0,-1 0,1 0,0 0,-1 0,18-4,-2 1,-9 2,-2 0,0-7,-2 0,-10 7,0 0,4-6,0-1,-3 4,-1 0,-1 0,-2 0,17-2,-18 2,14-2,10-6,-17 8,2 0,5-3,-1 0,-9 4,-2-1,19-8,-27 5,-19 0,-55 6,0-5,-11-2,11 6,-5 2,-4 0,-3-1,4-2,-3-1,-3 0,-2-1,-1 0,0 0,0 0,-1 0,-2 0,0 0,-1 0,0 0,1 0,8 1,0 1,-1-1,1 0,0 0,-1 0,1 0,0-1,-1 0,0-1,-1 1,0-2,1 1,1 1,2-1,2 1,-12 0,2 0,2 0,3 1,0-1,-5-1,2 0,2 0,5 1,1 0,5 1,3-1,-8-3,3 1,2 2,0 1,-12-4,-2-2,0 2,-1 0,0 3,5 0,19 1,3 1,-23 3,37 0,3 0,-11 0,0 0,-28 0,14 0,1 0,12 0,-22 0,4 0,-9 0,1 0,-4-1,-1 2,-2 1,-2 2,1-2,-1-1,0-1,6 2,1 4,7 0,14-5,8-1,10 4,9-1,6 0,-5 1,-21 1,-13 0,0-1,-7 0,-5-1,-1 1,5-2,-1 0,-3 0,-1 0,-3 0,3 0,-2 0,-3 0,-1 0,0 0,1 0,2-1,-4 0,0-1,1 0,1-1,1 1,1 0,-6 0,1 0,1 0,2 0,4 0,-13 0,4 0,9 0,11 0,9 0,4 0,18 0,2 0,5 0,-27-7,-1 6,-8 0,-2-6,-4-4,-1 2,-6 4,-2 1,0-2,-5-6,0-3,5 2,-3 3,5 0,11 1,8 0,14-1,11 7,65-2,4 2,0 3,7 0,-11 0,1 0,4 0,-4 0,3 0,2 0,2 0,-3 2,3 0,1 0,2 2,1-1,-1 1,2 1,2 0,1 1,0 0,0-1,-7 0,1-1,1 1,0-1,-1 1,0 1,0 0,5 1,-1 2,-1 0,1 1,0-1,1-1,-5-1,2 0,0-1,0 0,-1 0,-2 1,-2 0,4 3,-2 0,-2 1,-1-1,1-1,0-2,2-1,-2 0,-1 0,-3 0,13 6,-4-1,-4-2,9-8,-2 0,-12 8,2 2,0-1,-3-4,0-1,3-1,-6 2,3-1,0 1,0 0,11 0,-1 1,2-2,-14-1,1-2,1 1,0 0,4 2,1 1,0 0,1 0,4 0,0-1,1 1,-1 0,1 0,0 0,-1 1,0-2,-4-1,0-2,-1 1,-2 0,10 4,-2 0,-2-2,-7-4,-2-1,-2 1,13 3,-3 0,0-3,1-2,-16 1,1 0,2 0,10 0,2 0,-2 0,-5 0,-2 0,5 0,2 0,6 0,1 0,-1 0,-6 0,0 0,0 0,3 0,-1 0,3 0,1 0,0 0,0 0,-3 0,1 0,-1 0,0 0,-2 0,-4 1,0-1,-2 0,0 0,-1-1,7 0,-1-1,-2 0,0-1,8 0,-2 0,0-2,0-1,0-1,-1 0,2 0,0-1,1 1,0 1,0-1,1-1,-14 1,1-1,0-1,-2 3,9 1,-2 1,0-1,-4-3,-1-1,-1 1,13 3,-5 1,-14 0,-3-1,16-2,-24 7,1-7,2 5,21-5,-23 4,1-1,5 3,2 1,4-3,0-1,0 0,1 1,-1 2,0 0,0-6,0 0,1 6,-2 0,-8-3,-1 1,8 3,-1 0,20-7,-18 6,0 0,-8-2,-2-1,6 4,-2 0,15 0,-15 0,-13 0,-17 0,17 0,3 0,22 0,-7 0,13 0,-30-4,4 3,-19-7,-2 5,0-5,1 5,4-4,2 6,-4-7,-2 7,-3-7,-1 7,0-7,0 4,4-4,-2 1,2-1,-3-1,0 0,0 4,4-7,-4 10,4-10,-9 9,-29-15,-37-4,9 1,-5-2,17 7,-2 1,0 0,-15-5,3 1,11 1,4 4,-9 5,22-2,0 10,15-3,-11 4,13 0,-2 0,5 0,-9 8,-4 3,-24 2,-11 2,4 0,-4 1,-4-3,-6 1,3 0,14-2,3 0,1-1,-20 4,7-1,-2 6,28-12,29-4,37-8,-4 3,25-3,-22 4,-7-4,4 3,-11-3,19 4,6 0,-9 0,0 0,17 0,13 0,-29-7,11 5,-13-5,-4 7,-17 0,-2 0,-4 0,4 0,1 0,5 0,0 0,0 0,-1 0,15 0,-3 0,7 0,-14 0,-6 0,-7 0,7 0,-2 0,14 0,-8 0,5 0,-8 0,8 0,29 7,-22-2,3-1,11 0,2 1,0 2,-1 0,-9-7,-2 1,19 10,-23-10,-19 3,-4-1,-6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3:31.1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3568 10651,'53'0,"1"0,-10 0,3 0,1 0,9 0,3 0,-1 0,0 0,1 0,-2 0,1 0,0-1,-5 2,6 2,-6-1,-13-1,-4 0,6 4,-18-1,-12-3,4 3,19-4,25 0,-13-1,2 2,-4 3,1 1,18-4,1 0,-13 3,0 0,-8-1,1-1,0 0,11-1,-4 0,-11 3,-4-1,16-3,-29 0,-12 0,2 0,12 0,18 0,-11 0,4 0,3 0,2 0,4 0,0 0,-3 0,-3 0,19 0,-21 0,-23 0,-3 0,-3 0,2 0,-5 0,5 0,17 0,17 7,19-5,-29 4,0 0,19-5,-12 5,-22-6,-4 0,-11 3,15-2,5 2,8-3,6 4,-13-3,-2 7,-11-7,-3 3,-6 2,-2 2,-3 3,0 0,0-4,-8 4,-16 0,-10 3,-9-3,2-1,14-1,2 0,7 0,0 0,0 0,4-4,2-1,4-4,1 0,-16 5,-27 3,4 0,-5 0,-4 4,-4 1,14-6,-2-1,3 0,-9 3,5-1,7-1,4-1,-7-5,24 5,4-6,-21 0,-10 3,-5 2,2 1,-4 0,-2-2,-6-1,0 1,-1 3,-1 0,0-1,-1-4,-1-2,-1 1,14 1,0 1,0 0,4-1,-21-2,7 0,11 0,6 0,5 0,14 0,20 0,0 0,-27 0,-9 0,5 0,-5 0,1 0,0 0,2 0,2 0,-25 0,30 0,31 0,32 0,6 0,7 0,-11 0,-13 0,13 5,-5 0,13 2,3 2,6 4,12 6,1 1,-26-7,1 0,24 2,-25-5,-2 1,18 7,0-4,-4 3,-13-7,6 0,-8 4,1-3,0 4,-8-5,-1-4,-7 2,4-3,4 6,11 5,6-3,-2 5,7-6,-20-1,3-1,-17-5,-5 2,-43-6,2 7,-34-6,30 7,4-4,14 4,5-1,1 0,4 0,-4 0,-15 7,-29 12,24-10,0 1,1-3,1 0,-27 16,33-19,-4 4,21-11,35-1,-2-10,24 5,-9-5,11 6,10 0,-22 0,2 0,0 3,0 1,5 3,0 2,-4 2,-1 1,5 4,-3-1,10 1,-19-2,-4-3,-6-8,7 7,-19-10,-2 3,-45-2,6 2,-8-3,-4 0,3 0,0 0,0 0,-1 0,-6 0,3 0,-14 0,4 0,17 0,-30 0,26 0,-5 0,-1 0,-5 0,-1 0,-3 0,0 0,-1 0,0 0,0 0,2 0,-16 0,6 0,20 0,6 0,-3 0,23-3,19 2,21-2,-1 3,12 0,-10 0,11 0,12 0,14 0,-27 0,2 0,3 0,2 0,5 0,3 0,11 0,2 0,-18 0,2 0,1 0,3 0,0 0,-1 0,15 0,-3 0,-4 0,-5 0,11 0,-20 0,-19 0,-11 0,-3 0,1 0,1 0,18 6,4-5,8 4,-10-5,-8 4,-7-3,-4 3,-2-4,-4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4:22.6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1476 7392,'66'0,"-1"0,0 0,0 0,0 0,1 0,-1 0,0 0,0 0,1 0,-3 0,1 0,0 0,1 0,1 0,0 0,1 0,0 0,-1 0,1 0,0 0,-1 0,-4 0,0 0,-1 0,1 0,-1 0,1 0,0 0,0 0,0 0,1 0,0 0,1 0,0 0,-3 0,0 0,1 0,1 0,0 0,0 0,1 0,-1 0,1 0,-1 0,0 0,-1 0,0 0,-1 0,-1 0,9 0,-2 0,1 0,-2 0,0 0,0 0,0 0,-1 0,0 0,0 0,-1 0,1 0,-2 0,0 0,1 0,-1 0,0 0,0 0,-1 0,0 0,-2 0,0 0,-1 0,-2 0,7 0,-2 0,-1 0,0 0,-2 0,-1 0,0 0,-1 0,-1 0,9 0,-1 0,-1 0,-1 0,-1 0,-1 0,-2 0,11 0,-3 0,-1 0,0 0,1 0,-8 0,-1 0,0 0,1 0,0 0,1 0,4 0,1 0,1 0,-1 0,-1 0,-2 0,2 0,-2 0,-2 0,0 0,0 0,-1 0,1 0,-2 0,0 0,-2 0,3 0,-2 0,-1 0,1 0,1 0,0 0,1-1,-1 2,-1 1,0 1,0 0,2-1,3-1,1-1,1 0,-2 2,-3 2,-1 1,0 1,1-1,7-2,2 0,0 0,-2 0,-7 0,0 0,-1 0,0 1,0 0,1 2,-1-1,-1-2,9-1,-1-3,-4 2,-14 2,-2 0,1 0,8-3,1 0,-1 0,-7 0,-1 0,3 0,9-1,5 1,2 0,0 1,-11 1,1 1,0 0,0 1,1-2,3-1,0 0,1-1,1 0,4 2,-8 1,3 0,1 2,1-1,1 1,-2-1,-1-1,2 1,-2-2,0 1,0-1,2 1,1 0,2 0,1 2,2-1,1 1,0-1,-1 0,-1 0,-2-1,-1-1,0 0,-1 0,1 0,-2 0,0 1,5 2,-2 0,0 0,-1 0,1 0,1-2,-7-1,2-2,0 0,0 0,-2 0,-1 0,-4 2,16 1,-4 1,-2 0,-1-1,-3-2,0-1,-3-1,-7 1,2 0,-8 0,13 0,-31 0,-8 0,8 0,41 0,-14 1,8-2,-11-1,6-1,2-1,0 0,1-1,1-2,1 0,1 1,-7 2,3 1,-1 0,-1-1,-2 0,0-4,-2 0,-2-1,-2 4,3 3,-2 2,-5 0,-1-5,-7 1,-3 4,-48 28,-10-10,-7 1,-11 17,-4 3,-8-4,0-1,16-3,1 0,-9-2,0-3,16-6,-1 0,-19 9,-4 0,6-5,-1 1,-4 5,-1-2,6-6,3-2,14-3,1-1,-1-1,-2-2,-9-3,-6-1,-7 2,-7 0,1 0,11-3,1-1,-1-1,-8 2,-2-2,4 1,-9 4,7-3,23-7,1 0,-9 3,1 1,10-5,1 0,0 0,-2 0,-6 0,-6 0,-1 0,-5 0,-2 0,-1 0,-7 0,-2 0,0 0,0 0,1 0,4 0,-5 0,7 0,10 0,7 0,7 0,-28 0,5 0,-8 0,14 0,-2 0,-4 0,-2 0,-4 0,0 0,2 0,-2-1,2 1,-4 1,9 0,-4 2,-2-1,1 1,3-1,-1-1,3-1,0 1,-2 0,2 1,-3 0,-1 0,1 1,2-1,-2 1,2 0,0-1,2 0,2-1,1-1,1 0,1 2,-9 4,1 2,-1-2,9-4,-1-2,-1 0,0 0,1 3,0 0,-1-1,-3 0,-1-1,-2-1,-2 0,0 0,2-1,3 1,1 0,0 0,0 0,-1 0,-7 0,-2 0,-1 0,3 0,5 0,-11 0,5 0,3 0,4 0,2 0,9 0,-15 0,29 0,17 0,-13 0,-27 0,-19 0,24 1,-4-1,-5 0,-4 0,-1-1,7 0,-2 0,-3-1,-2 1,-1-2,-2 1,0-1,0 0,5 0,-1 0,-1-1,-1 1,0-2,-1 1,0 0,0 0,1 0,1 0,-4 1,-1-1,1 0,0 1,0-1,1 1,0-1,1-1,0 1,4-1,-1 0,1-1,0 0,1 1,1-1,1 0,2 0,2 1,-7-1,1 0,3 0,2 1,1 0,3 0,-11 0,2 1,4 0,5-1,-20-9,13 4,9 9,29-3,9 4,2 0,-8 0,-22 0,1 0,-8 0,-6 0,5-2,-5 0,-3-1,-3 0,-2 0,3 0,-3 0,-2 0,-1 0,-2-1,2 1,0-1,2 0,1 0,-1-1,1 0,-1 0,1 0,-1 1,-2-1,-2 0,0 0,1 0,1 0,2 0,4 0,-1 0,2-1,3 0,1 1,2-1,-4 1,1 0,4 0,3-1,-13-3,9 1,-4 0,34 2,8 6,-47 0,20 0,-7 0,-5 0,1 0,-5 0,-4 0,0 0,2 0,-7 0,1 1,-1-1,-5-1,9 0,-4-1,-2-1,-1 0,2 0,2 1,-2-1,2 0,1-1,0 1,-2-1,6-1,0 0,-1 0,-1 0,2 0,0 0,-8 2,1 0,0 0,1 0,3-1,-4-1,1 0,3-1,3 2,-5 3,3 1,3-1,-10-3,4 0,13 3,5 2,-10-1,12 0,28 0,12 4,28 8,7 5,1-1,3 3,0 10,0 4,16 8,-1 2,-11 2,-3 1,1-8,-4-2,4 14,-13-23,-10-10,-7-6,-1-11,1 9,0-7,3 7,11 17,14 25,-1 1,2 5,-14-19,1 1,0 0,2 1,2 1,-3-3,3 5,-2-6,11 7,-15-18,-6-16,10-2,7-8,10 0,10 0,-5 0,5 0,3 0,-4 0,3 0,3 0,2 0,1 0,3 0,3 0,1 0,1 0,-13 0,2 0,1 0,0 1,1-1,-2-1,-2 1,2-1,-2-1,-1 1,1-1,1 0,2 1,-2 1,2-1,3 1,0 0,0 0,-1 0,-2 0,-4-1,12 0,-3-1,-3 0,0 0,4 1,-4 0,1 1,1 0,1 0,1 1,0-1,-5 0,2 0,1 0,-1 0,0 0,-1 0,-3 0,10 0,-4 0,-1 0,1 0,3 0,-11 0,3 0,1 0,0 0,0 0,-1 0,-3 0,9 0,-1 0,-2 0,-1 0,1 0,-3 0,0 0,0 0,-1 0,-1 0,8-1,-2 1,0 0,-2 1,-4 0,0 2,-1-1,-2 0,14-1,-1-1,-5 1,3 4,-2-1,-16-4,2-1,1 2,13 2,2 3,2-2,-17-3,0 0,3-1,3 1,-2 1,4 0,2 1,2-1,0 1,-1-2,0 0,0-1,1 0,-1 0,1-1,0 1,4 0,0 0,1 0,0 0,-1 0,0 0,-2 0,0 0,-1 0,0 0,0 0,-1 0,-3 0,0 0,0 0,-1 0,-1 0,0 0,4 0,-2 0,0 0,0 0,1 0,1 0,1 0,-1 0,2 0,1 0,-2 0,1 1,1-1,0 0,1 0,-1-1,-2 0,-1-1,0-1,1 1,0-1,3 1,-2 0,2 0,1 0,1 0,0-1,0 1,0-1,-9-1,1 1,-1-1,0 0,1 0,-1 0,1 0,0 0,3 0,0 0,0 0,1 0,-1 0,1 0,0 0,1 0,1 0,3 0,0 0,0-1,-1 1,-2 0,-1 0,-4 0,1 1,-2 0,-3 0,-1 0,0 0,1 0,2 0,1 0,0 1,-1-1,-4 1,-4 1,7 0,-5 2,3-1,5-3,4 0,1 0,-1 0,-7 2,0 1,-1-1,0 0,0-1,0-1,-1-1,-4 2,-2-1,-3 1,-5 1,-4 1,-6-1,1-9,-19 9,-2-3,-1 4,10 0,23 0,2 0,7 0,-18 0,-13 0,-10 0,-43 0,-30 0,16 0,-12 0,-9 0,-4 0,0 0,17 0,-1 0,-2 0,-1 0,-2 0,-3 0,-1 0,-2 0,11 0,-3 0,-1 0,-2 0,-1 0,-1 0,-1 0,0 0,-2 0,1 0,-1 0,1 0,0 0,5 0,-1 0,-1 0,-1 0,1 0,-1 0,0 0,0 0,-1 0,1 0,1 0,-1 0,1 0,0 0,1 0,-5 0,1 0,-1 0,1 0,0-1,1 1,0 0,-1 0,2 0,-1 0,0 0,0 1,1-1,-4 1,-1 0,-1 0,0 0,1 0,0 0,1 1,1-1,1 0,2 1,2-1,3 1,-15 0,3-1,3 1,2 0,1 0,1 1,-1 0,-5 1,-1 0,1 1,2 0,4 0,4-1,1 0,5 0,2-1,0 0,-16 1,1-1,2 0,7 1,2-1,-5 0,9 0,-4-1,-1 0,-2 1,2 0,3 1,0 2,1 0,-2-1,-1-1,-8 0,-1-2,-1 0,-1 1,0 0,9 0,-1 2,0 0,0-1,1 0,2-1,-1-1,2-2,1 0,0 0,-3 1,-9 1,-3 1,-1 0,3-1,4 0,5-2,3 0,2 0,0 0,-15 0,0 0,6 0,1-1,7 2,16 1,7 0,9-1,9 3,8 0,-36 5,-1 0,-10 1,-8 0,8-2,-5-1,-5 0,-3 1,-1 0,-1 1,7-1,-2 2,-1 0,-1 0,-1 1,-1-1,-1 1,1-2,2 0,0-1,-2 0,1-1,-1 1,-1 0,2-1,0 2,0-1,4 1,-1 0,0 0,0 0,1 1,1-1,1 0,2 0,2-1,-8 2,1-1,3 0,2 0,1-1,2 0,-12 2,2-1,4 0,7-1,-8 3,13-2,8-3,19-6,13 0,-4 0,-21 0,-12 0,-1 0,-5 0,1 0,4 0,1 0,-2 0,-19 0,-4 0,6 0,3 0,-1 0,9 0,-6 0,-1 0,3 0,-8 0,2 0,0 0,-4 0,0 0,6 0,2 0,9 0,9 0,21 0,12 0,-38 0,14 0,-6 0,-10-1,-6 1,-1 1,5 1,0 1,-1 0,-9 0,0 0,5 2,5 3,5 0,6-3,7 0,13 0,2-5,8 0,0 0,-2 0,51 0,7 0,9 0,-6 0,3 0,3 0,-6 0,2 0,2 0,1 0,5 0,1 0,4 0,4 0,-13 0,4-1,2 1,2-1,2 1,1 1,1 0,-12 1,2 1,1 0,1 1,1 0,0 0,1 1,0-1,1 0,-1 0,0 0,1-1,1 0,0 1,1-1,0 0,-1 1,0 0,0 0,-1 1,-2 0,1 0,-1 2,0-1,0 1,-1 1,0-1,-2 0,0 0,-2 0,0 0,11 0,0 0,0 0,-3 0,-3-1,-3 1,-4 0,5 1,-5 0,-4 0,-1-1,6-3,-4 0,-7-1,13 2,-31-5,-23 0,-8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4:40.8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17914 13066,'64'-1,"1"0,-1 0,1 1,-1-1,-4 0,1 1,2-1,1 1,2-1,1 1,0 0,-6 0,1-1,0 1,2 0,0 1,2-1,0 0,0 0,1 0,-7 0,2 0,0 0,1 0,0 0,0 0,1 0,0 0,0 0,0 0,0 0,1 0,1 0,0 0,1 0,-1 0,0 0,1 0,-1 0,0 0,-1 0,0 0,2 0,1 0,-1 0,0 0,-1 0,0 0,0 0,0 0,0 0,-1 0,-1 0,-1 0,0 0,0 0,0 0,-1 0,1 0,-2 0,1 0,-1 0,2 0,-1 0,0 0,0 0,-1 0,1 0,-1 0,-1 0,1 0,6 0,-1 0,0 0,0 0,-1 0,1 0,0 0,1 0,-6 0,0 0,0 0,0 0,1 0,-1 0,1 0,0 0,1 0,2 0,0 0,2 0,-1 0,0 0,0 0,0 0,-1 0,-2 0,3 0,-3 0,0 0,-1 0,1 0,0 0,2 0,2 0,-5 0,3-1,0 1,2 0,0 0,0-1,0 1,0 1,-2-1,0 1,1 0,-1 0,-1 1,0 0,0 0,0 0,0 0,0 0,0 0,2 0,1 0,-1 0,1 0,0 0,-1 0,1 1,-1-1,0 1,-1 0,1 1,1-1,-1 1,-1 0,0 0,-1 0,-3 0,-1-1,3 0,-3 0,-1 0,-2 0,0 0,-1-1,0 1,5-1,-2 1,1-1,-2 0,-2 0,-1 0,12-2,-2 0,-3 0,-3 0,2 0,-4 0,-3 0,11 0,-6 0,-14 0,-3 0,-1 0,-2 0,13 0,-14 0,3 0,-4 0,0 0,10 0,0 0,-3 0,-1 0,-1 0,0 0,-4 0,1 0,8 0,3 0,1-5,1 1,3 3,0 0,-10-6,-3 0,21 6,-16-5,16-1,-15 2,4 0,10-4,3 0,-19 5,1 1,0-1,-1-1,0-2,-2 2,8 4,-3 0,-8-3,-4 0,6 4,-18 0,-4-6,24 5,8-5,-5 5,9 2,0-1,-3 0,0 1,5-2,3-1,6-1,1-1,-4 2,-9 1,-1 0,-1 1,-2-1,13-3,-3-1,-3 2,3 3,-7 0,3 0,-30 0,-16 0,7 0,19 0,-2 0,5 0,8 0,3 0,3 0,0 0,-10 0,-4 0,21 0,-29 0,-13 0,-57 0,-2 0,-11 0,-7 0,9 2,-4 1,-5 0,-2 0,-4 0,-1-1,6-1,-3 0,-2-1,-3 0,-1 0,-1 0,-1 0,-1 1,0 0,9 1,-1 0,-1 1,-1 0,0 0,-1 1,0-1,-2 1,0-1,0 0,-1 0,-1 0,6-1,-1 0,0-1,-1 1,-1-1,0 0,-1 0,0 1,0-1,0 1,-1-1,0 1,1 0,-1 1,1-1,3 1,-1 1,0-1,0 1,0 0,0 0,0 1,-1-1,1 1,-1-1,1 1,-1-1,0 1,0-1,0 0,-1 0,3 0,-1 0,0-1,0 0,0 1,-1-1,1 0,-1 0,0 1,0-1,1 0,-1 1,0-1,1 1,-1 0,1 0,-1 0,1 1,1-1,-1 1,1 1,0-1,-1 1,1-1,0 1,0-1,-1 1,1 0,-1-1,0 0,-1 1,1-1,-1-1,-1 1,4-1,-1 0,1 0,-2-1,1 1,-1-1,0 0,0 0,0 0,0 1,-1-1,1 0,-1 0,1 0,-1 0,0 0,1 0,-1 0,1 1,-1-1,0 1,0 0,0-1,-1 1,1 0,0 0,0 0,-1 0,1 0,0 0,-1-1,0 1,1 0,-1-1,0 0,0 0,0 0,0 0,1-1,0 1,0-1,-1 0,0-1,-1 1,1 0,-1-1,1 0,-1 1,1-1,0 0,0 0,1 0,0 0,1 1,0-1,1 0,0 0,2 0,-7 1,1 0,1-1,0 1,0 0,2-1,-1 1,1-1,1 1,0-1,0 1,0-1,1 0,-1 0,1 0,1 0,-6-1,1 1,-1-1,0 0,0 0,0 0,1 0,1 0,2 0,0-1,2 1,2 0,1 0,3 0,-13 0,2 0,3 0,3 0,1 0,1 0,1 0,0 0,-10 0,-1 0,2 0,2 0,5 0,5 0,-12 0,7 0,10 0,11 0,9 0,3 0,15 0,6 3,-6-2,-25 8,5-1,-7 0,-23 1,-6 0,21 2,-2 2,1-2,3-4,0-2,2 1,-9 7,6-2,5-4,14-2,29-5,35 0,11 0,11 0,11 0,-10 0,3 0,6 0,-14 0,3 0,3 0,2 0,1 0,-7 0,1 0,2 0,2 0,-1 0,0 0,-2 0,5 0,0 0,-2 0,1 0,1 0,2 0,-3 0,2 0,1 0,0 0,0 0,-2 0,-3 0,0 0,-3 0,0 0,-2 0,1 0,1 0,2 0,1 0,0 0,0 0,-1 0,-1 0,6 0,0 0,-2 0,-1 0,-3 0,-2 0,-3 0,-1 0,1 0,5 0,1 0,-1 0,-5 0,-4 0,-4 0,1 0,7 0,2 0,-4 0,7 0,-8 0,10 0,-19 0,-24 0,0 0,0 0,-1 0,-3 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4:50.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18192 14776,'64'0,"1"0,-1 0,0 0,1 0,-1 0,0 0,1 0,-1 0,1 0,-3 0,2 0,1 0,1 0,1 0,0 0,1 0,0 0,0 0,0 0,-1 0,0 0,-1 0,-3 0,-1 0,0 0,0 0,-1 0,0 0,0 0,1 0,0 0,1 0,1 0,0 0,2 0,-4 0,1 0,1 0,1 0,1 0,0 0,1 0,-1 0,1 0,0 0,0 0,-1 0,-1 0,0 0,-2 0,0 0,5 0,0 0,-1 0,-1 0,-1 0,1 0,-2 0,1 0,0 0,0 0,0 0,0 0,1 0,-3 0,-1 0,1 0,1 0,-1 0,0 0,1 0,-1 0,0 0,0 0,-1 0,0 0,0 0,-2 0,7 0,-1 0,-1 0,0 0,0 0,0 0,-1 0,-1 0,1 0,-1 0,-1 0,0 0,7 0,-1 0,0 0,-1 0,0 0,-1 0,0 0,-2 0,0 0,-2 0,4 0,-1 0,-2 0,-1 0,0 0,-1 0,1 0,0 0,-2 0,1 0,0 0,-1 0,0 0,0 0,-1 0,-1 0,4 0,-1 0,1 0,-2 0,-1 0,-1 0,-3 0,7 0,-4 0,-1 0,1 0,3 0,-6 0,2 0,2 0,0 0,0 0,-1 0,-3 0,10 0,-3 0,-1 0,1 0,4 0,-9 0,2 0,1 0,2 0,-1 0,1 0,-2 0,-2 0,0 0,1 0,-1 0,-1 0,-1 0,0 0,13 0,-1 0,-1 0,-2 0,-3 0,4 0,-3 0,-2 0,-1 0,-6 0,0 0,-2 0,0 0,11 0,-1 0,-2 0,-8 0,-2 0,1 0,1 0,0 0,0 0,-2 0,1 0,1 0,10 0,1 0,0 0,1 0,0 0,2 0,-12 0,3 0,-1 0,2 0,3 0,2 0,-1 0,-4 0,4 0,-3 0,0 0,-8 0,1 0,-1 0,-4 0,12 0,0 0,-1 0,4 0,-1 0,-7 0,-3 0,4 0,-6 0,4 0,-1 0,-1 0,8 0,-2 0,0 0,-4 0,-1 0,-1 0,12 0,-3 0,-10 1,-2-2,-2-2,-1-1,-2 4,-1-1,0-6,0 0,0 5,-2 2,22-7,-17 7,-13 0,-20 0,-3 2,-6 15,-11-3,2 12,-7-8,8-4,-3-1,3-4,-3 3,-1-3,5 3,-2-1,1-1,1 1,0-3,-4 0,2 0,-3 0,0 0,8 0,-6 0,-2-3,1-1,-9 0,-3-3,-17 9,-17 12,-14 8,17-2,-6 4,-3 3,-2 0,12-7,-2 0,-1 2,-2 0,-2 1,-1 1,10-5,-3 1,-1 1,-1 1,0 1,-1-1,1-1,0 0,2-1,-7 3,1 0,0-1,1-1,0 0,-2-1,0 0,3-4,0 1,-2-1,0-1,0 0,1-1,2-1,1-2,-3 1,2 0,1-2,1-2,0 0,-1-1,-9 0,0-1,-1-2,2 0,-1-1,4 0,1-1,0-1,0 0,-1 1,-2 0,-1 0,0 1,0-2,0 1,-2-2,-1 0,0-1,1 1,3 0,-6 1,2 2,1-2,1-1,0-3,0-1,2-2,4 1,4 2,5-1,1-1,-17-2,6-2,19 1,7 0,4 0,11 0,-21 0,-20 0,-3 0,-7 0,20 0,-1 0,-4 0,3 0,-2 1,-2-1,1-1,0-1,-1 0,1-1,0 0,-1 0,0 1,0-1,2 0,-10-3,2-2,3 1,-13-3,6 1,19 4,4-1,3-2,0-1,-4 3,-2 2,-7-2,-3 1,-8-3,-2 0,7 4,2-1,4 2,2-2,6-3,2 2,4 5,0 0,-4-6,-2 0,-11 6,-4 0,11-3,-3-2,1 1,-4 1,0 1,-2-1,-7-2,-2-2,2 1,8 0,2 1,-2 0,-8 1,-1 2,0-2,4 0,0-1,1 0,-2 2,0 0,2-1,11-2,1 0,1 1,-19-1,-2 0,6 1,-3-1,-2 0,15 1,-1 0,-1 0,-3-1,-4 2,-3-1,-2 1,-1-1,3 0,6 0,0-1,1 0,0-1,-1 1,-2 0,-1 0,0-1,0 1,1 1,3 0,0 1,1 0,-1 0,1-1,-1-1,0-1,0 1,0-1,1 2,-10-1,1 1,0 0,0 0,0 0,1 0,0 0,0 0,4 0,0 1,1-1,1 0,2 1,1-1,0 0,-1 1,-2 1,-1 2,0-1,2-1,-11-2,2-1,-2 0,10 4,-1 0,0 0,1 0,-11-4,1-2,3 2,9 3,3 0,-2 0,-7-3,-1-1,2 2,11 5,2 1,-2-1,-14-5,-3-2,0 2,0 4,1 3,0-3,5-3,0-3,1 3,0 3,1 2,0 0,5-3,0 0,0 0,-5 2,-1 2,1-1,3 0,1 0,0 0,-5 0,0 0,2 0,6 0,3 0,1 0,-14 0,4 0,1 0,23 0,45 0,18 0,12-2,13-2,4 0,-3 1,2-1,5 0,5 1,-19 1,3 0,2 0,3 1,1-1,2 1,1-1,1 1,-7 0,2 0,1-1,1 1,1 0,1 0,1 0,1 0,0 0,2 0,0 0,-5 1,0 0,2 0,1-1,0 1,1 0,1 1,0-1,1 0,0 0,0 0,0 0,0 0,1 0,-6 0,1 0,1 0,-1 0,1 0,1 0,-1 0,1 0,0 0,0 0,0 0,0 0,0 0,1 0,-1 0,0 0,-3 0,1 0,0 0,0 0,0 0,0 0,0 0,1 0,-1 0,0 0,0 0,0 0,0 0,0 0,-1 0,0 0,0 0,1 0,-1 0,1 0,0 0,-1 0,0 0,0 0,0 0,0 0,-1 0,0 0,0 0,0 0,0 0,0 0,-1 0,6 0,-1 0,1 0,-1 0,0 0,0 0,0 0,-1 0,0 0,0 0,-1 0,-1 0,1 0,-2 0,5 0,-2 0,1 0,-2 0,1 0,-1 0,-1 0,0 0,0 0,0 0,-1 0,1 0,1 0,0 0,-1 0,0 0,0 0,0 0,-1 0,0 0,0 0,-1 0,0 0,2 0,0 0,0 0,0 0,-1 0,0 1,-1-2,0 1,-1 0,0 0,1 0,0 0,0 0,-2 0,1 0,-1 0,-1 0,1 0,-1 0,4 0,0 0,0 0,-1 0,-1 0,0 0,-2 0,-2 0,4 0,-2 0,-2 0,-1 0,0 0,2 0,1 0,2 0,-1 0,0 0,-1 0,-2 0,4 0,-2 0,0 0,0 0,0 0,6 0,0 0,0 0,1 0,-1 0,-2 2,1 0,-1 1,0-1,-2 1,-5 0,-1-1,-1 1,0 0,1 0,-1 1,1 1,0 0,0 0,-1 1,10 2,-1 1,0 0,0-1,4-1,0-2,0 1,0 1,-4 0,0 2,0-1,1 0,-10-1,1 0,0 0,0 0,-1-1,10 1,0-1,-1 0,-1 1,-2 1,-1 1,-2 0,0-1,8-1,-1 0,-1 0,1 0,-1 1,-2-1,-10-1,-3 0,0 0,14 0,-4 0,-13-2,-7-1,1-3,0 3,-15-2,-2 3,-12-6,-24-22,-12-1,-20-19,-2 13,14 9,-5-2,-3 0,-8 2,-4 1,-3-2,9 1,-3-3,-1 0,-1 0,3 3,0 1,1 2,0 1,-3-2,1-1,-4-1,0-1,1 2,4 2,-11 0,3 4,0-2,9 2,-1-3,1 2,1 2,-5 1,2 3,3 2,-6-2,2 2,-6 4,-2 1,15 0,-2-1,-2 1,-10 2,-3 1,-3-1,7-1,-3-1,-1 0,0 1,9 1,1 1,-1 0,-1 1,-3-1,1 0,-2 0,-1 0,-1 0,0 0,0 0,0 0,1 0,-1 0,0 0,-1 0,-1 0,5 0,0 0,-2 0,1 0,-1 0,0 0,0 0,0 0,-1 0,0 0,0 0,0 0,1 0,0 0,-4 0,0 0,1 0,0 0,0 0,-2 0,5 0,-2-1,-1 1,1-1,0 1,1 1,2 0,0 1,2 0,1 1,-1 0,0 0,-1 0,0 0,-1-1,-1 1,-1-1,2 1,1 0,2 1,-8 1,3 1,1 1,-1-1,-3 0,6-1,-3 1,-1-1,-2 0,2 0,2 0,3-1,-1-1,4 0,2-1,-2 1,-4 0,4 1,-3 0,-2 0,-1 1,1-1,1 0,4-1,-5-2,3-1,2 0,-1 0,-3 2,2 1,-1 1,-2 1,1 0,-1 0,2-1,-7-1,1 0,1 0,-1 0,0 0,-1 0,-2 1,1 0,0-1,1 0,5 0,0 0,0-1,1 0,1 0,2-2,1 1,0-2,1 1,0 0,-8 0,0 0,0 0,0 0,8 0,-1 0,-1 0,2 0,1 0,-3 0,1 0,0 0,-3 0,-3 0,-5 0,-1 0,3 0,4 0,-8 0,6 0,-2 0,8-2,-2 0,2-1,4 0,-17-3,4-1,15 1,-1-1,2-1,-11-3,2 1,-4 5,4 0,-1-4,26 9,7 0,-9 0,-19 0,13 0,-5 0,-10 0,-3 0,-5 3,-1 3,14-1,0 1,0 2,4 1,0 1,-2 0,-1 1,-3 0,0 0,0-1,-9 1,1-1,-7-1,13-4,-6-1,-3 0,-1 0,2-1,3 0,-9 0,4-2,0 1,-4-1,11-1,-4 0,-1 0,1 0,2 0,6 0,-2 0,4-1,3 1,1 1,-6 0,3 2,4-2,4-1,6 2,-3 6,23-4,13 4,3 4,0 1,8 5,2 0,15 7,3 3,7 13,-10-15,-2 7,-12-15,-1 4,2 6,-2-9,-4 6,-2-7,-4-5,0 4,0 43,-7-23,-2 3,1 14,-1 2,-3-12,-1-1,-6 5,0-3,-3 10,7-19,-1 0,-7 14,0-2,-4 11,6-15,2 7,10-25,-2-5,-1-8,-2-4,-3-4,-8-1,-2-4,-7 0,-10 0,8-11,-8-7,21-12,2-10,16-3,-1 4,6 0,42 3,-13 17,7 2,10 4,7 2,4 0,-3 0,4 0,2 0,-1 3,-1 2,0 2,2 1,5 0,-5-1,5 0,2-1,1 1,-1 0,-3 2,-2 1,-2 0,-2 2,3-1,5 1,-6-1,3 0,4 0,2 0,-1 0,0 0,-3 0,-4 0,-1 0,-2-1,-3 1,-1 0,3 0,2 1,4 0,3 0,2 0,1 1,-1 0,-3 1,-4 0,4 1,-3 1,-3 0,0 1,0 0,1 1,0 0,-1 1,0 0,-1 1,-4 0,1 1,-2 1,-1-2,-3 0,12 0,-3-1,-2 0,-2 2,0 1,1-2,9-4,3-2,-1 1,-6 4,-1 0,5-1,-11-4,3 0,1-2,1 2,-3-1,4 3,-2 1,0-1,0-1,0-2,1-2,-1 0,-1 1,-4 1,0 1,-1 0,-1-1,14-1,-1-2,-1 1,-3 0,-2 0,0 0,0 0,0 0,-2 0,-8 0,-1 0,1 0,7 0,2 0,0 0,-3 0,0 0,1 0,8 0,1 0,1 0,-1 0,0 0,0 0,1 0,0 0,-3 0,-13 0,-2 0,-1 0,21 0,-6 0,-21 0,-1 0,11 0,-1 0,-12 0,-2 0,5 0,-3 0,-2 0,-13 0,-9 0,-5 0,8 0,-6 0,6 0,-7 0,-1 0,-39 0,-1 0,-8 0,-16 0,-10 0,-5 0,19 0,-2 0,-2 0,-4 0,-2 0,9 0,-2 0,-3 0,-1 0,-2 0,-1 0,0 0,-2 0,5 0,-2 0,-1 0,0 0,-1 0,-2 0,0 0,-1 0,-1 0,-1 0,7 0,0 0,-1 0,-1 0,-1 0,-1 0,0 0,0 0,-1 0,-1 0,1 0,-1 0,0 0,7 0,0 0,0 0,-1 1,-1-1,1 1,-1-1,-1 0,1 1,-1-1,1 0,-1 0,1-1,-1 1,1-1,0 0,0 0,0-1,-1 0,0 0,0-1,0 1,0-1,0 0,1 1,-1-1,1 0,0 0,1 1,0-1,0 1,2-1,-8 1,0 0,1 1,1-1,-1 1,2-1,-1 1,1-1,1 0,-1 0,1-1,1 0,-1-1,0-1,-1 0,0 0,1-2,0 1,0-1,1 1,1-1,1 0,1 0,2 1,1 0,-10 0,3-1,1 1,1 0,2 0,0-1,1 1,0-1,-5-1,1-1,1 1,0-1,2 0,1 1,1 0,-8-1,0 1,3-1,3 1,3 0,3 0,3-1,2 1,3 1,-2-1,2 2,5 0,3 1,5 0,-2-2,6 2,7-1,1-4,8 5,8-3,1 1,32-1,1-5,5 10,7 2,5-1,5 0,4 0,-1 2,2 0,4 0,2 0,-9 0,2 0,2 0,1 0,1 0,2 0,-1 0,3 0,1-1,0 1,0 0,0 0,-4 1,2 1,-2 0,-2 0,1 1,0 0,1 0,-3 0,2 0,0 0,0 1,-1 0,0 0,-3 1,10 3,-1 1,-2 0,-1 1,-1-1,-5 0,-1 1,-1 0,-1-1,0 1,10 1,0 0,-2 0,-7 1,11 5,-9-1,-17-7,-7 0,-3 2,-16-11,-10 0,-32 0,-6 0,-6 0,-14 4,-5 1,3-2,-5 1,-2 1,8 0,-2 2,-1-1,2 0,6-3,2 0,0 0,-3 1,-11 3,-3 2,0 0,3-1,9-4,3 0,-1-1,-2 2,3 3,-2 2,-2 0,1 0,1-2,-10 0,0-1,0-1,2 1,2 1,1 2,1-2,3 0,-6-3,3-2,5 1,-2 1,6-2,9-2,5-2,1 1,17 3,12-2,45 2,-16-3,35 0,15 0,-26 0,2 0,4 0,-4 0,5 0,2 0,2 0,1 0,-2 0,2 0,1 0,1 0,1 0,1 0,-6-1,2 1,0 0,0 0,1-1,0 2,-1 0,1 0,0 1,0 0,0 1,0-1,0 0,1 0,-1-1,2 0,-1-1,1 0,-1 0,-1 1,-1 0,4 1,0 0,-2 1,0 0,-1 0,-1-2,7 0,-2-1,0 0,-1 0,-1-1,-4 1,0 0,-1 0,-2 0,-3 0,15 0,-5 0,-1 0,1 0,0 0,-4 0,-11 0,-2 0,0 0,5 0,-1 0,-1 0,9 0,-2 0,-5 0,-3 0,10 0,-23 0,-14 0,-4-4,-8 0,-5-8,-54-11,-4 4,-1 8,-6 2,6 0,-1 2,12 6,-2 2,0-3,-5-5,0-3,-4 0,6 4,-4 0,0 0,0-2,0-4,0-1,0-2,-2 1,4 2,-2 0,-1 0,0 0,2-1,-7-3,0-2,2 1,2 0,-7-2,2 0,4 1,9 3,3 2,5-1,-21-11,25 12,12 1,15 4,64 0,-17 5,7 2,11-1,10 1,2 1,-8 0,2 0,4 0,3 0,-15 0,1 0,3 0,2 0,1 0,2 0,1 0,-5 0,2 0,1 0,1 1,1-1,1 0,0 0,1-1,0 1,-8-1,1 0,1-1,0 1,1-1,0 0,0 0,0 1,0-1,-1 1,-1 0,4 0,0 0,-1 1,0 0,0 0,0 0,-1-1,1 1,-1-1,1 1,-2-2,1 1,1-1,-1 0,1 0,-2 0,-1 0,-1 1,-1-1,-3 1,15 1,-2 0,-3 0,-1 0,-1 0,-1 0,4 0,-1 0,-2 0,0 0,-3 0,7 0,-2 0,-3 0,-5 0,-7 0,-5 0,3 0,3 0,4 0,1 0,-1 0,3 0,0 0,1 0,1 0,3 0,1 0,1 0,4 0,-13 0,3 0,1 0,0 0,0 0,-3 0,2 0,-2 0,-1 0,1 0,3 0,2 0,2 0,1 0,1 0,0 0,0 0,-3 0,1 0,-1 0,1 0,-2 0,0 0,-5 0,-2 0,0 0,0 0,1 0,2 0,1 0,3 0,2 0,0 0,-2 0,-2 0,-5 0,12 0,-6 0,0 0,3 0,-8 1,3-1,1 0,0 1,-1-2,-3 0,11-1,-4-1,0-1,1 2,-7 1,1 1,1-1,-2 1,0-1,7-2,0 0,-2 0,-3 0,2 3,-3 0,1 0,7 0,0 0,-5 0,1 0,-1 0,-2 0,5 0,-2 0,-9 0,-2 0,2 0,8 0,1 0,0 0,-5 0,0 0,2 0,-9 0,1 0,1 0,0 0,0 0,0 0,1 0,-1 0,0 0,1 0,-1 0,0 0,1 0,-1 0,0 0,-4 0,4 0,-3 0,-3 0,16 0,-7 0,7 0,-28 0,-14 0,-14 0,-48-12,3 8,1-5,-8-1,-6 4,-8 2,1 0,8 1,2 0,-9-1,3-1,-8-2,-4 0,-3-1,-1 1,2 1,8 1,0 2,-1 1,0-1,-1 0,-2 0,-2-2,11 0,-2-1,-1-1,-1 0,-1-1,-1 1,1-1,0 2,1 0,2 0,-10 2,1 0,0 2,1-1,0 1,1 0,-1-1,1-1,-1-1,0-1,-1 0,0-1,2 0,1 1,2 1,3 2,-12 0,3 3,3 0,1 0,0 0,3-3,-1 0,1 0,3 0,3 2,-10 0,4 1,5 1,-3-1,8 0,-2 0,28-4,7 2,-14-2,-4 4,-13 0,10 0,6-4,16 3,5-6,4 2,4-2,35-1,0 4,31 1,-27 3,-3 0,-14 0,-8 0,-2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5:01.0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1634 8445,'55'0,"0"0,0 0,0 0,1 0,2 0,2 0,0 0,2 0,-5 0,0 0,1 0,2 0,2 0,2 0,-9 0,2 0,1 0,2 1,1-1,1 0,-1 0,0-1,-1 1,-1-2,1 1,-2-1,1-1,0 1,1-1,0 1,2 0,1 1,-3 0,2 0,1 1,0 0,2 0,0 0,-1 0,1 0,-2 0,-1-1,-1-1,5 0,-1-1,-1 0,-1-1,0 0,0 1,-1 0,0 0,0 1,5 0,1 2,0 0,0 0,-2 0,-1 0,-2 0,-4-1,12-1,-4 0,-3 0,-1 0,-2 0,7 2,-2 0,-3 0,-1 0,5 0,-3 0,-4 0,-13 0,-2 0,-1 0,2 0,-1 0,1 0,0 0,0 1,2-2,7-2,2-1,0 1,0 2,0 1,2-1,3-3,1 0,1 2,-3 1,1 1,4 1,-11-1,4 0,3 0,-1 0,-2 0,-4 0,-2 0,0 0,1 0,2 0,0 0,2 0,2 0,0 0,-1 0,-1 0,8 0,-2 0,0 0,0 0,-1 0,-2 0,0 0,-1 0,0 0,-1 0,-1 0,0 0,-1 0,-1 0,0 0,12 0,-1 0,-2 0,-1 0,-10-1,-2 1,-1 0,1 1,-1 0,0 2,1 0,-1 0,1 0,0 0,0 0,0 2,0 0,1 0,-1 1,1 0,4 1,0-1,1 0,-2-1,-2-1,-2-1,0 0,0 0,12 3,0 1,-3-2,-12-4,-1-1,-2 2,12 5,-6 1,9-6,-16 5,-10-7,3 0,21 0,-13 0,5 0,6 0,3 0,-1 0,5 0,-2 0,-7 0,-2 0,0 0,5 0,1 0,-4 0,9 0,-4 0,-6 0,-1 0,-6 0,0 0,6 0,2 0,5 0,3 0,-17 0,0 0,2 0,7 0,3 0,-2 0,-2 0,-2 0,-1 0,10 0,0 0,-13-2,1-1,-5-1,-3 0,-2-1,16-3,0 0,-13 4,-2 0,1-6,0 0,0 5,2 0,15-7,4-1,-9 4,1-1,1 0,-1 2,0 1,3-1,1-3,3-1,1 1,-3 0,4 3,-2 1,0-2,-8 0,1-2,-2 0,-3 2,-1 2,-4 1,-3 0,8-4,-7 2,2 2,-19 6,-12 0,-2 0,-4 0,5 0,25 0,10 0,15 0,-9 0,-20 0,-8 0,-15 3,-2 1,-4 5,-3 2,3 3,-4-3,0 4,0-5,0 5,0-1,0-1,0 3,0-7,0 4,0-5,0 0,0 4,0-4,0 3,0-1,0-2,-3 2,-2-3,0 5,-3-2,7 2,-7-7,7 7,-7-7,4 7,-1-4,-2 0,6 0,-6 3,6-2,-5 1,1 1,1-3,-4 4,7-4,-7 0,4 0,-10 10,-3 10,-2 6,0 6,-1 3,-7 7,0 1,4-10,2-3,-9 6,7-26,7-10,2-8,-10 0,8 0,-8-4,10-1,0-4,2 4,0-2,-25 1,-15 3,-4 0,-8 2,-4-1,6 0,-3-1,-3 1,-3 1,11 0,-2 1,-3 0,0 0,0 0,3 1,-4-1,1 0,1 0,0 0,-3 0,5 0,-1 0,-2 0,1 0,1 0,2 0,-2 0,3 0,0 0,1 0,-3 0,5 0,-1 0,-1 0,0 0,-1 0,0 0,-5 0,0 0,-2 0,1 0,-2 0,0 0,4 0,0 0,-1 0,0 1,0-1,-1-1,2 1,2-2,0 0,1 0,0-1,-1 1,-1-1,-3 0,4 1,-2 0,-2 0,-1 1,0-1,-1-1,1 1,1-1,0 0,5 0,1-1,0 0,1 0,0 0,-1-1,-1 1,-2-1,-2 0,7 1,-3 0,0-1,-2 1,-1-1,0 0,-1 1,1-1,-1 0,1 0,0 0,1 0,1 0,1 1,0-1,0 0,0 0,0 0,1 0,-1 0,0 0,0 0,-1-1,1 1,-2-1,0 0,-1-1,-1 1,1-1,0 0,0 0,1 1,0-1,1 0,0 1,2 0,-2 0,0 0,1 0,1 0,1 1,0-1,0 0,0 0,1 1,-1-2,-4 0,-1 0,-1 0,1-1,1 0,0 1,3 0,1 0,3 1,-7 0,3 1,3 0,1 0,1 0,1 0,-3-1,1 0,1 0,4 0,3 2,-3 0,4 1,6 1,-23 2,38 0,19 0,-45 0,3 0,6 0,-11-1,-7 1,1 1,7 3,-3 1,0 1,-2 1,-1-1,2-1,0-1,-2 0,-1 1,0 0,-2 2,3 0,-2 1,-2 0,1 1,0 0,1 0,3 0,-10 2,2-1,2 1,0-1,0 1,-1-1,0 0,1 1,1-1,2 1,0 0,3 0,1 0,2 1,-9 2,2 0,3-1,7-3,2-1,-2 2,-3 1,-2 1,0-1,4-4,1-2,0 2,3 3,1 1,2-1,-12-1,6-2,17 0,5-1,-14-1,27-2,6-3,6 10,-15 1,-29 19,5-8,-6 3,8-2,-3 2,-1 0,-1 0,-1-1,1 1,3 0,-1 0,5-3,-3 1,5-2,-12 9,30-15,15-4,-1-8,-20 10,-15 1,-15 10,4 0,22-8,10-6,17-7,30-4,38 0,-22 0,7 0,4 0,1 0,3 0,4 0,4 0,-8 0,4 0,2 0,1 0,0 0,-3 0,-6 0,-2 0,-1 0,2 0,2 0,3 0,-4 0,2-1,3 1,1 0,2-1,0 1,0 0,-2 1,0 0,2 0,-1 1,0 0,0 0,-1 1,2-1,1 1,2-1,-4 0,2 0,1 0,1 0,1 0,0 0,0 0,-2 1,0-1,-1 0,-1 0,0 0,-1 1,-1-1,0 0,0 1,-1-1,1 1,-1 0,0 0,2 0,-1 1,1 0,-1 0,-2 0,-1-1,-2 0,-3-1,15 0,-4-2,-3 0,-1 1,1 0,-2 1,1 2,-1-1,-4 1,-5-2,0-2,-5 0,-5 0,1 0,-8 0,3 0,-20 2,-6-1,-4 2,13-3,45 7,-3-2,8 0,-17 1,2 1,2 0,-6-3,2 1,1 0,-4 0,1 1,-2 1,-3-1,12 2,-6-2,1 2,-28 0,-13-7,5 3,-8-4,31 6,14 2,-13-4,3-1,-1 1,-2-1,17-3,-17 0,-27 0,-19 0,-8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5:36.3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18084 13114,'46'0,"1"0,-1 0,10 0,4 0,-2 0,8 0,3 0,-2 0,-3 0,-2 0,2 0,3 0,-13 0,1 0,2 0,0 0,2 0,1 0,0 0,0 0,2 0,0 0,1 0,1 0,0 0,-6 0,2-1,-1 1,1-1,1 1,-1 0,1 1,1 0,-4 1,1 1,0 0,1 0,-1 1,1 0,0 0,-1-1,-1 0,6 0,-1 0,-1-1,1 1,-1-1,0 1,0 1,0 0,-1 1,1 0,-1 1,1 1,-1-1,-1 1,0-1,-1-1,4 1,-1-1,-1 1,0-1,-1 0,0 0,0-1,7 2,0-1,0-1,-1 1,-1 0,-2 0,4 2,-2 0,-1 0,-1-1,0-1,-2-1,-1-1,0-1,0 1,-2 0,9 3,-2 1,0 0,3-2,-5-3,1-2,2 0,0 0,-1 1,-2 1,0 0,-1 1,1-1,0 0,2-1,0-1,0 0,0-1,-1 1,-4 0,-1 0,-1 0,0 0,-1 0,-2 0,-1 0,0 0,0 0,-2 0,7 0,-2 0,0 0,-2 0,9 0,-2 0,1 0,-13 0,1 0,0 0,1 0,4 0,1 0,1 0,3 0,0 0,2 0,2 0,1 0,0 0,-7 0,1 1,1-1,0 0,2 0,0-1,-2 0,1-1,1 0,1 0,-1-1,0 1,-2 0,3-1,-1 0,-1 0,0 1,0-1,1 0,-5 0,1 1,1 0,0 0,-2-1,-2 0,-3 0,14-3,-5-1,-2 0,2 2,-6 4,1 1,1 0,-3 0,-3-2,10-4,-4-3,0 3,6 4,0 2,-3-1,-11-2,-4-1,1 1,3 3,-1 1,-1-2,8-3,2 0,-6 3,5 1,-1-1,2-5,0-1,2 1,-5 2,3 0,0 1,0 0,-1 0,0 0,0 0,2-1,6-1,2-1,0-1,-3 2,-9 1,-2 2,0-1,0-1,4-1,0-1,-1 0,-2 0,6 0,-3-1,-1 0,2 0,-2 1,-1 0,-6-1,-2 0,-3 1,8 1,-1 0,7-4,-1 1,-12 3,0 0,4-6,2 0,2 2,-1 0,-15 2,0 0,9 0,0 0,-4 3,0-1,11-3,2 1,0 2,0 1,-4-4,-1 2,-1 5,-3 0,8-6,-10 7,-23 0,-9 0,-5 0,12 0,2 0,12 0,1 0,-7 0,-2 0,-12 0,-44 0,-26 0,9-2,-6-1,-7-1,-6-2,18 2,-4-1,-4-1,-3-1,-1 0,-3 0,0 0,-1-1,1 1,7 0,0 1,-2-1,0 0,-1 0,-1 0,0-1,-1 1,0 0,-1-1,-1 0,0 1,2-1,-1 1,-1-1,-1 0,0 0,-1-1,0 1,-1 0,1 0,-1 0,0 1,0 0,0 0,1 0,3 1,-1 1,1 0,-1-1,0 2,-1-1,1 0,0 1,0 0,0 0,0 0,0 0,1 0,0 0,0 1,-1-1,0 1,0-1,0 1,0 0,1-1,0 1,0 1,0-1,0 1,0-1,1 1,0 1,0-1,-1 1,-1 0,0 1,0 0,1 0,-1 0,1 0,1 1,0-1,1 1,1-1,0 0,2 0,-8 0,2 0,0 0,0 0,2 0,1 0,1 0,1 0,1 0,2 0,-7 0,1 0,2 0,1 0,3 0,1 0,1 0,-5 0,1 0,2 0,4 0,5 0,-2 0,5 0,0 0,-3 0,0 0,4 0,-1 0,2 0,3 0,3 0,-5 0,-10 0,14 7,-4 2,-12 0,-8 3,12-1,-5 2,-2 1,2 0,-8 4,1-1,-4 2,12-4,-4 2,-1 0,0 0,2 0,-4 4,3-1,-1 1,0 0,-4 0,0-1,-1 1,1 1,0 0,0 2,1-1,1-2,6-3,1-1,1-1,2 0,-12 6,3-1,3-2,-6 2,5-4,14-7,4-3,-9 0,12-7,4 0,-23 0,-2 0,-9 0,12 2,-4 2,-4-1,12-1,-3 1,-2-1,0 1,1 1,-11 1,1 0,0 1,0 0,-1 1,0-1,2 0,3 0,-1-1,3 0,5-1,-8 2,8-2,17-4,2 0,-1 2,-2 3,-15 3,-7 3,5-2,-5 2,1 0,4 0,0 0,-3 0,-3 0,-3 0,-2 1,4-1,10-2,2 0,0 0,-2 1,-9 1,-2 0,-1 1,4 0,-8 2,3 1,2-2,2-2,2-1,3 0,-9 3,5 0,9-2,2-1,7-2,0 0,-6 2,-1 1,5-4,-2 0,3 1,-4 1,1-1,-20 3,0 0,14 0,-1 2,1-1,3-4,0-1,1 1,-17 6,4-2,20-7,4 0,-20 8,38-12,-5 5,13-6,-5 0,8 0,0 3,-15 2,7 3,-10 1,16 0,5-1,32-4,0-1,37-3,-4 0,1 0,-28 0,1 0,6 0,3 0,1 0,5 0,4 0,1 0,4 0,3 0,3 0,-11 0,3 0,1 0,1 0,2 0,2 0,-7 0,1 1,1-1,2 0,0 0,1 0,0 0,1-1,-4 0,0 0,1 0,1-1,0 0,0 0,0 0,0 0,0 1,2-1,1 0,0 0,0 0,1 1,-2-1,0-1,0 1,-2-1,8 0,-1-1,-1 0,-1 0,0 0,0-1,0 1,1 0,0 0,0-1,-1 1,0 0,-2-1,-3 1,9-1,-4 0,-1 0,-1 0,2 0,-9 1,0-1,1 1,-1 0,0-1,0 1,8-1,1 0,0 1,-2-1,-2 0,5-1,-2 1,-1-1,1 0,-9 2,1-1,0 0,-1 1,-2 0,2 0,-3 2,-1-1,0-1,1 0,0-2,0 1,-2 0,8 1,0 1,-1-1,0 0,0 1,1-2,-2-1,1-1,-1 1,-2 5,0 1,-2-1,-3-4,-1-2,-2 2,17 4,-5 0,-23-3,-3 1,28 3,-33 0,-2 0,-7 0,3 0,21 0,-7 0,4 0,4 0,2 0,4 0,-1 0,-11 0,-2 0,17 0,-18 0,-9 0,-12 0,10 0,26 0,-11 0,5 0,15 0,7 0,-9 0,3 0,1 0,-8 0,0-1,2 1,1 1,6 1,0 2,2-1,5 0,-9-3,5 0,2 0,1 0,-2 1,-1 0,2 4,-1 0,-2 2,3-2,3 0,-7-4,4 0,2-1,0-1,0 1,-2 0,-5 2,6 2,-4 1,-1 1,-1-1,3 0,-6-2,2-1,1 0,-1 0,-1 1,-3-1,1 0,-2 0,-1 1,-1-1,1 2,0 0,0 0,0 1,0-1,-1 0,8 0,0-2,-1 1,2 1,-10 0,1 1,0 0,1 1,1-1,3 0,1 1,1-1,0 0,-1 0,-2 1,-1-1,0 1,1 0,2-1,6 1,2 0,0 0,-1-1,-3 1,0 1,-3 0,-1 0,0-2,2 0,1-1,-2-1,-4 1,-5 2,-3 1,-5-3,2-3,-9 0,-9 4,-18-5,0 0,1 0,3 0,16 0,16 0,-11 3,4 1,15 2,7 0,-5 0,5 0,4 1,-3 1,3 1,3 1,2 0,-14-1,3 0,1 1,0-1,-2 1,-2-1,11 2,-4-1,0 1,4 1,-11-2,3 1,1 1,0-1,-5 0,-5-1,5 1,-5 0,0-1,15 4,2 0,-8-2,-12-1,-8-2,-1 4,-34-13,-38 0,-27 0,10 0,-5 0,-4 0,5 0,-2 0,-3 0,-2 0,2-1,-2 0,-2-1,1 0,2-1,-5-2,3-1,0 0,-1-1,9 3,-1 0,0 0,1-1,1-2,-8-3,1-2,1 0,2 2,-6 4,3 2,-5-1,14-1,-2-1,-3 0,1 0,2 1,-7 1,2 2,-1-1,-4 1,7 0,-3 1,-3-1,0 0,-1 1,2-1,2 1,1 0,-1 0,0 0,0 0,-1 1,5 0,-1 1,0 0,-1 0,0 0,1 1,-1-1,1 0,-1 0,1 0,-1 0,0 0,0 0,0 0,-3 0,0-1,0 1,-1 0,0 0,1 0,-1 1,-1 0,1 0,-1 1,0 0,1 0,0 1,1-1,3 0,2 0,-1 0,1 0,0 0,0 1,0 0,-1 0,-1 1,-1 0,2 0,0 0,1 1,2-1,-8 1,2 0,2 0,0 1,0-1,3 0,0-1,0 1,2 0,2 0,-3 0,2 1,2-1,1 0,-4-1,2 0,2 0,-13 0,2 0,10 1,3-1,11-3,3 0,-27 7,21-7,-1-2,4 1,-3 0,-19 0,-2 0,5 4,1 1,0-1,-1 1,1 0,3 0,14 2,1-1,2-6,1 1,1 5,-4 1,-3-3,-6 0,-3 1,-3 2,-3 2,-4 0,-4 0,12-2,-4 0,-3-1,-1 1,-2 0,0 0,0 1,3-1,-2 1,-1-1,0 1,0 1,-2-1,1 0,0 0,-2 0,-1-1,-1 1,1 0,-1 0,0 0,1 0,-1 1,1 0,-1 1,0-1,1 1,-1 0,1 0,2 0,0 0,-2 0,0 0,1-1,1 1,2 0,1 0,2 0,-8 3,2 0,2 1,2-1,1-1,-4 0,-1-1,6-1,9-1,6 1,8-3,-16-2,10 1,-11-5,0 10,17-10,0-1,-27 13,0-11,3 5,9-7,17 0,-4 0,-10-1,-6 2,5 1,-3 0,1 1,4-3,0 1,-3-1,-3 2,-5 0,0 0,1-1,-11 0,2-2,-2 1,9 2,-1 0,0 1,1-1,-9-1,1-1,4 1,13 2,2 0,3-1,-6-1,3-2,5 1,2 0,-1 0,0 0,-7 0,-2 0,-10 0,-4 0,14 0,-2 0,-2 0,-3 0,-1 0,0 0,1 0,0 0,-2 0,9 0,-1 0,0 0,2 0,-6 0,3 0,-2 0,4 0,-2 0,0 0,4 0,0 0,3 0,-1 0,-8 0,-2 0,1 0,9 1,1-1,1-1,-20-2,1-1,6 4,4-1,-12-10,25 10,21-3,16 4,45-6,3-2,-4 5,9 1,1 0,4-1,2 0,5 1,-2 2,5 0,4 0,-1 0,-2 0,-8 0,-3 0,0 0,3 0,4 0,-3 0,3 0,4 0,2 0,1 0,0 0,0 0,-3 0,-2 0,-1 0,-1 0,1 0,0 0,1 0,1 0,3 0,-9 0,2 0,2 0,0 0,2 0,-1 0,1 0,0 0,-1 0,-2 0,0 0,6 0,-1 0,-1 0,0 0,-1 0,1 0,0 0,0 0,2 0,-8 0,1 0,2 0,0 0,0 0,0 0,0 0,-2 0,-1 0,-2 0,-3 0,12 0,-5 0,-1 0,-2 0,0 0,1 0,3 0,1 0,2 0,2 0,0 0,0 0,-2 0,-3 0,-3 0,10 0,-6 0,-1 0,0 0,3 0,-1 0,3 0,1 0,-1 0,-2 0,-4 0,5 0,-5 0,-1 0,5 0,-9 0,3 0,2 0,0 0,-1 0,-4 0,12 0,-5 0,1 0,4 0,-9 0,3 0,2 0,0 0,0 0,-3 0,5 0,-3 0,-1 0,2 0,2 0,-10 0,3 0,1 0,0 0,-1 0,-1 0,-4 0,3 0,-3 0,-1 0,-1 0,2 0,5 0,1 0,0 0,-2 0,-3 0,-2 0,-4 0,0 0,2 0,12 0,1 0,3 0,0 0,-7 0,0 0,2 0,0 0,1 0,-6 0,2 0,0 0,1 0,-2 0,0 0,7 0,0 0,0 0,-3 0,-1 0,5 0,-2 0,-2 0,-4 0,1 0,-3 0,-2 0,-8 0,-2 0,-1 0,18 0,0 0,-17 0,0 0,2 0,3 1,2-1,2-1,7-1,3-2,0 0,0 2,0-2,1-1,-14-1,1-2,0-1,-2 2,9-1,-2 2,0-2,0-1,0-1,-2 0,-7 0,-1 1,-2 1,7 2,-2 0,-3-5,-2 1,-9 9,-1 1,7-7,0 1,5 5,1 0,-1-5,0-2,0 4,0-1,1 1,-2 0,-3-3,-1 1,4 5,-1 1,-2-6,-1-1,0 6,0 0,-1-5,0 0,-5 5,0 1,26-11,-10 9,-22-3,0 1,0 3,12-3,18 4,-19 0,3 0,11-4,3-1,-12 4,1 1,0-1,0-2,0 0,-1 0,19 3,-3 0,-20 0,-3 0,17 0,-31 0,-12 0,-64 0,9-8,-8-6,-8 2,8 4,-5 2,-4 0,-4 0,-1-1,-2 0,6 0,-2 0,-2-1,-2 0,-1 0,-1 1,-1-1,-1 1,11 2,-2-1,-1 1,0-1,-2 1,0 0,0 1,-1-1,0 1,0 0,0 0,2 1,0 1,0-1,0 1,-1 0,0 1,0-1,-1 1,1 0,0-1,0 1,0-1,0 0,0 1,0-1,-1 0,1 1,-1-1,1 0,0 1,0-1,2 1,-1 0,2 0,-7 1,1-1,0 1,1 0,0 0,1 1,1-1,1 0,1 0,1 0,-4 0,1 0,2 0,0 0,1 0,1 0,1 0,-1 0,-3 0,0 0,1 0,1-1,0 1,2 1,2-1,-11 2,3 1,2 0,0 0,-2-1,8 1,-1-1,0 0,1 0,0 0,2 1,-3 0,2-1,1 1,1 1,2-1,-2 2,1 0,2 0,1-1,-8-3,2-2,1 3,3 3,2 1,-1 0,-5-2,-1-1,0 0,0 1,0-1,-2 1,9 0,-2 1,0 0,1 0,-9-1,2-1,-1 1,-4-1,0 1,4 1,11 0,2 0,-1 0,-2-1,-2-1,2 0,2 3,2 0,-3 0,-13 1,-3 0,3 0,13-3,2-1,-3 1,-15 2,-3 0,1 0,9-2,0 0,0 0,-6 3,-1 0,-2 0,12-1,0-1,-2 0,-2 2,5-1,-3 2,0-1,0 1,1 0,-6 1,1-1,-1 1,-2 1,3 0,-3 0,-1 0,1 1,1-1,6 0,2 0,0 0,0-1,0 1,-10 0,0-1,1 0,0 0,4 0,0 0,1-1,3 0,-5-1,2-1,3 0,9 0,1-1,0 1,-5 1,-1-1,-1 0,-9-3,-2-1,-1 2,8 3,-1 2,0-1,2-2,-5-3,3-3,-1 2,-7 8,0 3,5-4,9-7,1-1,-8 5,-6 3,1-1,4-3,0-1,1 0,-3 0,-1 1,1 0,4 1,0 0,2-1,-8-4,3-1,-3 7,2 0,5-5,1-2,-6 3,2 1,9 0,2-1,-1-2,0 0,3 2,1 1,7-1,1-1,1 2,0-1,0 0,2 1,-18 7,-11-4,19 5,-8 0,0 1,0 4,-8-3,18 4,8-7,13-1,8-2,9 0,0-1,4 3,8 1,1-3,4 3,0-10,0 6,0-6,4 6,1-6,0 3,0-4,0 0,6 0,3 0,14 0,-10 0,15 0,-19 0,39 0,-3 14,-21-9,0 1,-5 4,-2 1,17-3,-18-2,-9-6,-12 0,-2 0,-1 0,10 0,12 0,10 5,-3-3,7 9,-7-10,-4 8,-3-8,-18 3,-2-4,-61-5,6-9,3 6,-2 0,-16-13,10 5,13 5,-1-1,4 1,0-1,-7-2,3 0,-10-9,18 6,16 4,7 6,-2-1,7-2,-4 2,33 1,10 4,20 3,-25 0,1 0,0 1,2-2,15-6,6-3,-6 0,3-2,0-2,-1-2,0-1,3-2,-4 3,3-2,1 1,-2 0,-5 0,0 0,-1 0,1 1,2 1,1 1,0 1,-1-1,14-5,-1 1,-4 1,-14 7,-3 0,-2 2,15-2,-6 2,4 2,3 1,-27 3,26-3,-6 5,-12-4,3 1,6 2,2 0,4-3,2 1,-11 2,2 2,-2-1,12 0,0 0,4 0,-2 0,-16 0,-2 0,-4 0,-2 0,24 0,-9 0,-8 0,6 0,-13 0,6 0,-19 0,9 0,-15 0,9 0,-7 0,-1 0,-3 0,2 0,-3 0,12 0,2 0,24 0,3 0,-18 0,0 0,26 0,0 0,-22 0,-9 0,-15 0,-3 0,1 0,-2 0,0 0,-1 0,9 0,16 0,10 0,0 0,-9 0,-13 0,-10 0,-2 0,-4 0,2 0,2 0,4 0,2 0,-5 3,4-2,-8 2,7-3,-7 0,2 0,1 0,-4 0,8 0,-3 0,5 0,0 0,-1 0,1 0,-4 0,2 0,-7 0,3 0,-2 0,-2 0,3 3,-38-2,15 2,-30-3,24 0,0 0,0 0,0 0,-7 0,-28 0,9 0,-6 0,4-2,-3-1,1-1,-13-1,-1-1,9 1,-3-2,4 0,-2-2,2 1,-5 2,0 1,13-2,3 2,-4 3,6-7,5 8,-29-10,27 10,-2 0,-9-6,0 0,4 6,1 0,5-2,2-1,-10 4,12 0,21 0,0 0,-7 0,-2-4,-20 3,-1-3,-1 4,-5-5,13 3,-6-3,0 5,-11 0,0 0,17 0,0 0,-27 0,0 0,13 0,13 0,2 0,-15 0,9 0,-4 0,-4 0,-4 0,7 0,-1 0,0 0,-18 0,1 0,0 0,2 0,16 0,3 0,1 0,2 0,-23 0,10 0,-4 0,-1 0,-3 0,10 0,-1 0,-1 0,0 0,1 0,1 0,-15 0,3 0,4 0,5 0,-1 0,-1 0,31 0,-24 0,-5 0,-9 0,0 0,3 0,23 0,9 0,15 0,10 0,2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5:49.4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1612 5051,'58'0,"0"0,0 0,0 0,-3 0,-2 0,3 0,5 0,-7 0,3 0,4 0,1 0,3 0,0 0,1 0,-7 0,1 0,1 0,1 0,2 0,0 0,1 0,2 0,2 0,-11 0,1 0,2 0,1 0,0 0,2 0,0 0,0 0,1 0,0 0,1 0,-1 0,0 0,0 0,0 0,1 0,-1 0,2 0,-1 0,1 0,0 0,0 0,0 0,0 0,1 0,-1 0,0 0,-4 0,1 0,-1 0,1 0,0 0,-1 0,1 0,0 0,0 0,0 0,0 0,0 0,0 0,-1 0,1 0,0 0,-1 0,1 0,0 0,0 0,0 0,0 0,0 0,-1 0,1 0,-1 0,0 0,-1 0,1 0,-2 0,6 0,0 0,-1 0,0 0,-1 0,1-1,-1 1,0 0,-1 0,1 0,-1 0,1 1,-1-1,-1 1,0 0,0 0,0 0,0 0,0 0,0 1,-1-1,-1 1,1-1,-2 1,0-1,0 0,9 1,-1 0,-1-1,0 1,-1-1,0 1,-1 0,-1 0,0 0,0 1,0 0,0 0,0 1,-1-1,0 1,-2 0,0 0,-2 0,-1 0,3 0,-2 0,-1 1,-1-1,0 1,1-1,3 1,0-1,3 0,1 0,0 1,0-1,0 0,-3 0,-1 1,4 0,-3 0,-2 0,1 0,1 0,3 0,-6-1,2 1,1-1,2 0,0 1,-1-1,0 0,-2 0,2 1,0-1,0 1,-2-1,1 0,0 0,0-1,2 0,-1 0,0-1,1 0,0 0,0 0,0 1,-6 0,1 0,0 1,0 0,0 0,-1 0,1-1,-1-1,6 0,-1-2,0 0,0 0,-1 0,2 0,-1 2,2 1,1 0,-1 2,1-1,0 1,0-1,1 0,-6-2,-1 1,1-1,0 0,0 0,1 0,1 1,1 0,0 0,0 0,2 1,0-1,0 1,1 0,1 1,-1-1,1 1,-9-1,1 0,-1 1,1 0,0 0,1 0,0 0,0 0,0 1,0-1,1 0,3 0,0 0,0 1,1-1,0 0,1 0,-1 1,0-1,1 1,-1 0,0 0,0 0,0 1,0 0,0-1,0 1,0 1,0-1,0 0,0 0,-1 0,0 0,-1 0,0 0,1 0,-1 0,0 1,-1-1,0 0,0-1,-1 1,-1-1,0 0,4-1,-1 0,-1 0,0-1,-1 1,0-1,-1 0,0 1,-1-1,4 2,0 0,-1 0,0 1,-1-1,-1-1,-2 0,-2 0,5-2,-3 0,-1-1,-1 0,-2 0,-1 0,15 2,-2 0,-2 1,-2-2,-8 1,0-1,-3 0,-4-1,12-2,-7 0,-14 0,-4 0,21 0,-23 0,3 0,6 0,5 0,0 0,4 0,2 0,4 1,1 0,3-3,-6-4,1-2,3-2,-1 1,3-1,0 1,2-1,1-3,-2-1,1-1,2-2,-1-1,-2 2,-8 1,-2 0,0 0,0 0,2 0,7-1,3-1,-1 1,0 0,-2 1,4-1,-2 1,-1 0,0-1,1-1,0-1,-1 0,3 1,-9 3,1 1,0 1,1-1,0-1,1 0,0-1,0-1,2 0,0 0,-2 1,1-1,1-1,1 1,1-1,0 1,-5 1,2 0,0 0,0 0,0 0,0 0,-3 0,4-1,-3 1,-1-1,1 0,1 0,3 0,-6 1,2 0,1 0,2-1,-1 1,0-1,-1 1,-1 1,2-2,-1 2,-1-1,-1 1,1-1,0 1,1-1,2 0,0-1,1 0,0 1,0-1,1 0,-1 1,3-1,1 0,0 0,0 1,-1 0,-2 0,-2 1,8-1,-3 1,-2 0,-1 1,1 0,-2 1,0 1,0 0,-3 1,-3 1,13-4,-5 2,-6 2,1 4,-11 0,-4-2,-23 7,-9 0,-4 0,-2 8,25 32,1-1,-5-9,1-1,7 5,-3-7,-18-17,-2-2,-8-6,9-1,5 12,12-5,8 1,1 6,4 4,4 1,3 1,3 2,4 1,2 2,-8-2,2 0,3 2,0 1,1 0,-2 0,-1 1,-1-1,0 1,1 1,0-1,1 1,-3-2,3 1,0 0,0 0,-1 0,-1-1,-2-1,8 5,-3-1,-1-1,-1-1,-2 0,5 1,-1-1,-3-1,-3-2,-3-1,-3-1,-7-4,17 8,-33-16,-51-23,-17-9,18 3,-1-1,-29-11,0 0,25 9,5 0,-13-14,-9 2,18 12,-1-1,-8-5,0 1,4 7,1-1,1-4,3 1,-10 2,-5-8,-6 13,22 1,-1 0,-30-5,4-2,-6-2,20 7,-2-1,-3-1,1 1,-4-1,-1-1,1 0,1-1,0-2,-1 1,1 1,-4 0,0 1,0 1,2-1,-6-4,2 0,-1 2,9 7,-1 2,0 0,2-1,-10-6,3 0,-3 3,10 6,-3 3,0 1,0-3,0-2,1-1,-2 0,0 2,-7 2,-1 2,-1 2,0-1,0 0,0 0,0 0,-1 1,9 2,0 0,0 1,0 0,1 1,-6 0,0 1,2 0,-1 1,0-1,0 0,2 0,3 0,5 0,3 0,-1 0,-3-1,-1 1,2 1,-10 2,0 2,12 0,-1 2,0 0,1 2,-1 0,0 1,-8 3,-1 0,1 1,7-2,1 0,-2 1,-11 1,-3-1,1 1,3-1,0 1,-3-1,3-1,-3-1,-1 1,-1-1,12-1,1-1,-1 0,-2 0,-1 2,0-1,-2 1,-1 1,-1 0,1 0,2-1,-5 0,2-1,1 0,-2 1,-2 1,2 1,-3 1,-1 2,0-1,1-1,1-1,-4 0,2-2,-1-1,1 1,-1 0,6 1,-1 0,0 0,0 0,0 0,1-2,3-1,-1-1,1-1,1 0,0 0,1 0,-5 2,2-1,0 1,0-1,-2-1,-5 0,-1 0,-1-1,-1 0,1 0,10-1,-1 0,0 1,0-1,1 0,-1-1,-9 1,1-2,0 0,-2 0,-2 0,11-1,-3 0,-1 0,-1-1,1 1,1 0,3 0,-9 0,4 1,0 0,0 0,-1-1,6-1,-2-1,0 0,1 0,1 1,4 0,-10 2,5 1,1 0,0-2,6-1,0-1,2-1,-1 1,-13 0,1 0,-2 0,6 0,-2 0,-2 0,-2 0,5 0,-2 0,-2 0,-1 0,-2 0,4 0,-1 0,-2 1,0-1,-1 0,1-1,9 0,1 0,-1 0,0-1,0 1,-2-1,0 0,0 0,-2 0,-2 1,0-1,1 0,0-1,2 0,3-1,-3-1,3-1,2 0,0 0,-2-1,-4 2,0 0,-4 1,-3 0,-1 1,1-1,2 0,5 0,6-2,-8-2,9-1,0 0,-6 1,-1 3,-7 0,-2 1,0 1,3-1,6-1,1-1,6 0,1 0,-3 0,3 1,-1 0,-2 0,1 0,-1 0,0 1,-2-1,1 0,0 0,2 0,-3 0,2-1,-1 0,-2 1,0 0,-2-1,-2 1,1 0,2 0,-2-1,3 0,-1-1,-3 1,1 1,-3-1,-2 1,0-1,3 1,8-1,0 1,1 0,1 0,-1 0,0 0,0-1,0 1,1 0,0 1,-10 0,1 1,1 0,3-1,-7-2,4-1,1 2,8 1,1 0,1 1,1 0,0-1,0 0,-2-2,-1-1,2 2,4 3,0 2,2-1,-20-4,-1 0,8 1,-3 1,3 0,-1 2,0 0,-2-3,-5 0,6 1,3 3,3 0,-7 0,2 0,10 0,0 0,-10 0,-3 0,17 0,-1 0,-2 0,-9 0,-2 0,-2 0,10 2,-1 0,-1 1,0 0,-3 2,-1 0,0 1,2 1,2 0,1 1,0 1,-1 0,-2 2,-1 1,0 0,2-2,-12-1,2-1,1-1,-1 0,1 1,0-3,0-4,-1-2,6 1,3 0,0 0,3 0,-4 0,7 0,8 0,2 0,-20 0,-3 0,8-3,1-1,4-3,0-2,-11-3,0-2,10-2,2 0,-6-1,1 1,9 3,3 3,5 1,0 2,0 0,2 2,-11 3,-12-5,14 7,4 0,4 0,10 0,-4 0,-1 4,-11-3,6 3,-2-4,19 0,7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37.7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6733 6368,'52'-1,"1"0,0 0,0 0,6 0,1 0,2 1,2-1,-1 1,2 1,1-1,1 0,-2-1,-3-1,-2-2,0 1,2-1,3 0,-7 1,3 0,2 1,0-1,0 0,-3 0,-3 0,2-1,-3 0,-2-1,1 1,3 0,3-1,3 0,1-1,1 1,-3 1,-3 1,7 1,-3 2,-2 0,2-1,-10-1,1-1,0 1,-2-1,-2 1,16 2,-3 0,-1 0,5 1,-1-1,-5-1,2-3,-2 0,-12 3,2 1,-2-1,13-8,-2 1,-6 7,0 0,-11-5,1 0,-1 0,20 5,2 0,-11-3,2-3,1 1,0 3,1 0,0-1,3-3,1 0,1 0,-13 2,1-1,-1 1,0 0,14-2,-1 0,0 0,-12 1,0 1,-1 0,0 0,7-1,0-1,-2 1,2-1,-1 0,-3 2,7-1,-3 1,0 0,-5 1,10 4,-16-4,0 0,20 2,-15-3,1 1,11 4,-28 0,-3 0,10 0,-10 0,-8 0,-7 0,7 0,1 0,15 0,11 0,10 0,-26 0,0 0,19 0,-8 0,-22 0,-8 0,-14 0,-54 13,0 9,10-6,-2 2,6 0,4 0,-12 11,-6-5,25-4,5-9,8 1,3-7,1 4,-4 4,4-4,-8 8,-3-3,0 5,-5 0,7-1,0 0,8-4,2-2,8-5,26-3,-12-1,21-3,-10 0,-5 0,5-4,-8-5,-3-5,-5 0,-1 1,-7 5,6 0,-6-3,2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5:51.2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2174 5770,'63'0,"0"0,-1 0,1 0,0 0,-1 0,-2 0,1 0,1 0,2 0,1 0,2 0,4 0,2 0,-18 0,1 0,3 0,2 0,1 0,2 0,0 0,1 0,0 0,1 0,0 0,-1 0,0 0,-1 0,-1 0,4 0,-2 0,1 0,-1 0,-1 0,1 0,0 0,1 0,-1 0,2 0,0 0,0 0,2 0,1 0,-8 0,1 0,1 0,1 0,0 0,1 0,0 0,1 0,0 0,0 0,0 0,0 0,0 0,0 0,-1 0,0 0,-1 0,-1 0,1 0,-1 0,0 0,0 0,-1 0,0 0,0 0,0 0,0 0,-1 0,1 0,0 0,1 0,-1 0,1 0,0 0,0 0,0 0,1 0,-1 0,1 0,0 0,0 0,1 0,-1 0,1 0,-1 0,1 0,-1 0,1 0,-1 0,1 0,-1 0,-1 0,1 0,2 0,0 0,0 0,0 0,0 0,0 0,0 0,-1 0,1 0,-1 0,0 0,0 0,0 0,-1 0,1 0,-2 0,1 0,3 0,0 0,0-1,0 1,-1 0,0-1,0 1,0 0,-1-1,0 1,0 0,0 1,-1-1,1 1,-1 0,2 1,-1-1,1 2,0-1,0 0,0 1,-1 0,0 0,-1 0,0 0,-2 0,0-1,-1 1,-1-1,4 1,-1-1,-1 0,-1 0,-1-1,0 1,-1 0,-1 0,0 1,0 0,0 0,9 2,0 0,0 1,-1 1,-1-1,-1 0,-1 1,-3-2,-2 1,6 0,-3-1,-2 1,-1-1,-2-1,0 1,5-1,-1-1,-1-1,-2 1,-2 1,0 1,-3 0,-2 1,-3-2,14-3,-2 0,-14 1,1 2,1-2,-2-1,1-1,1-1,8 1,2 0,6 0,-8 2,4 0,4 1,0 0,-1 0,-1 0,0 0,0 0,1 1,0 0,-5 0,0 0,1 1,1 1,-1-1,1 0,3 0,0 0,1 0,0-1,-2 1,-3 0,0 1,-2-1,-2 1,1-1,2-1,7 0,2-1,0 0,-1 0,-2 0,1 2,-2 0,-1 0,2 0,-8-2,2 0,0 0,-2-1,-2 1,2 0,-2 0,-2 1,0-1,1 0,1 0,-2 0,-2-1,4-1,-2-1,-2-1,9 1,-5 0,-12 3,-6 0,4-2,-16 5,-15-6,-1-3,-50-20,30 15,-34-15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5:54.8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1613 8677,'60'0,"0"0,-11 0,5 0,3 0,1 0,-7 0,1 0,1 0,3 0,3 0,1 0,4 0,2 0,2 0,1 0,0 0,-2 0,-2 0,0 0,-1 0,0 0,2 0,1 0,2 0,-12 0,3-1,0 1,2-1,0 1,1-1,-1 1,1 1,-2-1,0 2,3 0,0 1,1 0,-2 1,1 0,-1-1,-1 1,0 0,-1-1,1 0,-1 0,0-1,-1 0,-1 0,-1 1,-1 0,-2 2,5 1,0 1,-3 1,-1 0,-1 0,-2-1,11 2,-2-1,-2 0,0-1,-1-3,0-1,1 0,2 0,-5 2,2 1,1 0,0-1,-1-1,0-2,1-1,0-2,-1 1,-1 1,9 2,1 0,-3 1,-2-2,3-2,-2 0,-1 0,-12 0,-1 0,1 0,-2 0,9 0,-2 0,3 0,-5 0,3 0,0 0,0 0,-4 0,-1 0,2 0,1 0,8 0,2 0,2 0,1 0,-7 0,2 0,1 0,0 0,0 0,0 0,0 0,1 0,1 0,1 0,-10 0,1 0,1 0,1 0,0 0,-2 0,-1 0,3 0,-2 0,0 0,-1 0,0 0,1 0,2 0,1 0,0 0,0 0,-3 0,-2 0,8 0,-4 0,-1 0,3 0,-4-2,2 0,0-1,0 0,-4 1,2 1,-4 1,1 0,1-2,-3-1,1-1,0-1,0 0,0 1,8 0,-1 1,0 0,-1 0,-3 0,-1 0,0 0,0 0,1-2,0-1,-1 0,-1 2,11 3,-2 1,-1-1,0-5,-1-1,-2 1,-12 5,-1 2,-2-3,19-6,-4 1,-15 6,-3 0,-6-3,-3 1,17 3,-1-6,1 5,-2-4,0 5,-14 0,0 0,19 0,-14 0,1 0,10 0,3 0,-20 0,-12 0,-8 0,-6 0,8 0,5 0,6 0,23 0,-8 0,19 0,-25 0,-3 0,-14 0,-5 0,-2 0,-5 0,3 0,3 0,3 0,3 0,7 0,-6 0,6 0,-12 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6:04.0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13039 8694,'30'0,"-7"4,-6-3,-3 7,4-3,0 0,0 2,3-2,-7-1,2 0,-4 0,-3-3,8 3,-4-4,5 0,-1 0,1 0,7 0,9 0,18 0,-17 0,2 0,0 0,0 0,9 0,0 0,-8 0,-2 0,1 0,-2 0,14 0,7 0,-5 0,-12 0,4 0,5 0,1 0,-1 0,2 0,10 0,0 0,-11 0,0 0,-1 0,1 0,-3 0,0 0,1 0,3 0,9 0,5 0,-6 0,3 0,5 0,-14 0,3 0,3 0,0 0,1 0,4 0,1 0,0 0,3 0,0 0,-10 0,1 0,0 0,2 0,0 0,-1 0,0 0,8 0,0 0,0 0,-1 0,-1 0,-2 0,3 0,-1 0,-2 0,0 0,0 0,3 0,1 0,0 0,-1 0,-1 0,-3 0,-2 0,-1 0,1 0,1 0,4 0,0 0,1 0,1 0,1 0,-12 0,2 0,0 0,1 0,0 0,-1 0,0 0,5 0,-1 0,0 0,0 0,0 0,1 0,2 0,1 0,1 0,0 0,-2 0,-1 0,-7 0,-1 1,-1-1,0 0,0 0,1-1,3-2,2 0,0-2,-1 1,0-1,-2 0,4 0,-1-1,0 1,-1-2,0 1,-1-2,1 0,-1 0,0-1,-1 1,10-1,-1-1,-2 1,-1 2,-11 2,-1 3,0-1,0 0,3-2,0-1,0 1,1 1,1 2,0 2,0 0,0-1,1-1,-2-1,2 0,0 1,8 2,2 0,-1 0,-4 0,-2 0,-4 0,5 0,-8 0,4 0,3 0,-1 0,-1 0,-4 0,-3 0,1 0,2 0,4 0,-2 0,3 0,3 0,1 0,2 0,0 0,0 0,-2 0,0 0,1 0,1 0,1 0,1 0,1 0,1 0,-10 0,0 0,2-1,1 0,0 1,1-1,0 1,1 0,1 0,-1 2,1-1,-6 2,1 0,0 0,1 1,0 0,0 1,1-1,0 1,0 0,0 1,1-1,-1 1,1-1,-2 0,1 1,0 0,1-1,0 1,0 1,0-1,0 0,0 1,-1-1,0 1,0 0,-2 0,0 0,3 1,-1 0,0 0,0 0,-1 1,-1-1,0 1,0 0,-1 0,-1 0,0 0,0 1,4 1,1 1,-1 1,0-1,0 1,-2 0,-2-1,-1 0,-3-1,-2-1,10 0,-3 0,-2-2,-3 1,-3-1,-1 2,8 4,-3 0,-4 0,-5-1,8 0,-11-1,-2 6,-28-9,-2-2,-36-2,-2-2,-30-9,14-1,1-4,0-6,5 6,-11-12,4 5,11 1,1 1,17 7,4 0,-6 4,-1-7,-16-7,-10-6,-7-5,8 6,8 7,9 3,0 5,-19-16,2 9,-7-2,-3-7,-6-3,0 1,4 6,0 2,-5-3,11 5,-3-2,-4 0,-1-1,-1 1,1 2,-1 2,0 0,-1 2,0 0,-2 0,-3 1,7 1,-1 0,-2 1,-1-1,-1 2,0-1,-1 1,-1 1,3 1,-1 0,0 1,-2 0,1 1,-1 0,0 0,1 1,0 0,-5 1,0 0,1 1,0 0,-1 1,1 0,-1 0,0 0,6 0,0 1,-1 0,1 0,-1 0,0 0,1 0,-1 1,0-1,1 0,-1 0,1 0,-1 0,1 0,-1 0,1 0,-1 0,0 0,0-1,0 1,0-1,0 0,-1 1,1-1,0 2,-1 0,0 1,-2 1,0 0,-1 1,1 1,-1 0,0 1,0 0,1 1,-1-1,1 0,-1 1,0-1,1 1,-1 1,0 0,1 1,0 1,-1 2,7 0,0 1,-1 2,1 0,0 1,0 0,0 1,1-1,-1 1,1-1,-6 1,1 0,-1 0,1 0,0 0,1 1,0 0,1 0,2 0,-2 1,2 1,1 1,0-1,1 1,1-1,-1 0,0-1,-5 1,-1 0,0-1,1 0,0 0,3 0,1-1,1 1,3-1,1 1,1-1,0-1,-1 0,-7 0,-1 0,0-1,3-1,3 0,2 1,3 0,2-1,1-2,-6 1,1-2,7-2,10-4,3 0,-5 4,-5 1,-3-3,-5-1,-5 1,8 1,-4 1,-4 1,-2 1,-3-1,9-1,-3-1,-2 1,-2 0,-1 0,-2 0,0 1,-1-1,5 0,-1 0,-2 1,0-1,-2 1,1-1,-1 1,1-1,0 0,0 0,-4 0,0 1,-1-1,1-1,0 1,0 0,1-1,-1 1,0-1,-1 1,-1 0,0 0,0 0,0 0,1-1,2 0,2 0,3-1,-7 1,2-1,3-1,2 0,0 0,2-1,-5 1,1 0,1-1,5 0,4-1,1-1,6-1,2 0,-1-3,1 0,-11-1,-7 2,5 1,-7 2,-5 0,-3 0,9-1,-3 1,-3-1,-1 0,-1 1,0-1,7 0,0-1,0 1,-2-1,-1 1,-1-1,-3 1,8 0,-3 1,-1-1,-2 1,-1-1,0 1,0 0,0-1,2 0,0 0,0 0,1 0,1-1,0 0,0 0,0 0,-1 1,-2-1,-1 0,8 0,-1 0,-2-1,0 1,-1 0,0 0,-1 0,0 0,1-1,1 1,0 0,1 0,-6-1,0 1,1 0,0 0,1 0,0 0,0-1,0 1,1-1,-1 0,3-1,0 1,-1-1,1 0,0 0,0-1,1 1,1 0,1 0,1 0,-5 0,2 0,0 0,2 0,0 0,0 0,1 0,-1 0,-7 0,0 0,0 0,1 0,1 0,1 0,2 0,0 0,2 0,2 0,0 0,1 0,0 0,-8 0,0 0,1 0,2 0,1 0,-4 0,1 0,3 0,3 0,-3 0,3 0,1 0,1 0,1 0,0 0,4-1,0 1,-3 1,1 1,-4 0,-1 2,-1-1,4 0,-1 0,-1 0,0 0,2 1,-8 2,2 0,0 1,-2 0,9-1,-3 0,1 0,3 0,4-1,0 0,5 0,-5 0,-4 0,-7 2,-3-1,0 0,2-1,-4 0,3-1,-2 0,-4 0,6 0,-3-1,-3 0,0 1,0-1,2 0,6-1,1 1,1-1,0 1,0-2,0 1,1-2,0 1,1-2,0 1,0 0,1 0,-7 0,0 0,1 0,0 0,2 0,4 0,1 0,0 0,1 0,0 0,-9 0,0 0,1 0,2 0,-7 0,2 0,1 0,12 0,0 0,0 0,2 0,-4 0,1 0,0 0,-4 0,-2 0,3 0,7 0,2 0,0 0,0 0,0 0,1 0,-12 0,4 0,8 0,3 0,-16 0,13 0,-3 0,-3 0,16 0,0 0,-17 0,0 0,18 0,14 0,11-12,5 6,4-14,0 7,8-5,2 4,15 1,-2 2,28-3,3-2,-12 7,9-1,2-2,-7 1,1-1,4 0,3-1,-3 2,5 0,1-1,3 1,1-1,0 0,-4-1,2 0,0 0,1 0,2 0,1 0,1 2,-6 2,2 0,0 1,2 1,0 0,2 0,-1 0,1 0,0 0,-3 0,0 0,1 0,0 0,1 0,0 0,0 1,1 0,0 1,1 0,-1 1,0 1,1 1,0 0,1 0,0 1,0 0,1 0,0 0,0-1,1 1,-3-1,1 1,0-1,0 0,1 1,0-1,0 1,0 0,0-1,0 1,0 0,0 1,-5-1,-1 1,1 0,0-1,0 1,-1 1,1-1,0 0,0 0,0 0,0 0,0 1,1-1,0 0,1 0,0 0,1 0,-1 0,1 0,0 0,-1 0,0 0,0 0,-1 0,0 0,-1 0,7 0,-1 0,-1 0,1 0,-1 0,-1 0,0 0,0 0,0 0,-1 0,0 0,3 0,-1 0,1 0,-1 0,0 0,-1 0,0 0,-1 0,-2 0,0 0,4 0,0 0,-2 0,-1 0,-1 0,0 0,0 0,1 0,-3 0,1 0,0 0,0 0,-1 0,-1 0,-1 0,0 0,9 0,-1 0,-2 0,1 0,-1 0,2 0,-5 0,1 0,1 0,0 0,-2 0,0 0,-4 0,8 0,-3 0,-1 0,0 0,1 0,-7 0,2 0,1 0,-2 0,-1 0,-2 0,10-1,-4 1,-1 0,3 1,-2 0,1 2,2 0,-1-1,-1 0,-6-1,-1 0,-1-1,2 0,1 1,1 0,3 1,0 0,1 0,-1 0,-4 1,0-1,-4 0,-1 0,2 1,4-1,-1 0,3 0,2 1,2-1,-1 0,-1 1,-3-1,0 0,-3 1,-1-1,0 0,2 1,2 0,1 0,3 1,2 0,0 1,0-1,-2-1,-1 0,-1-2,-1 0,-2-1,1 0,-1 0,2 1,3 1,2 0,0 0,-1 0,-1 1,-2-1,-1 0,-3 1,0-1,0 0,2-1,6 0,2-1,0 0,1 1,-2 0,0 0,-1 1,0 0,0 1,0-1,3-1,1 1,-1 0,-1 0,-3-1,-2 0,-4-1,1 0,4 1,-3 1,5 2,2-1,-1 1,-2 0,-6-1,-1 0,-6 0,0-1,7 2,-5-1,4 0,4 1,2-1,-1 1,-2 0,-2 0,6 0,-2 1,-1-1,-1 1,2 0,1 0,2 0,-1 0,0 0,-1-1,-3-1,-1 0,-1-1,0 1,0 0,8 2,-1 2,1-1,2-1,-13-2,2 0,1-1,0 0,-1 0,-3 1,14 1,-4 0,1 0,4 0,-6-2,3 1,3-1,0 0,-2-1,-4 0,-2 0,-3-2,-1 1,0 0,2 0,7 2,3 0,0 0,-1 1,-2-2,-9 0,-2-1,-1 0,0 1,-1 0,10 1,0 1,-2 0,1-1,-5-2,0 0,0 0,1 0,3 0,2 0,-1 0,-1 0,-6 0,0 0,-1 0,0 0,-1 0,1 0,-1 0,-2 0,3 0,-1 0,-2 0,1 0,-1 0,-1 0,15 0,-1 0,-18 0,1 0,0 0,-1 0,0 0,1 0,0 0,0 0,2 0,7 0,2 0,0 0,0-3,1 0,0 0,0 2,0 1,-1-1,-4-1,-1-1,-1 0,12-1,-3 1,-9 2,-4 0,18-6,-19 7,-17 0,-11 0,15 0,9 0,10 0,-13-4,1 1,24 1,-24-2,2 1,4 2,3 2,14-1,4 0,-16 0,2 0,3 0,-7 0,2 0,1 0,1 0,3 0,1 0,1 0,-1 0,1 0,-1 0,1 0,-1 0,1 0,0 0,0 0,-3 0,6 0,-2 0,-4 0,9 0,-8 0,8 0,-37 0,-18 0,-1 0,-51 0,-36 0,22 0,-7 0,-5 0,-7 0,25 0,-4 0,-3 0,-2 0,-2 0,-2 0,0 0,-1 0,0 0,4 0,-1 0,-1 0,-1 0,-1 0,-1 0,0 0,-1 0,1 0,-1 0,0 0,6 0,1 0,-1 0,-1 0,1 0,-1 0,0 0,-1 0,1 0,-1 0,-1 0,1 0,-1 0,0 0,0 0,-2 0,0 0,0 0,0 0,-1 0,1 0,0 0,0 0,1 0,0 0,1 0,2 0,-3 0,1 0,1 0,0 0,1 0,1 0,-1 0,1 0,-1 0,-1 0,0 0,-2 0,1 0,-2 0,0 0,-1-1,0 1,-1 0,1 0,-1-1,1 1,1 1,0-1,0 0,2 1,-4 0,0-1,1 1,1 0,1 0,-1 0,1 1,-1-1,0 2,-1 0,-1 1,5 0,0 0,0 1,-2 0,1 0,0 1,-1 0,0 0,0 1,1 0,0 1,1-1,0 1,-3 0,0 1,1 0,0 1,0 0,0 0,1 1,0-1,0 1,1 0,-1 0,2 0,-3 1,0 0,0 0,1 1,0-1,0 1,1 0,1 0,0 0,0 1,1 0,0 0,0 2,1-1,0 1,1 0,1 0,0 0,0-1,2-1,0 0,-4-1,1 0,0-1,2 0,0-1,0 1,1 0,-1 1,-7 3,1 1,0 1,0 0,1-1,-1-1,1-1,3-2,-1-1,1-2,0 1,0-1,1 1,0 1,1 1,0 0,1 2,0-1,0 0,1 0,-1-3,-5 1,0-2,0-1,0 0,1 0,0 1,0 0,0 1,0 1,0-1,1 0,1 0,-8 0,1 0,1-1,0 0,3 0,5-1,2-1,1 1,1-1,2 0,-3 1,1 1,2-1,-1-1,1-1,-1-1,1 0,0 0,-15 4,0-1,-2 0,11-3,-1 1,-1-1,-4 0,1 0,-5 1,-1 0,1-1,3 0,-2-2,3-1,0 0,-6 0,7 2,-3 0,-3 1,-1 0,-1-1,2-1,9-2,0-1,0-1,0 0,0 0,-1 0,1 1,-2 1,1 0,0 1,-1 0,0-1,-1 1,-2-2,1 0,-2 0,0-1,-2-1,0 1,1 0,0-1,1 1,4 0,0 0,1 0,0 0,0 0,0 0,0 0,-1 0,-2 0,-1 0,0 0,0 0,0 0,0 0,1 0,1 0,-3 0,2 0,0 0,0 0,1 0,-2 0,0 0,5 0,-1 0,-1 0,0 0,0 0,1 0,0 0,1 0,-3 0,1 0,1 0,0 0,-1 0,1 0,-1 0,-3 0,0 1,-1-1,1 0,0 0,0 0,1-1,-4 0,-1-1,2 0,0 0,1 0,2 0,-4-1,1 0,2 0,2 0,1 0,-2 0,3 0,1-1,0 0,-2-1,0-1,1 0,1 1,4 1,1 1,0 0,-1-1,-3-1,0-1,0-1,-2 2,-6 1,-1 1,-1 0,1-1,3-1,2-1,-1 0,-1 1,10 2,0 1,0-1,-1 0,-2 0,2-1,-2-1,-1 0,-1 0,2 0,2 0,-1 0,2 0,1 1,-2-1,-1 0,-1 1,-3-1,-1 0,0 0,1 0,2 1,0-1,1 0,2 0,0 1,-1 0,0 0,0 1,0 1,0-1,2 0,-11 0,0 0,3 0,2 1,-3-1,4 1,2 0,8 1,1 2,2-3,-17-4,4-2,9 3,0 1,3 1,-2 0,0 1,-9-2,-1 0,6 1,-1 0,0 1,6 1,1 1,-1-1,-4-2,-1 0,2 0,2 3,2 1,0-2,-1 0,1-2,2 0,-13-1,3-1,4 2,3-2,10-2,2 1,-25 5,10-10,8 9,1-9,14 10,6-5,8 2,8 1,30-14,4 11,19-1,10 1,-15 2,3 1,5 0,6 2,7 0,2 1,3 0,-14-2,1 1,2-1,1 0,1 0,1 1,-4 0,2 1,0 0,2 0,0 0,0 1,2-1,-4 0,2 0,1 0,1 0,-1 0,1 0,-1 0,-1 0,-1 0,1 0,-1 0,1 0,-2 0,0 0,-1 0,-1 0,9 0,-1 0,-1 0,-2 1,-1-2,-2 1,1-2,-2 0,-2-1,-1 1,-3 1,15 0,-4 0,2 0,-8-1,1-1,1 0,1 1,2 1,0 1,1 1,1-1,-7 0,3 0,-1 0,0 0,-4 0,1 0,-2 0,-2 0,-1 0,8 0,-2 0,-1 0,-9 0,-2 0,-1 0,12 0,-1 0,-1 0,-1 0,-6 0,0 0,12 3,3 3,-16-1,1 3,3-1,5 0,3 1,1 0,-8 2,0 1,1 0,0-2,13 0,-1-1,0 0,-4 2,-1 1,-2-1,-11-2,-2-2,-2 1,7 1,-3 0,18 2,-19-1,-13-8,-14 3,7-4,18 0,22 0,-12 0,4 0,0 0,0 0,-12 0,2 0,-2 0,11 0,-2 0,-3 0,-4 0,17 0,-20 0,-19 0,-11 0,10 0,-2 0,29 0,4 0,-9 0,3 0,-6 1,1-2,5-2,-1-1,-6 0,-2-1,22-3,-17-3,-6 10,-19-7,0 7,-8-3,-8 0,-1-5,-3 0,0-9,-23 7,-4-9,-33-1,8 1,-7-4,16 11,6 1,15 8,6 4,3 0,-1-4,-11 3,6-3,-20 4,-7 0,1 0,-8 0,7 0,-3 0,-5 0,-5 0,-5 0,-2 0,1 0,1 0,0 1,-1-1,-2-1,4 0,-3-2,-2 0,1 1,2 0,5 1,2 0,-1 1,1 0,1-1,1-1,2-1,-1 0,1 1,-1 0,-11 1,-1 2,1-1,2 0,5 0,2 0,1 0,2 0,-6 0,2 0,1 0,1 0,0 0,5 0,3 0,-1 0,-1 0,-5 0,2 0,5 0,2 0,-3 0,0 0,-3 0,-1 0,1 0,-11 0,0 0,0 0,5 0,0 0,1 0,4 0,1 0,1 0,5 0,1 0,-1 0,1 0,-1 0,1 0,-1 0,-1 0,0 0,-8 0,-2 0,-1 0,-4 0,-1 0,-1 0,13 0,-1 0,0 0,-2 0,-6 0,-1 0,-1 0,0 0,0 0,0 0,0 0,-1 0,9 0,-1 0,0 0,2 0,1 0,-17 0,4 0,0 0,2 0,1-1,5 2,0 4,1 0,4-4,-3-1,-1 2,4 3,-1 3,-1-1,-8-3,-2-1,1 1,5-1,2 1,1 1,7 1,2 0,0-1,-4-4,-1-1,2 1,-14 3,-1 0,15-3,-2-1,1-1,-14 1,1 0,0 0,2 0,16 0,3 0,4 0,3 0,-1 0,5 0,19 0,7-6,2-4,3-7,15-8,3 8,23-11,11 8,-17 6,2-1,4-6,2-2,11 2,0-3,-5-6,-1-2,1 4,0 0,-7 1,-3 0,-10 7,-3 1,25-8,-28 12,0 8,-9-1,4 7,-5-3,-1 4,-43 0,25 0,-29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6:20.0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5753 13406,'54'0,"1"0,-1 0,0 0,4 0,2 0,3 0,1 0,3 0,-7 0,2 0,1 0,2 0,2 0,1 0,1 0,-10 0,2 0,1 0,1 0,1 0,0 0,1 0,1 0,-1 0,0 0,-3 0,1 0,0 0,0 0,0 0,1 0,0 0,1 0,0 0,1 0,0 0,-4 0,1 0,2 0,0 0,0 0,1 0,-1 0,1 0,-1 0,-1 0,-1 0,-1 0,-2 0,6 0,-2 0,-1 0,-1 0,-1 0,0 0,0 0,1 0,1 0,2 0,-4 0,1 1,1-1,2 1,0-1,-1 1,1-1,-1 0,0 0,-2 0,-1-1,-2-1,5 0,-2-1,-1-1,-2 0,0 0,1 0,-1 0,2 0,2 1,0 0,2 1,0 0,2 0,-1 1,1-1,0 0,-1 0,0-1,-2-1,3 0,0-2,-1 0,0 0,-1-1,0 1,0 0,-1 1,1 1,-3 0,0 2,0 0,0 0,0 1,-1-1,0 1,0-1,0-1,5 0,0 0,-1-1,1 0,-1 0,0 0,1 0,0 1,-5 1,0-1,1 1,-1 0,1 0,0 0,0 1,-1-1,1 0,0 0,0 0,0 0,0 0,0 0,0 0,1 0,0 0,0 0,-2-1,0 0,0 0,0 0,1-1,0 1,1 0,-1 0,1 0,-1 0,3 0,0 1,1 0,-1 0,1 0,0 0,0 0,0 0,0 0,0-1,0 0,1 0,-1-1,1 0,0 0,0 0,-1 1,0-1,-1 0,-1 0,3 1,-1-1,-1 0,0 0,0 0,-1 1,2 0,0-1,1 1,-8 1,2 0,0 1,2-1,-1 1,1-1,-1 1,-1-1,-1 1,-2-1,-1 0,8-1,-3 0,-1 0,-2-1,0 1,1 0,-1 0,2 0,2 1,1 0,1 1,0 0,-1-1,-1 1,-1 0,-2-1,7 0,0-1,-2 1,-2-1,-3 0,-4-1,1 0,-5-2,-2 1,1 2,1 1,1 2,-2 0,-6-1,5-4,-4 0,11 4,0 2,-6-1,0 0,0 1,-1-2,-1-2,-3-1,16 2,-10-5,-18 3,-15 3,-10-6,-6 4,-36-1,-17 1,9 0,-4-1,-6 3,-5 1,2-3,-5 1,-3 0,13 1,-3 1,-1 0,-3 0,-2 1,-3-1,-3 0,-3 0,0 0,-3 0,0 0,10 0,-1 0,-1 0,0 0,-2 0,0 0,-1 0,0 0,1 0,0 0,-1 0,0 0,-1 0,0 0,-1 0,1 0,-1 0,5 0,0 0,-1 0,-1 0,1 0,0 0,0 0,1 0,0 0,1 0,-2 0,1 0,1 0,0 0,1 0,-1 0,1 0,-1 0,1 0,-1 0,-1 0,0 0,0 0,1 0,0 0,1 0,1 0,1 0,-5 0,2 0,1 0,1 0,0 0,0 0,-1 0,1 0,-1 0,1 0,0 0,0 0,0 0,-1 0,2-1,-1 1,0-1,1 1,-1 0,1 0,0 2,-8 1,0 1,0 0,1 1,1 0,1 0,-3-1,1-1,2 0,-1 1,-1 1,8 1,0 0,-1 0,0 1,0 1,-1-1,-6 0,0 1,-1 0,-1 0,1 0,-1-1,10-2,0 0,-1 0,1-1,-1 0,0 1,-1 1,-3 0,-2 1,-1 0,1 0,0 0,1 0,3-1,-1 0,2-1,0 0,2-1,1 1,1 0,-2 0,2 0,1 0,0 0,0 0,0 0,0-1,0 1,1-1,0 1,-10 0,1 1,0 0,-1-1,-3 1,0-1,-1 1,3 0,5-1,2 1,0 0,-1-1,-2 1,-2 0,0-1,2 1,3-1,1 1,0 0,-1-1,1 1,0 0,-1-1,1 1,0 0,-1 0,1-1,0 0,-1-1,0-1,1-1,0 2,3 0,0 2,0-1,3-2,-8-1,1-2,0 0,-3 3,-1 0,2 0,7 0,1 0,-2-1,4-1,-2 0,-2-1,1 1,0 0,0 2,0-1,-1 0,-3-1,-1-1,0-1,1 1,3 0,-1 0,2 0,2 0,-7 0,3 0,2 0,-16 0,9 0,1 0,20 0,29-3,5-1,29-11,14-4,1 6,6 0,-6 2,3-1,3 1,14-2,4 1,5-2,-14 3,2-2,3 0,2 0,1 0,-10 3,2-1,1 0,1 1,2-1,0 0,1 0,0-1,1 1,1-1,2 0,-1 0,2-1,-1 1,0 0,-6 1,1 0,0 0,0-1,0 1,0 0,1 0,0 1,-1-1,3 1,0 0,0 0,0 1,0 0,1-1,-1 1,-1 0,0 0,6-2,-1 1,0-1,-1 1,0 0,0 0,-2 1,0 1,1 0,-1 1,-2 1,0 0,0 0,1-1,1 0,-4 0,2 0,0-1,1-1,-1 2,-1-1,-3 2,-1 0,11 1,-4 2,-2 0,1 1,5-2,-5 1,4-2,2 1,0-1,0 1,-2 0,-4 2,8 0,-4 2,-2 1,0-1,2 1,-7-1,1 0,0 0,0 0,-1 0,-2 0,5 0,0 0,-2 0,-2 0,-4 0,10 0,-4 0,-1 0,-2 0,-1 0,-4 0,3 0,-2 0,4 0,1 0,3 0,0 0,-3 0,-3 0,-10 0,-5 0,6 0,-14 4,-23 0,-1 3,-43 9,-19-4,12-2,-4 0,-3-3,0 0,6 2,0-1,-9 1,-2 0,10-1,-2 2,-2 1,-9 5,-2 3,-3-1,6-3,-3-1,-1 0,1 3,-3 4,-1 2,1 1,-1-1,1-2,-1 0,0 0,2-2,6-1,1-1,1 1,3 0,-8 5,4 0,3-3,-3-5,7-2,-8 15,29-17,24-7,31 0,14-4,20 0,-11 0,8 0,-2 0,-14 0,-1 0,4 0,4 0,5 0,2 0,-2 0,-6 0,0 0,0 0,1 0,5 0,2 0,0 0,-2 0,10 3,-3 0,-3 0,9 1,-5 1,-12 0,-6 0,-1 6,-6-6,-5 6,1-1,6 3,-15-6,-5 2,-8-8,-8 6,-9 4,-30 2,-24 6,11-10,-4-2,4-3,-3 0,6 1,-2 1,-1 0,-5 1,-1 1,-2 0,-9 3,-2 1,0 0,1-1,0 0,2 0,7 0,2-1,4-1,0-1,7-1,-7 2,40-4,71-5,-18 0,6 0,4 0,6-1,1 2,0 2,1 1,2 1,-11-3,2 1,0 0,-1 2,9 4,-1 2,-1 0,-1-3,0-1,-5 0,1 3,-7-1,-11-3,-5-3,-4-3,-16 0,-3 0,-66 18,13-6,-5-2,-3-1,15-4,2-3,-20 4,4-5,25 5,5-6,9 0,5 0,-7 4,-23 9,-4-1,-7 0,-6 0,-6 1,-2 0,12 0,0 0,-2 0,-1-1,-10 1,-2-1,1-1,4 2,0 3,4 1,2-3,5-3,2-2,7-1,-16 7,47-11,69-4,-18-4,4-1,0 4,5 1,0-1,5-2,2 0,1 1,5 1,1 2,2-1,-15-2,1-1,0 1,-2 0,10 2,-2 0,-3-2,12-6,-7 0,-23 6,-5-1,9-9,-32-1,-2 3,-8-7,0 8,-22-11,-26-1,13 7,-4 0,-8-3,-1 2,6 3,0 1,-4 0,0 0,5 0,-2 0,-10-2,-6-2,-1 0,10 1,-2 1,-1-2,-3 0,-2-2,-5-2,-1 0,-1 1,1 0,0 1,0 1,0 0,0-1,-1-1,10 2,-2-2,1 0,-1 0,2 0,1 2,-3-1,1 2,1-1,0 1,2 0,-11-3,0-1,2 1,4 1,-4-1,4 1,2 1,7 4,1 0,5 0,-2-1,3 0,-2 1,-1 1,3-2,-2 2,-10 1,-3 2,12 0,-1-1,0 0,-17-3,-1-1,15 4,-2-1,1 0,-14-8,1 0,0 4,3 0,17 3,5 0,-19-3,36 7,23 1,30 6,9 0,8 0,6 0,8 0,-9 0,7 0,4 0,1 0,-6 0,0 0,3 0,3 0,2 0,-10 0,2 0,3 0,2 0,0 0,0 0,-1 0,-1 0,-3 0,-1 0,-1 0,0 0,1 0,0 0,2 0,2 0,-3 0,3 0,2 0,0 0,2 0,-1 0,0 0,-2 0,-2 0,-2 0,9 0,-3 0,-2 0,-1 0,0 0,0 0,2 0,-5 0,2 0,1 0,0-1,-1 1,-2 0,-2 1,-3-1,11 2,-3 0,-3 0,-2 1,-3-2,14 0,-5-1,-6 2,4 3,-10 0,-7-5,-17 0,-32 0,-18 0,-39 0,25 0,-2 0,-9-1,-1 2,1 2,0 1,5-1,-1 1,-15 7,-2 3,3 0,-3-1,2-2,-5-1,-1 0,1 1,-1-1,-2-1,6-2,-1-1,-2 0,2-1,3-1,0-1,1 0,0 0,-1 0,0 0,0 0,3-1,-6-1,2-1,3-1,-6 1,6 0,15 0,6 0,3 0,15-3,50-4,20-5,-14 6,8-1,3 1,1 3,4 2,2-1,4-1,-10-2,1-1,3-1,1-1,2 2,2 0,-2 2,1 1,3 1,1 0,2 0,0 0,1-2,-1 0,-7-1,1-1,0 0,1-1,0 0,0 0,1 0,1-1,0 2,0-1,0 2,0-1,1 1,1 0,0 0,0 0,0 0,0 0,-1-1,-1 1,-1-1,1-1,-1 1,-1-1,0 0,0-1,-1 1,0 0,0 0,0 1,0-1,7 1,0-1,2 1,-1 1,-1-1,-1 0,-2 0,-2 1,-4-1,5-2,-4 1,-2-1,-2 0,0 2,1 0,12 1,1 2,-1 0,-4 1,-5-1,0-2,-6 0,2 2,-4 2,2 1,0 0,-2 1,4-1,-2 0,1 0,6 0,0 0,-1 0,-6 0,0 0,-3 0,14 0,-3 0,-8 0,-3 0,-1 0,-1 0,-10 0,-2 0,27 0,-3 0,-10 5,1-3,-1 9,1-10,-8 4,-8-1,-13-3,-9 3,-4-4,0 3,2-2,2 6,39 1,-17-1,5 0,20 2,5 0,-18-3,1 1,0-1,5 1,1-1,-5 0,2 0,-4-1,3-1,-6 0,-16 1,11-3,-15 7,-2-8,-12 6,-5-4,-4 11,-11 0,-24 11,-16-8,0-3,-5-1,19-12,-21 6,24-7,-3 0,-6 5,-6 3,-2-1,3 0,-2-1,-2 1,-3 1,-4 3,-4 1,-1 2,-2 0,0 0,6 0,-1 0,-1 0,1 1,-1-1,1 0,1-1,1-1,0 0,0 0,0 0,1 1,-2 0,0 1,1 1,-1-2,2 1,2-2,-3-1,2-1,1-1,2 0,0 0,-4 2,1 1,2-1,2-1,-6 2,2-1,8-1,10-1,7-1,-10-1,29-7,10 0,23 0,33 0,-17 0,5 0,4 0,4 0,1 0,-1 0,0 0,4 0,2 0,3 0,1 0,0 0,-6 0,0 0,0 0,2 0,9 0,3 0,0 0,-2 0,-6 0,0 0,-2 0,1 0,1 0,0 0,-2 0,-3 0,2 0,-3 0,-4 0,12 0,-8 0,7 0,-2 0,-14 0,0 0,-27-4,-9-11,-8 8,0-8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6:24.5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17478 7249,'57'0,"0"0,1 0,-8 0,4 0,1 0,4 0,3 0,-3 0,4 0,2 0,2 0,2 0,2 0,0 0,-12 0,2 0,1 0,2 0,0 0,1 0,0 0,1 0,0 0,0 0,-6 0,0 0,1 0,0 0,0 0,1 0,0 0,0 0,1 0,0 0,-1 0,1 0,3 0,0 0,0 0,0 0,1 0,0 0,0 0,0 0,0 0,0 0,0 0,0 0,-6 0,2 0,0 0,0 0,0 0,0 0,-1 0,1 0,-2 0,1 0,-2 0,-1 0,0 0,6 0,-1 0,-1 0,-1 0,0 0,-1 0,0 0,-1 0,1 0,-1 0,5 0,0 0,-1 0,1 0,-1 0,-1 0,-1 0,-1 0,-2 0,6 0,-2 0,-1 0,-1 0,-2 0,0 0,-1 0,1 0,-2 0,-1 0,0 0,-1 0,0 0,8 0,1 0,-1 0,-3 0,-4 0,8 0,-5 0,-4 0,8 0,-6 0,-14 0,-1 0,3 0,1 0,8 0,3 0,5 0,6 0,-16 0,5 0,2 0,0 0,1 0,0 0,2 0,0 0,-7 0,0 0,1 0,1 0,-1 0,1 0,0 0,0 0,-1 0,0 0,8 0,-2 0,1 0,0 0,-9 0,1 0,0 0,-2 0,-2 0,17 0,-3 0,2 0,-10 0,3 0,-1 0,-4 0,0 0,-4 0,3 0,-5 0,4 0,-1 0,-1 0,8 0,-2 0,0 0,0 0,0 0,-2 0,-8 0,-1 0,0 0,0 0,0 0,-1 0,17 0,0 0,-1 0,1 0,0-1,0 2,-1 2,1 1,-17-4,1 0,0 1,18 6,-1 0,-1-6,-1 0,-5 6,-4 0,-14-6,-2 0,-1 2,-2 1,16-4,10 0,-24 0,2 0,3 0,4 0,14 0,4 0,0 0,3 0,-10 0,2 0,0 0,-4 0,-1 0,0 0,1 0,-1 0,-1 0,12 0,-3 0,-9 0,-4 0,-10 0,-2 0,24 0,-10 0,-15 0,2 0,1 0,0 0,-1 0,1 0,13 0,2 0,-1 0,1 0,10 0,3 0,-20 0,0 0,1 0,0 0,0 0,-1 0,19 0,-1 0,-1 0,-1 0,1 0,-4 0,-13 0,-2 0,6 0,-3 0,9 0,2 0,-21 0,21 0,8 0,-2-7,-6 6,2 0,-14-2,2-1,-2 1,2 0,-2 0,7 2,-4 0,-7-3,-4 0,7 4,-20 0,-11 0,-7 0,-46 0,6 0,-15 0,-5 0,18 0,-4 0,-4 0,-7 0,-4 0,1 0,-3-1,0 1,-2 0,-6 1,13 0,-3 0,-3 1,-1 0,-3 0,0 1,-2 0,5 0,-2 1,-1 0,-1 0,-1 1,-1-1,-1 1,0 0,-1 0,6 0,-1 0,-1 0,0 0,-1 0,0 0,-1 1,-1-1,-1 2,0-1,-2 1,8-1,-2 1,0 0,-1 0,-1 1,0 0,-1 0,0 0,0 0,-1 0,0 0,1-1,-1 1,1-1,3 0,-1-1,0 0,0 0,-1 0,1 0,-1 0,1 0,-1 0,1 0,-1 0,0 0,1 0,-1 1,1-1,-1 1,1 0,-1 0,0 0,0 1,0-1,0 1,0-1,0 1,1-1,-1 0,2 0,-1 0,1 0,0 0,-4 0,0-1,0 1,1-1,0 1,0-1,1 0,-1 0,2 0,-1 0,2 0,-1 0,1 0,-5 1,0 0,1 0,1 1,-1-1,2 0,-1 0,2 0,-1-1,1 1,1-1,-1 0,1 0,0 0,1 0,0-1,1 1,0-1,0 0,0 1,1-1,-4 1,1 0,1-1,-1 1,1 0,0-1,1 1,-1-1,0-1,-1 1,1-1,-1 1,1-1,-1-1,1 1,1-1,1 1,1-1,-7 0,1 0,0 0,2-1,0 0,2 1,2-1,-1 1,1 0,2-1,0 1,3-1,0 0,-15-2,2 0,3 0,4 0,4-1,5 1,-3 1,3 1,-1 0,-2 1,2 0,-13-3,1 0,-2 2,11 2,-2 2,0 0,1-2,4-3,0-1,0 0,-1 2,-7 4,0 2,-1 2,1-3,6-2,1-2,0 0,-1 2,-6 2,-2 2,0 0,1 0,4-3,1 0,0-1,0 0,3-1,1-1,0 0,0 0,-1-1,1 1,1 0,1-1,-5-2,2 0,1 0,0 0,0 0,3 0,-7 0,1 0,-5 0,0 0,4 0,1 0,5-4,-2-1,-13-3,-2-3,8-3,-1-2,11 1,-3-2,0 2,1 4,-1 1,2-1,7-3,1-1,0 2,-15 3,4 1,19-1,3 1,-20 1,24 4,-5 4,-22 0,16 0,-4 0,-2 0,-3 0,-2 0,-3 0,-1 0,-2 0,-8 0,-1 0,2 0,6 0,3 0,1 0,-9 0,4 0,8 0,5 0,-7 0,6 0,27 0,43 0,18 0,2 0,6 0,2 0,7 0,2 0,-1 0,2 0,2 0,-1 0,-4 0,-1 0,1 0,5 0,-6 0,5 0,2 0,1 0,-3 0,-6 0,5 0,-5 0,-2 0,2 0,4 0,2 0,-4 0,-9 0,-4 0,-10 0,5 0,-32-4,-5 1,-9-4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6:28.1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18024 8859,'61'0,"0"0,0 0,0 0,0 0,0 0,-6 0,1 0,1-1,0 1,2 0,1 0,2 0,1 1,-7 0,2 0,2 0,0 1,1-1,1 1,1 0,1 0,0 0,0 1,0-1,-4 1,1 0,-1-1,2 1,0 0,0 1,1-1,0 0,0 1,1 0,1 0,-1 0,1 0,-3-1,0 2,0-1,2 0,-1 0,1 1,0-1,0 1,1 0,-1-1,1 1,-1 0,1 0,-1 0,0 0,0 1,0-1,0 1,1-1,-1 1,1 0,-1 0,0 0,0 0,1 0,-1 0,0 0,0 0,-1 0,1-1,2 2,1-1,0 0,0 0,0 1,0-1,-1 0,0 0,0 1,0-1,-1 0,-1-1,0 1,-1-1,3 1,-1-1,0 1,-1-1,0 0,-1 0,0 0,-1 0,0-1,-1 1,1-1,-2 0,8 1,-1-1,0 0,-1 0,0 0,-1 0,-1-1,-1 1,-1-1,-1 0,4 1,-2 0,-1-1,-1 1,-1-1,0 0,-2-1,0 0,12-1,-1 0,-1-1,-2 0,-2 0,-2 1,-2 1,-2 1,-1 0,-3 0,-2-1,16 1,-4-1,-5 0,0-1,-5 0,1 3,-5-1,14-3,-9 0,5 0,-1 0,4 0,-5 0,6 0,3 0,-5 0,3 0,2 0,-2 0,-1 0,0 0,0 0,2 0,-8 0,3 0,0 0,0 0,-3 0,7 0,-2 0,-2 0,0 0,-7 0,0 0,-2 0,0 0,12 0,-1 1,-2-2,-9-1,-2-1,2-1,4 1,2 0,0-1,-6-2,-1 0,2-1,-4-1,2 0,0 0,0 1,12-1,1 0,2 0,-6 0,2-1,1 0,-4 1,2 0,-2 0,1 1,-7 1,3 1,-1-1,-3 0,1-1,-2-1,0 1,6 0,2 1,-2 0,-4 1,0 2,-3-2,13-3,-3 1,-10 6,-2 0,-6-2,-2-1,21 4,-1 0,-1 0,-18 0,3 0,5 0,3 0,-4 0,5 0,-2 0,-3 0,0 0,0 0,8 0,1 0,-1 0,-3 0,-2 0,-2 0,5 0,-2 0,14 0,-4 0,5 0,-19 0,-2 0,9 0,-4 0,-10 0,1 0,-9 0,3 0,1 0,1 0,8 0,2 0,-5 0,-2 0,-2 0,-3 0,10 0,-11 0,-39 0,-53 0,15-3,-8-1,-6 0,0 0,-6 1,-5 0,-2-1,-1 0,11 0,-1 0,-1 0,-2 0,-1-1,-2 1,-1-1,9 2,-2-1,-1 0,-1 0,-1 0,-1 0,1 1,-1-1,0 1,1 0,0 1,0-1,0 1,0 0,0 1,0-1,-1 0,1 1,-1-1,0 0,-1 0,-1 0,1 0,-1 0,0 0,0 0,0 0,0 1,1 0,-1 0,1 0,0 0,0 1,0 0,0 0,0 1,1-1,-1 0,1 0,1 1,-5-1,1 0,1 0,0 0,-1 0,2 0,-1 0,0 0,0 0,0 0,0 0,0 0,0 0,1 0,-1 0,1 0,0 0,0 0,2-1,0 1,0 0,0 0,1-1,0 1,1 0,2 1,1 0,-4 0,2 1,2 0,0 1,1-1,0 0,0 0,-8-1,0-1,0 1,1-1,3 0,1 2,-8 1,4 0,1 2,-4-2,11 0,-2-1,-2 1,0-1,0 0,-1 1,-1 0,1-1,-2 1,1 0,-2 0,-1 0,4-1,-2 0,0 1,-1-1,0 1,0-1,0 1,-2 1,-1 0,-1 0,1 1,1-2,1 1,2-2,0 0,3-2,1 0,0 0,0 0,-2 2,4 0,-1 1,-1 1,1 0,0 0,2 0,2-1,-6 0,3 0,1 0,1 0,-2 0,-5-1,-1 1,-1 0,2 0,3 0,-2 2,3 0,1 0,0 0,-4-1,0-1,0-1,3 1,-8 1,3-1,-1 1,9 1,-1 1,0-1,1-1,-10-2,1-3,0 3,13 2,-1 1,0 1,2-1,-9-1,3-1,-2 1,7 1,0 1,0 0,2-1,1-1,3-1,-5 1,-8 3,-7 2,-1 0,1-1,4-3,2-1,-2 0,-4 2,6 1,-3 2,-2 0,-1 1,0-1,3-1,5-2,2-1,0-1,0 0,0 0,-2 1,-7 1,-1 2,-1-1,0 0,2 0,2-1,-2 0,3-2,1 0,1 0,-1 2,0 0,1 2,-1 0,2-1,0 0,-10-3,0 0,3-1,2 2,-5 5,3 1,1-2,1-4,0-2,3 0,-6 3,2 0,2 3,4-2,19-6,3-1,-26 7,28-7,13 0,8 0,5 0,70 0,-16 0,9 0,6 0,-13 0,1 0,11 0,4 0,-14 0,2 0,2 0,3 0,2 0,-3 0,-9 0,-1 0,0 0,8 0,1 0,-4 0,3 0,-2 0,10 0,0 0,-7 0,-3 0,-10 0,0 0,11 0,-1 0,-13 0,0 0,9 0,-2 0,19 0,-19 0,-11 0,-28 0,-52 0,11 0,-3 0,-23 0,-2 0,6 0,1 0,0 0,3 0,14 0,1 0,-7 0,-1 0,2 0,-2 0,-13 4,-8 1,17-4,-6-1,0 0,1 1,-8 2,1 0,-4-1,12-1,-5-1,-1 0,1 0,4-1,-10 1,3 0,1 0,2 0,0 0,5 0,2 0,8 0,3 0,24 0,12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6:37.2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1976 5209,'66'0,"0"0,0 0,0 0,-6 0,1 0,2 0,3 0,1 0,2 0,-13 0,2 0,0 0,2 0,2 0,0 0,1 0,1 0,1 0,-3 0,2 0,0 0,2 0,0 0,1 0,1 0,0 0,1 0,-1 0,1 0,-6 0,0 0,1 0,1 0,0 0,0 0,0 0,1 0,-1 0,1 0,-1 0,1 0,-1 0,0 0,0 0,0 0,1 0,-1 0,0 0,1 0,-1 0,0 0,0 0,1 0,-1 0,0 0,-1 0,1 0,0 0,-1 0,1 0,0 0,-1 0,0 0,0 0,0 0,0 0,-1 0,0 0,1 0,1 0,-1 0,1 0,-1 0,0 0,-1 0,0 0,-1 0,-2 0,0 0,-1 0,6 0,-2 0,0 0,-2 0,-1 0,0 0,0 0,0 0,0 0,1 0,1 0,0 0,1 0,-2 0,0 0,-2 0,-3 0,-1 0,5 0,-2 0,-3 0,-1 0,-1 0,2 0,10 0,0 0,0 0,-2 0,-4 0,-2 0,-4 0,-1 0,0 0,15 0,-1 0,-3 0,-10 0,-3 0,2 0,10 0,2 0,-1 0,-5 0,-1 1,1-2,-8-1,0-1,1 0,0 1,13 1,-1 1,3-2,-11 1,2-2,0 0,-1 0,-3 1,-1-1,0 0,0 1,3 1,1 1,0 0,-2-1,11-2,-1-1,0 1,-13 2,1 1,0 1,-1-1,12 0,0 0,0 0,0 0,0 0,0 0,-5 0,0 0,-1 0,-4 0,-1 0,-1 0,-4 0,-2 0,-1 0,8 0,-1 0,8 0,0 0,-8 0,1 0,8 0,3 0,-17 0,0 0,-1 0,18 0,1 0,-19 0,2 0,-3 0,12 0,-1 0,-1 0,-1 0,-10 0,-2 0,1 0,-2 0,-4 0,0 0,-1 0,2 0,14 0,6 0,-4 0,6 0,3 0,-1 0,5 0,1 0,-1 0,-3 0,0 0,1 0,3 0,-4 0,4 0,0 0,0 0,-3 0,-9 0,-3-1,0 1,2 0,6 1,-8 0,3 0,3 0,3 0,0 1,2 0,0 1,-1 0,-1 1,0 0,0 1,0 1,0 0,1 1,0-1,0 1,0 0,1-1,-2-1,1 1,0-1,1 0,0 0,0 0,-1 1,1 0,-2 0,0 1,3 1,0 1,1 1,0 0,-2 0,-1-1,-2 1,-3-1,-3-1,13 1,-5 0,-3-1,-2-1,-1 1,6 0,-1-1,-5 0,-7-1,2 3,-20-10,-52-36,-7 12,-8-3,-5-2,-5-3,-4 1,3 5,-3 1,-2 1,2 2,-9 1,1 4,2 0,7 1,3 0,4 6,8 11,-1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6:39.0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2290 6241,'63'0,"0"0,-17 0,4 0,2 0,5 0,-5 0,3 0,4 0,1 0,2 0,1 0,-4 0,3 0,3 0,0 0,0 0,0 0,-3 0,-2 0,5 0,-2 0,-3 0,1 0,0 0,2 0,-2 0,3 0,1 0,-1 0,-1 0,-4 0,-5 0,3 0,-6 0,-1 0,4 0,-1 0,3 0,1 0,1 0,-1 0,0 0,0 0,1 0,-1 0,1 0,2 0,1 0,-1 0,1 0,-2 0,-2 0,0 0,-1 0,-2 0,-3 0,10 0,-3 0,-5 0,5 0,-9 0,-6 0,-18 0,-12 0,3 0,4 0,34 0,-16 0,4 0,13 0,1 0,-5 0,0 0,3 0,-2 0,-8 0,-2 0,-4 0,-2 0,27 0,-23 0,1 0,1 5,-9-4,4 0,5 2,3-1,9-1,3-2,4 1,1 0,0 0,0 0,-6 0,-2 0,-8 0,-4 0,13 0,-23 0,-15 0,0 0,-1 0,1 0,1 0,14 0,6 0,11 14,-18-10,-11 10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6:40.7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2449 7429,'51'0,"-1"0,0 0,-2 0,2 0,2 0,3 0,3 0,3 0,4 0,1 0,1 0,-10 0,1 0,2 0,1 0,0 0,1 0,0 0,-4 0,0 0,0 0,2 0,-1 0,1 0,1 0,0 0,0 0,0 0,1 0,0 0,1 0,0 0,0 0,-1 0,-1 0,3 0,0 0,-1 0,0 0,0 0,0 0,0 0,1 0,2 0,1 0,1 0,0 0,-1 0,-2 0,-3 0,-3 0,8 0,-5 0,-3 0,1 0,2 0,0 0,3 0,0 0,-1 0,-5 0,-8 0,-3 0,-7 0,7 0,0 0,7 0,4 0,1 0,-1 0,-3 0,9 0,-3 0,0 0,4 0,-9 0,2 0,2-1,0 1,0 0,-2 1,6 1,-2 0,0 0,-1 1,-1-1,-5 1,-2-1,0 1,-1 0,-1-1,6 2,0-1,-2 0,0 1,-4 1,0 0,-1 1,-1-2,14 1,-1-1,-1 0,1 0,0 0,0 0,0 3,0 0,0-1,0-1,0-2,1 0,-1 1,1 1,-2-1,-8-1,-1 0,0-1,-1-1,-1-2,-2 1,8 0,-3 0,-11 0,0 0,2 0,-1 0,19 5,-26-4,-2 0,11 4,-15-5,-13 0,-4 0,-1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7:27.8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4870 3352,'57'0,"1"0,0 0,2 0,2 0,5 0,-17 1,4-1,3 0,2 0,0 0,0-1,5 0,2-2,0 0,1 0,0 1,2 0,-7 1,1 0,1 1,0 0,1 0,0-1,1 0,-3 0,3-1,0 0,1 0,-1 0,-2 0,-2 0,-3 1,8-2,-3 1,-3 0,0 0,1 1,1 0,3 1,-1 0,-5-1,-6 0,-5-2,-6-1,2 1,15 2,4 2,-2-1,-7 0,-1 1,0-2,3-1,2-2,-3 1,-9 3,-2-1,-1 0,12-3,-1 0,-2 3,1 2,0-1,-1 0,2-4,1 1,-12 2,2 1,0-1,1-3,-1-2,1 0,3 3,1 0,1-1,3-2,2-1,0 1,5 1,0 3,3-2,-9 0,3-1,-1 0,-3 0,7 1,-3 0,0 0,3 0,0 0,-4-1,-13-2,-2-1,1 2,10 1,2 1,1 0,6-3,2-1,1-1,-10 1,1-1,0 1,-2 0,10 0,-1 1,0-1,-1-2,-1-1,-2 1,-7 3,-2 1,-2 0,15-3,-1 0,-18 3,0 0,-2 1,6-3,0 0,4 0,1 0,0-4,-1 0,-4 3,0 0,9-4,4 0,-11 6,2 2,2-1,-7-1,2-2,1 0,0 2,-1 3,0 1,1 0,0-1,6-4,1-2,-1 0,-1 3,6 5,-3 2,3-1,-6-3,2-3,1 1,2 0,-6 2,1 1,1 1,0-1,0-1,-1 0,0-1,0 0,-1 0,0 0,12-2,-1 1,-1 0,-4 0,3 1,-4 1,-6-1,-4 0,-7 2,11 3,-29 0,-12 0,-2 0,-4 0,3 0,3 0,17 11,6-3,23 17,-7-6,7 7,-16-2,-10-7,-8-3,-8-2,1-2,-6 1,5-2,-12-1,7-3,-8 2,0 0,-1 9,-25-2,-15 11,-25-16,0 3,2-12,18 0,-6 0,2 0,-3 0,-3 0,-10 0,16 0,-3-1,-4 1,-2 1,5 2,-3 1,-2 1,-2 0,-1 1,-2-1,0 0,-3 0,-1-1,-1 1,0 1,0-1,1 1,2 0,0 1,0 1,0-1,0 0,0 1,0-1,-1-1,0 1,-1 0,0-1,1 0,3 0,1 0,-6 0,3 0,1 0,1-1,1-1,3 0,0-1,2-1,1 1,2-1,-14 2,4 0,-2-2,9-1,-1-1,-1 0,0-1,-2 1,0 0,-1 0,-2 0,7 0,0 0,-1 0,-2 0,-2 0,-2 0,-1 0,-3 0,0 0,0 0,2 0,3 0,1 0,0 0,0 0,-2 0,-2 0,4 0,-2 0,-1 0,-2 0,1 0,-1 0,3 0,1 0,-7 0,2 0,1 0,0 0,-1 0,-3 0,9 0,-2 0,-2 0,-1 0,1 0,2 0,2 0,4 0,-8 0,4 0,3 0,-1 0,-3 0,-1 0,-2 1,-2-1,1 0,2 0,5-1,-4-1,5-1,2 0,-2 1,-2 1,-2 1,2 0,3-1,-2-2,4-1,4 1,-9 2,5 2,11-1,2 0,-1 0,0 0,0 0,-2 0,-10 0,-2 0,0 0,-1 0,1 0,0 0,0 0,2 0,11 0,0 0,-9 0,-3 0,-11 0,0 0,12 0,-4 0,-4 0,-6 0,2 0,12 0,1 0,-2 0,4 0,-3 0,0 0,0 0,1 0,0 0,1 0,1 0,-9 0,1 0,1 0,1 0,-1 0,1 0,4 0,1 0,1 0,3 0,0 0,1 0,-17 0,2 0,11 0,3 0,9 0,4 0,-12 0,14 0,18 0,2 0,4 0,0 0,39-4,19 0,-15 2,3 2,14-3,7 0,-3 0,8 3,-1 0,-14-2,2-1,-1 0,-4 2,1 1,-1-1,5-4,0-2,0 2,0 3,0 2,0 0,1-3,-1-1,-1 2,15 2,-3 0,-5-3,-4 1,-15 1,-4 0,11-4,-13 5,-7 0,2 0,2 0,21 0,1 0,-11 0,2 0,-5 0,0 0,5 0,-2 0,15 0,-12 0,-18 0,-7 0,0 0,0 0,23 0,7 7,-8-3,2 0,0 3,0 2,6 3,-1-1,-10-6,-1 0,4 9,-1-1,22-5,-26 2,2 1,-2-3,1-2,9-1,5-1,1-1,5-1,2 0,-5-1,1-2,3 1,2 0,-7 0,3 0,1 0,2 0,0 0,0 0,2 0,0 0,1 1,0-1,1 0,1-1,-3 0,2 0,0-1,1 0,1 0,-1 0,0-1,0 0,-1-1,1 0,0-1,0 0,1 0,1 0,-5 0,1-1,1 0,0-1,0 1,0-1,1 1,-1 0,0-1,0 1,0 0,0 0,0-1,1 1,0 0,1 0,-4 1,1-1,0 0,1 1,0-1,0 1,0 0,0 0,0 1,0-1,0 1,0 0,0 0,0 0,1 1,-1 0,1 0,0 0,2 0,1 1,1 0,0 0,0 1,-1-1,0 0,-3 0,-1-1,5 0,-2-2,-2 0,-1 1,0-1,0 1,2 1,1 1,2 2,1 0,-1 0,-1 0,-3 0,-1-1,5-2,-3 0,-2-1,0 1,2 1,-7 1,1 1,1 0,-1 0,0 1,-3-1,4 0,-2 0,-1 0,-2 0,-1 0,4 0,-1 0,-3 1,-4-2,15-2,-8 0,-16 3,-5-1,-2-4,-13 5,-14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39.7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2160 7480,'64'0,"0"0,0 0,-14 0,3 0,1 0,2 0,1 0,-1 0,2 0,1 0,1 0,0 0,-2 0,9 0,-2 0,0 0,2 0,2 0,-12 0,2 0,1 0,1 0,-1 0,-2 0,-4 0,4 0,-5 0,0 0,-1 0,4 0,0 0,3 0,1 0,0 0,-2 0,-4 0,8 0,-4 0,-1 0,-1 0,-2 0,-1 1,-1-1,-3-1,5 0,-2-1,-2-2,-3-1,-2-1,0 0,17-3,-1 0,1-3,0 0,0 2,-1 2,2 0,-2 0,-10 3,1 0,7-7,0 1,-8 9,1 0,3-9,0 0,0 6,-3 1,-9-3,-1 0,-1-1,-1 0,-4 2,0 0,4 1,2 1,6 1,1 1,6-2,1 1,4 2,4 0,-15-4,3-2,-1 2,-4 3,0 2,3-1,3-1,3-1,1 0,-3 1,3 2,-3 0,4 0,4 0,5 0,0 0,-7 0,-8 0,-4 0,3 0,4 0,5 0,0 0,-3 0,3 0,-3 0,1 0,-6 0,0 0,2 0,-2 0,12 0,-1 0,-1 0,-5 0,0 0,-2 0,-8 0,0 0,-2 0,19 1,-4-2,-9-1,-5-1,19 1,-21-3,-19 5,-16-3,-1-1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7:38.1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15259 8647,'52'0,"0"0,3 0,7 0,-3 0,8 0,3 0,-1 0,-14 0,0 0,0 0,2 0,2 0,2 0,3 0,1 0,1 0,-1 0,-2 0,4 0,-3 0,0 0,3 0,2 0,-12 0,2 0,2 0,2 0,0 0,-2 0,0 0,-3 0,7 0,-3 0,0 0,-1 0,1 0,1 0,-1 0,0 0,2 0,0 0,0 0,-2 0,0 0,2 0,0 0,-1 0,0 0,-2 0,-2 0,4 0,-2 0,-1 0,0 0,0 0,3 0,1 0,0 0,-1 0,-2 0,-6 0,0 0,-1 0,-1 0,-2 0,4 0,-2 0,0 0,0 0,1 0,1 0,-1 0,0 0,0-1,-1 1,0 0,1 1,3 1,0 1,1-1,0 1,-1-3,1 0,-1 1,-1 0,-3 3,-1 2,-1-1,-2-1,10-3,-1-2,-2 3,-2 3,-2 2,-2-2,14-4,-4 0,-6 3,-1 0,1-3,-1-2,1 1,3 0,-8 0,3 0,0 0,0 0,1 0,2 0,6 1,3 0,0-3,-13-1,0-3,1 0,-1 1,13 1,-1 1,3-3,-7-3,2-1,0-1,-3 1,4 2,-2 2,-1-1,2 1,0-1,-6 1,4-2,-7 2,13 5,-22-5,-22 6,-9 0,0 0,15-5,28-4,-7 6,4-1,4-7,2-1,4 7,0-1,-12-2,-3-1,18-4,-26 12,-15-4,-7 5,25 0,8 0,-14 0,0 0,26 0,-17 0,-13 0,-18 0,-2 0,-5 0,5 0,1 0,11 0,20 0,-2 0,2 0,-15 0,-16 0,-4 2,8-1,-3 2,7-3,2 0,5 0,4 4,25 2,-12 5,-1-3,5-1,0-3,5 0,-6 3,6 1,3 1,-2-1,-5-4,0-1,2 0,2 1,4 2,4 2,1 0,0 0,-3-2,1 0,-1 0,-2-1,1 0,0 1,0 0,-1-1,-3 0,2 0,-4-1,-4-1,4 2,-6-1,9-4,-7 4,-16-3,3-1,3 2,10 0,-2-1,9 0,7 0,5-1,1-1,-1-1,-11-1,-1 0,2-1,0 0,3-2,3 0,3-1,4-2,-20 3,3-1,2-1,2 0,2-1,2-1,1 1,1-1,1-1,1 0,0 0,1 0,-1-1,0 1,-1-1,0 0,-2 1,-1-1,2 0,-1-1,0 1,-1-1,0 1,-1-1,1 0,0-1,-1 1,2-1,-1 0,1-1,1 1,1-1,0-1,1 0,2 0,-10 2,0 0,2-1,1 0,0-1,1 0,1 0,0 0,1-1,0 0,0 0,1 0,-1 0,0 0,0-1,-1 1,1 0,-2 0,0 0,-1 0,0 0,-2 0,-1 0,0 1,9-3,0-1,-2 1,0 0,-1-1,-1 1,-1 0,1-1,-2 1,1 0,-1 0,0 0,0 0,-1 0,2 0,-1 0,0 1,4-2,0 1,1 0,1 0,0 0,-1 1,1-1,-1 0,-1 0,-1 1,-2-1,-1 1,-2-1,-2 1,-3-1,-3 1,16-8,-4 0,-4 0,-3 0,-2 1,-1 0,-2 2,-1 1,16-2,3 2,-5 2,-13-2,-21-1,-30-36,0 40,0 14,-25 21,-14 3,-12 4,3-3,-8 2,-5 2,-3 1,14-6,-2 1,-2 1,-2 0,-3 0,0 1,-3-1,7-2,-1 0,-3 0,-1 1,-1 0,0-1,-2 1,1 0,-1-1,1 1,2-2,0 1,0 0,0 0,-1-1,0 1,-1 0,0-1,0 0,0 1,-1-1,1-1,0 1,-2-1,0 1,0 0,-1-1,1 0,0 0,2-1,0 0,1-1,3 0,-7 0,2 0,0-2,2 1,1-2,1 1,0-1,0 1,1 0,-4 1,1 0,0 1,1-1,1 0,1-1,2-1,1-1,-12-1,4-2,2-2,-2 1,-2 1,8 0,-1 1,-2 1,0 0,-1-1,1 0,0 0,2-1,1-1,0 0,-1 0,0 0,0 0,-2 0,3 0,-2 1,-1 0,-1-1,1 1,1 0,0 0,3 0,-10 1,1 1,2-1,1 0,1 0,0 0,-3 0,0 0,2-1,0 0,-1 0,0 0,1 0,-1 0,1 0,-1-1,0-1,1-1,0 0,-2 0,0 0,5 0,-2 0,1 0,-2 0,1-1,-1 1,-2 0,0 0,-1-1,0 1,0-1,-1 1,6-1,0-1,-1 1,0 0,0 0,0-1,1 1,0 0,1 0,0 0,1 0,-2 0,1 0,-1 1,-3 0,-1 1,-1 0,1 0,-1 0,1 0,0 0,0-1,1-1,1 1,-1-1,-1 1,1 0,-2 1,5 0,-1 1,-1 1,0-1,0 1,0 0,0 0,0 0,0 0,1 0,0 0,1 0,-2 0,-1 0,-1 1,-3 0,10-1,0 0,-3 0,-1 0,-1 1,0 0,-1 0,1 0,0 0,0 0,1 0,2 1,-6 0,2 1,1 0,0 0,0 0,0 0,0 0,-1 0,-2-1,-2 1,7-2,-3 0,0-1,-2 1,0-1,-1 0,0 1,0-1,0 0,2 1,0-1,2 1,1-1,-5 2,1 1,1-1,1 0,1 1,0-1,0 0,0 1,-1-1,-1-1,3 0,0 0,-1 0,0-1,0 1,0-1,0 0,0 1,0-1,1 1,0-1,-3 1,1 0,1 0,0 0,0 0,0 0,-1 0,1 0,0 0,-1 0,-2 0,0 0,-1 0,1 0,-1 0,0 0,0 0,1 0,0-1,0 0,2 0,0 0,0-1,1 0,-1 0,1 0,-1 0,1-1,0 1,0 0,-1 0,1 0,0 1,0-1,-1 0,1 0,1 0,-1 0,1 0,0 0,-2 1,-1-1,0 1,1 0,0 0,1-1,1 1,0-1,1 0,-8 0,0 0,2 0,0 0,1-1,0 1,1 0,4-1,0 1,0 0,1-1,2 1,0-2,3 0,-9-1,2-2,1 0,3 0,2 1,-1 1,3 2,1-1,3-2,-7-2,2-1,9 1,-11 6,25-7,24 0,56 0,-9 0,8 0,7 0,-12-1,1 1,6 1,-2 2,5 2,4 2,2-1,2 0,-7-1,2 0,1 0,2 0,2 1,2 0,1 0,-7 0,2 0,2 1,1 0,1 1,2-1,-1 1,2-1,-1 0,0 1,-5-2,1 1,0-1,1 0,1 1,0-1,0 1,-1-1,0 1,0-1,-1 0,-2 0,6 1,-2-1,0 1,-2-1,1 0,-1 0,1 1,1-1,0 0,2-1,-4 1,1-1,2 1,0-1,1 0,0 1,0-1,-1 0,0-1,-2 1,-2-1,-1-1,5 1,-2-1,-2 0,-1-1,0 0,-1 0,0 0,1 0,0 0,2 1,-1-1,1 0,0 1,-1-1,1 0,-1 0,0-1,-1 0,6 0,0-1,-1 0,1 0,-2 0,-1 0,-2-1,-2 1,1 0,-2 0,-2 0,-1 0,0 0,2 0,3 0,1 0,1 0,-1 0,-1 0,-2 0,0 0,-2 0,-1 0,0 0,-1 0,10 0,1 0,-2 0,-4 0,4 0,-4 0,-2 0,-7 0,-2 0,-3 0,1 0,-3 0,-1 0,-2 0,22 0,-21 0,2 0,6 0,2 0,11 0,1 0,-10 0,2 0,-3 0,4 0,-1 0,-2 0,-1 1,1-2,6-1,2-2,-1 2,4 1,0 1,-4-1,7-7,-5 0,1 7,-3 0,-12-5,0-2,6 0,1-1,0-1,3 0,-8 2,3-1,-1 0,-3 0,0-1,0 1,9 2,1 1,-4-2,7-8,-5 0,-11 10,-6 1,3-12,-28 16,-5-6,-36-5,-21 0,-4 4,-9 2,-6-2,15 0,-4-1,-3-2,-2 1,-1 1,0 0,5 3,-1 0,0 0,-1 2,-1-1,-1 0,-1 1,0-1,-2 0,-2 1,0-1,-1 1,2 0,1 1,2-1,-7 1,1-1,2 1,1 1,1 0,1 0,4 1,0 1,0 0,2 1,4-1,3 0,-17 0,6 0,8 0,10 0,9 0,14 0,21 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7:47.6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5419 6233,'53'1,"-1"0,0 0,1 0,-2 0,3 0,1-1,4 1,1-1,2 1,-7-1,2 0,2 0,1 0,1 0,2 0,1 0,1 0,0 0,-3 0,1 0,2 0,1 0,0 0,1 0,1 0,0 0,0 0,1 0,0 0,-6 0,1 0,1 0,1 0,0 0,0 0,0 0,0 0,0 0,-1 0,-1 0,-1 0,-1 0,2 0,-2 0,0 0,-2 0,0 0,0 0,0 0,0 0,0 0,1 0,2 0,-1 0,1 0,2 0,0 0,1 0,-1 0,0 0,0 0,-2 0,-2 0,-1 0,-2 0,7 0,-2 0,-3 0,-1 0,-1 0,0 0,2 0,3 0,0 0,2 0,1 0,1 0,0 0,0 0,-2 0,-1 0,-2 0,4 0,-3 0,-1 1,-1-1,0 0,1 0,0-1,-4-1,1 1,0-2,0 1,0-1,0 1,-1 0,-1 1,2 0,0 0,-1 1,0 0,-1-1,0 1,-1-1,7-2,-2 0,0 0,0 0,0 0,1 1,2 1,1 1,0 0,0 1,-2-1,-3 0,-2 0,-3 0,-2 0,1 0,-1 0,2 0,-1 0,0 0,-1 0,0 0,5 1,0-1,-2 0,0-1,-4-1,-1-1,0 1,0-1,1 3,0 0,-1 0,-1-2,10-4,-1-1,-1 1,5 2,-1 1,-2 0,-11-1,-2 0,-3 1,9-1,-3-1,-7 1,-5 1,-1 2,9-6,-15 3,10 3,-15-3,-9 0,-6 3,-73-3,8 4,-8 0,-4 0,21 0,0 0,-11 0,-6 0,4 0,-5 0,-2 0,10 0,-1 0,-2 0,-4 0,4 0,-4 0,-2 0,-2 0,-1 0,1 0,7-1,-1 1,0-1,-1 1,-1 0,0 0,-1 2,3 0,-2 1,0 1,-1 0,0 0,-1 1,1-2,0 1,-2-2,1 0,-1-1,0 0,0 1,0 0,0 1,0 1,-1 2,1 0,-1 2,1 1,-1-1,1 1,-1-1,1-1,0-1,0 0,1 0,-1 0,0-1,1 1,-2-1,1 1,4 0,-1-1,-1 1,0-1,1 1,0-1,0 1,2 0,1 0,-8 2,2 0,1 1,1-1,0 1,-1-2,0 0,3-2,-1 0,0-1,-1-1,1 1,2 0,2 0,3 0,-10 4,5-1,1 1,3 0,-1-2,-9-1,0-1,4-1,6 0,-9 3,11-2,6-4,56 0,24 0,5-2,6-4,1-3,4-2,6-1,-4 1,4 1,4-1,4-2,2-1,-8 1,3-2,2-1,2 0,2-1,2-1,0 1,1 0,-10 3,1 0,0 0,2 1,1-1,0-1,1 1,1 0,1-1,1 0,0 0,-9 1,1 1,1-1,1 0,0 0,1 0,0 0,1-1,0 1,1-1,-1 1,0-1,0 1,0-1,-1 1,1-1,0 1,1-1,-1 1,1-1,0 0,-1 0,1 1,-1-1,1 0,-1 1,-1 0,0 0,0 0,0 1,3-1,0 0,0 0,0 1,-1 0,0 0,-1 0,1 0,-1 0,-1 0,1 0,-1 0,0-1,1 0,0 0,1-1,0 0,-1 0,0 1,-1-1,-1 1,-1 0,-2 1,-1 0,-2 1,15-2,-2 1,-2 1,-3 1,-1 0,-1-1,-1 1,1-2,-1 0,-1 0,-2 0,-3 2,-3 1,20-3,-5 3,-9 2,-6 2,-8 2,6-1,-28 5,-4 0,-3 0,39 0,-18 0,5 0,21 0,4 0,-1 0,0 0,1 0,-4 0,-18 0,-4 0,16 0,-33 0,-9 0,-8 2,-57 28,23-14,-9 2,-8 0,-12 3,-7 2,-3 1,4-1,12-3,1 0,1 1,-3 0,-3 0,-5 2,10-5,-4 1,-2 1,-3 0,-1 0,-2 1,-1 0,-1 0,0 0,1 1,1-1,6-2,1 0,-1 0,0 0,0 1,-1-1,1 1,-2-1,0 1,-1 0,0 0,-1 0,-1 0,4-1,-1 0,-1 0,-1 1,0 0,-1 0,0 0,-1 0,0-1,0 1,0 0,0-1,0 0,1 0,-1-1,2 0,0-1,1 0,-1-1,0 0,0 1,1-2,-1 1,0-1,1 1,-1-1,2 0,-1 0,1 0,0 0,1 0,1-1,-7 3,0 0,1 0,0 1,1-1,0 0,0-1,1 0,1 0,0 0,0-2,1 0,1-1,-10 1,1-1,0 0,1-2,1 0,0 0,2-1,2 0,0 0,3 0,-7 1,2 1,3-1,0 0,2-1,1 0,0 0,-3 0,1-1,1-1,1 1,2 0,2-1,-14 4,2 0,3 0,6-1,7 0,5-1,3 0,-9 0,6-1,4-2,11-7,11 0,17 0,31 0,36 0,-22-5,6-3,5 1,5 0,5 0,4-1,4-2,-16 2,2-2,2-1,3 0,1-1,3 1,1-1,-12 4,1-1,2 0,2 1,0-1,2 0,0 0,1 0,1 1,0-1,0 0,-3 1,1 0,0 1,1-1,0 0,1 1,0-1,1 0,1 0,2 0,0 0,1 0,1-1,-12 2,2 0,1-1,1 0,2 0,0 0,1 0,0 0,1-1,-1 1,1 0,-1 0,0 0,-1 0,0 0,-2 0,-1 1,-1 0,-2 0,12 0,-2-1,-1 1,-2 0,-1 0,0 1,-1 0,0-1,0 1,0-1,1 1,1-1,1 0,-5 1,3-1,1 1,1-1,1 0,0 0,-1 0,0 0,-1 0,-1 0,-3 0,-1 1,-3 0,-4 0,-3 1,24-3,-7 0,-5 1,-2 0,-3 0,1 2,2-1,-1 2,-1 0,-5 0,-6 0,19-3,-12 1,-4-1,-37 7,-39 3,-18 1,4 0,-5 2,-12 2,-9 2,2 0,11-2,0-1,-4 2,8-1,-4 1,-2 0,-2 1,-2 0,1 0,-3 1,0-1,-3 1,-2 0,-1 1,9-3,-1 0,-2 1,-2 0,0 0,-1 0,0 0,1 0,0-1,1 1,-1 0,0 0,1-1,-1 1,0 0,0 0,0-1,-1 1,-2 0,-1 0,0 0,-1 0,0 0,2 0,0-1,2 0,3-1,-3-1,3 1,0-2,2 0,1 0,2 0,0-1,-12 2,1 0,2-1,3 0,4-2,-13 1,5-2,9-1,8-1,9-2,1 1,25 0,5 0,-1 0,-2 0,-29 0,-2 1,-11-1,-5-1,9 0,-3-2,-4 0,-2 0,-2-1,4 0,-2 0,-3-1,-1 1,0-1,-1-1,1 1,-2-1,-1-1,0 0,0 0,0 0,1 0,-1 0,1 0,-1 1,1-1,-1 0,2 1,2-1,2-1,-7-1,2-1,2-1,2 2,2 1,-3 1,1 3,4-1,6-1,-10-7,10 2,-2 5,36-1,12 3,27-2,14 2,2 3,8 0,3-2,5-1,5 1,-3 2,3 1,3 0,2-2,-11-2,2-2,2-1,1 0,-1 1,-1 0,8 1,0 2,-1-1,1 0,-1-1,2-3,1-1,0 0,-2-1,-1 1,2 1,-2-1,0 1,5 0,-10 3,2-1,3 1,1 0,0 0,0-1,-8-1,1 1,-1-2,1 1,1 0,0 0,2 1,-1 1,1 0,2 1,0 0,0 0,1 0,-1-1,0 0,-1-2,1 0,0-1,0 0,-1 0,0 0,-2 0,-1 1,8-1,-2 1,-2 0,0 0,0 0,1 0,-6 0,0 1,1-1,-1 0,0 1,-2-1,-2 1,6-2,-3 1,-2 0,1 0,0 1,3 0,0 1,0 0,-1 0,-2 0,3 0,-1-1,-2 0,-1 1,-3-1,0 1,-1-1,-1 0,14-4,-2-1,1 1,-12 3,0 1,1 1,0-2,-1 0,1-2,0 1,2 1,6 0,1 1,1 1,-1-1,-2 0,-1 1,0-1,-3 0,7-2,-3 0,-2 1,-6 3,-3 1,-4-2,-4-4,-4 1,7 7,-1 0,-8-6,-2 0,24 6,-25-5,-26 6,-40 0,-27 0,-1 0,-5 0,12 0,-4 0,-2 0,4 0,-2 0,-1 0,2 0,4 0,1 0,0 0,-3 0,0 0,-2 0,-2 0,0 0,0 0,2 0,0 0,0-1,1 1,1 1,-8 1,2 0,0 1,2-1,3-2,1 0,1 0,2 2,-6 3,3 2,1-2,7-4,2-1,0 1,1 1,1 2,2-2,-6-1,1-2,-6 1,0 0,1 0,-1 0,-1 0,-1 0,11 0,-2 0,2 0,-13 0,2 0,-1 0,4 0,-8 0,18 0,26 0,5 0,-10 6,-25 8,-16 5,12-5,-7 3,-2 0,0 0,2 1,-1 0,-2 0,-2-1,11-4,-2-1,-3 1,1-1,1 0,3-1,-9 5,3-1,0 0,-2-2,5-3,-2-1,-1-1,-1 0,0 2,-3 3,-1 2,-1 1,2-1,1-1,6-3,1-1,0 0,2 0,1 0,-8 1,0 0,3 0,6-2,-10 2,10-4,1-7,33 0,12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7:52.7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1674 9179,'47'-2,"-1"1,1-1,-4 1,0 0,5 0,11 0,7 1,3 1,-1-1,-11 0,-1 0,2 0,1 0,3 0,-6 0,1 0,3 0,0 0,1 0,0 0,-1 0,0 0,-1 0,1 0,0 1,0-1,1-1,0 1,4-1,2-1,0 0,0 0,0 0,-1-1,-2 0,1 0,-1 0,-2-1,0 0,1 0,0-2,-5 1,0-1,1 0,0-1,-1 0,-1 1,-2-1,12 0,-3-1,-1 1,0-1,0 0,1 0,-1 0,0 0,0 0,-1 1,-4 1,1 1,-1 0,-1 0,-2 0,5 0,-2-1,-1 0,1 0,2 0,1 0,-1 0,0 1,-3 1,0 2,0 0,0-1,0-2,0-1,1 0,0 2,3 3,0 1,1 0,-2-1,-1-3,-1-2,-2 0,-3 2,-2 2,-4 2,1-1,4-2,1-1,-8 1,12 3,9 0,-30 0,-15 0,-5 0,-2 0,17 0,15 0,15 0,-25 0,0 0,26 0,-9 0,-20 0,-8 0,-11 0,-2 0,-4 0,11 0,10 0,23 0,0 0,1 0,-20 4,-8 5,-11 5,-5 4,-5 0,-4 0,0 6,0-4,0 12,0-2,0 5,0 3,4-5,-3-6,3 5,0-13,-3 6,7-7,-7-5,7 4,-3-4,4 5,5 7,3 8,6 10,-1-8,-9-7,-1-11,-11-3,7-2,-7 0,10-1,-4 16,11 0,-5 14,2-14,-4-2,-6-13,-2 0,-18-9,-3 0,-23-3,-1 0,-8 0,1 0,-1 0,0 0,9-3,-6 0,-1 2,-4 1,-5 0,7-1,-3 0,-4-1,0 1,0 0,-3 1,0 0,-1 0,-1 0,-2 0,6 0,-2 0,-1 0,0 0,2 0,2 0,-3 0,2 0,1 0,2 0,3 0,-14 0,3 0,6 0,-9 0,13 0,21 0,19 0,-11 0,-25 0,4 0,-7 0,3 0,-5 0,-3 0,6 0,-3 0,-1 0,0 0,-2 0,-1 0,0 0,0 0,1 0,-1 0,1 0,1 0,3 0,1 0,1 0,2 0,-10 0,1 0,1 0,0 0,-1 0,4 0,-7 0,3 0,4 0,-2 0,9 0,-2 0,0 0,-13 0,-3 0,4 0,-3 0,2 0,10 0,1 0,1 0,-1 0,0 0,0 0,-1 0,1 0,1 0,-15 4,3-1,4-2,5 0,15 3,4-1,-11-3,17 4,18 0,2 3,-4 6,-5-2,-29 13,17-7,-3 2,-15 6,-4 0,2 3,1 1,3-2,2-1,10-8,4-2,-1 7,11-9,16-10,10-33,-2 17,1-29,-15 31,-5-6,-4 6,0-3,0 8,0-3,-14 1,-14 2,-6-6,0 10,12-10,18 9,7-6,49 3,-3 2,10 0,3 2,22 1,-10-3,10-1,1-1,-17 2,0-1,2 0,3 1,4 0,3 0,2 1,1-1,0-1,-10 1,0-2,0 0,1 1,1 0,-1 1,4 1,0 1,0 1,1 0,-1 0,0-1,-2 0,-1-2,0 1,0-1,0 1,1 0,1 2,1-1,-1 2,1-1,-2 0,-2 0,1 0,-2 0,-1 0,-1 0,1 0,13 0,0 0,-2 0,0 0,-8 0,-1 0,0 0,0 0,0 0,1 0,-1 0,0 0,1 0,-1 0,1 0,-1 0,-4 0,1 0,-1 0,0 0,0 0,0 0,-1 0,-1 0,9 0,-1 0,-2 0,-10 0,-1 0,-1 0,21 0,-4 0,-20 0,-1 0,21 0,4 0,-21 0,1 0,1 0,10 0,1 0,3 0,-7 0,2 0,0 0,0 0,-2 1,0-1,0 0,0-1,2 0,2-2,-1 0,-3 0,8 0,-2 0,-3-2,-7-1,-2-1,-3 1,2 1,-5 0,21-8,-28 12,-9-5,-7 6,7 0,1 0,1 0,-6 0,-5 0,-12 0,-54 0,33 0,-40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8:00.7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3144 10843,'40'0,"-1"0,10 0,8 0,5 0,-14 0,5 0,3 0,2 0,3 0,2 0,2 0,1 0,-8 0,3 0,1 0,2 0,2 0,1 0,1 0,1 0,0 0,2 0,0 0,0 0,-13 0,2 0,0 0,0-1,2 1,0 0,0 0,1 0,0 0,1-1,0 1,0 0,1 0,0 1,-1-1,1 0,0 1,-2-1,0 1,0 0,1 0,0-1,0 1,0 0,1 0,0 0,0 1,0-1,0 0,1 0,-1 1,0-1,1 1,-1 0,1-1,-1 1,-2 0,0 0,0 0,1 0,0 0,-1 1,1-1,0 0,0 1,0-1,-1 1,1 0,0-1,0 1,-1 0,1-1,-1 1,0 0,1-1,-2 1,3 0,0-1,0 1,0-1,0 1,-1 0,1-1,0 1,-1 0,1 0,-1-1,0 1,0 0,-1 0,1 0,-1 0,-1 0,1 0,-2 1,8 0,-1 0,-1 0,1 0,-1 1,0 0,0-1,-1 1,0 0,0-1,-1 1,0-1,-1 0,0 0,-1-1,-1 0,7 0,-1 0,-1-1,1 0,-1 0,-1-1,-1 1,0-1,-1 1,-1-1,-2 1,0 0,-2 1,9 0,-2 1,-1 0,-1 1,-2-1,-1 0,0 0,-1-1,0 0,9-2,0 0,-1-1,-1 0,-3 0,-2 0,-3 1,11 3,-4 0,-4 0,2-1,4-2,1-1,-3-1,-6 1,-10 0,-5 0,-4 0,-1 0,-5 0,6 0,10 0,13 0,-4 0,7 0,-15 0,3 0,1 0,7 0,2 0,0 0,0 0,0 0,-3 0,-11 0,-2 0,-2 0,13 0,-6 0,-18 0,-4 0,7 0,-19 0,-4 0,13 0,19 0,-8 0,5 0,18 0,4 0,-20 0,1 0,1 0,3-2,1 0,-2-1,12-1,-3-1,-9-2,-5 0,-8 3,-4-1,19-4,-6 8,-4-9,6 9,-15-5,2-1,1 3,0 0,0-4,-1 0,22-1,-13-5,-7 7,11-7,-14 3,-3 5,-7-3,-6 8,6-7,-7 7,0-7,0 7,-5-3,-5 2,-4-7,-27-3,-5-4,-23 7,18 4,-3-2,-7-2,-2 1,-9-2,-3 0,-5 1,1 0,9 0,1 1,-2 7,0 0,10-3,0 0,-10 3,-1 2,-7-1,-2 0,17 0,-1 0,0 0,-4 0,0 0,0 0,0 0,0 0,0 0,-5 0,-1 0,1 0,3 0,1 0,-1 0,-3 0,-1 0,1 0,5 0,1 0,-2 0,-3 0,-1 0,-2 0,-4 0,-1 0,-4 0,12 0,-3 0,-1 0,-2 0,1 0,-1 0,1 0,-1 0,-2 0,-2 0,10 0,-3 0,-1 0,-1 0,0 0,2 0,2 0,-11 0,3 0,0 0,0 0,0 0,8 0,-1-1,-1 1,1 0,1 0,2 1,-1 0,0 1,2 1,1-1,0 0,-10-2,1 0,2 0,1 2,-5 3,1 2,5-2,-8-5,3 2,4 9,-2 2,12-8,-2 0,-4 1,0 3,-5 2,-1 1,1-1,0-2,-1 0,0 0,-2 1,3-1,-3 2,0-1,1 1,2-1,-3 1,3 1,0-1,1 1,-1-1,0 0,1 0,2 1,-8 2,2 0,3-1,11-3,2 0,0 0,-5 0,0-1,3-1,-5-2,0-1,-11 0,2-2,15-3,-3 0,-1 2,-8 1,-2 0,2-1,-5 0,1-2,-5 1,7 1,-6 0,-2 0,0 0,4 0,-1-2,2 0,1 0,-1 0,7 0,-1 0,0 0,0 0,1 0,3 0,0 0,1 0,-1 0,1 0,-1 0,0 0,0 0,1 0,-1 0,0 0,0 0,0 0,1 0,0 0,-11 0,0 0,1 0,1 0,3 0,1 0,1 0,2 0,-11 0,1 0,3 0,9 0,0 0,3 0,-13 0,3 0,5 0,2 0,10 0,2 0,-2 0,4 0,-12 0,-6 0,18 0,-20 0,-3 0,26 0,0 0,-1 0,2 0,-27 0,27 0,0 0,-27 0,0 0,2 0,11-6,13 1,4-2,18 3,2 4,-1-4,-14-2,-19-5,-16-8,27 11,-2 1,-4-3,0 0,4 3,0 1,-5-1,2 0,3 0,2 0,-1-1,0 2,-5 2,0-1,-1-5,-1-1,-11 5,1 0,9-6,0 1,-10 2,3 0,18-1,1 0,-10 4,1-1,-12-16,3 12,18-5,22 8,-2-1,11 1,-3-1,4-2,0 2,4-4,0 6,9 2,0-2,5 6,14-3,-8 4,23-6,1 5,14-5,-22 3,2-1,0 0,0-1,0 1,1 0,3-4,-1 2,-7 4,-1 2,-1-4,0 1,26 3,-12 0,2 0,-2 0,9 0,-17 0,1 0,24 0,-26 0,-1 0,20 0,-25 0,1 0,13 0,2 0,-3 0,1 0,11 0,1 0,-12 0,-1 0,1 0,-1 0,-6 0,-2 0,22 0,-10 0,-18 0,-2 0,-13 0,20 0,7 0,-6-4,5-1,2 4,6 0,5-4,7-2,-1 2,-3 3,0 3,1-2,-10-1,1 0,1-1,-2 1,0 2,-1 0,-1 0,-2 0,6 0,-2 0,-1 0,1 0,1 0,-2 0,0 0,-1 0,-1 0,-2 0,-1 0,1 0,3 0,1 0,1 0,4 0,0 0,1 0,-5 0,-1 0,2 0,9 0,1 0,-2 0,-12 0,-2 0,0 0,5 0,0 0,-3 0,3 0,-3 0,-6 0,-3 0,20 0,-2 0,-6 0,-14 0,3 0,2 4,1 1,16-4,4 0,-18 1,0 1,2 1,7-1,2 0,0-1,-5-1,0-1,1 1,3 4,1 2,-1-2,-8-4,-2-1,0 1,12 3,-3 1,-10-2,-5-1,12 0,-18 7,-9-8,-11 3,-5-1,-5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8:18.5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2324 15407,'57'-1,"-1"0,0 0,5 0,4 0,3 1,2-1,-15 1,2 0,1 0,2 0,1 0,2 0,-8 0,2 0,1 0,2 0,-1 0,1 0,0 0,-1 0,0 0,-1 0,0 0,1 0,-1 0,2 0,1 0,1 0,-4 0,2 0,1 0,1 0,1 0,0 0,-1 0,0 0,-2 0,-1 0,6 0,-2 0,-1 0,0 0,-1 0,1 0,0 0,2 0,-3 0,1 0,2 0,-1 0,1 0,-1 0,0 0,-2 0,-2 0,7 0,-2 0,0 0,-2 0,0 0,-1 0,0 0,5 0,0 0,-1 0,0 0,-1 0,-1 0,-5 0,0 0,-1 0,-1 0,1 0,-1 0,11 0,1 0,-1 0,-1 0,-2 0,-7 0,-1 1,-2-1,0 0,-1-1,6-1,-2 0,-1-1,-2 2,9 0,-3 1,-8-2,-9-2,-6 0,17 4,-29 0,-9 0,9 0,27 0,-5 0,10 0,3 0,-7 0,1 0,4 0,4 0,-4 0,4 0,2 1,3-1,0 0,-1-1,-5 0,0-1,0 0,1 0,1-1,1 1,1-1,-2 1,2 0,0 0,1-1,1 1,0-1,0 1,1-2,-4 1,0 0,1 0,0-1,0 0,1 0,0 0,1-1,1 1,-8-1,1 0,1 0,0 0,0 0,1-1,0 1,0 0,1-1,0 2,0-1,-2 1,1 0,0 1,0 0,0 0,1-1,0 1,1 0,-1 0,1-1,1 0,0-1,-6 1,1-1,1-1,-1 1,1-1,0 0,1 0,-1 0,1 0,1 0,-1 0,0 1,1-1,0 1,-2 0,1 0,0 0,0 1,1-1,0 1,0-1,0 1,0 0,0-1,0 1,0 0,1-1,-1 1,-1-1,2 1,-1-1,1 1,0-1,1 1,-1-1,0 1,0-1,0 1,-1-1,0 1,0-1,-2 1,0-1,-1 1,7-2,-1 1,-2-1,0 1,-1-1,-1 0,1 1,0-1,0 1,0 0,1 0,1 0,0 1,0 0,1 1,0-1,1 1,0 0,0 0,-1 0,0 0,0 0,-1 0,-2-1,0 1,2-1,-1 0,0 0,-2 0,0 0,0 0,-1 0,0 0,1 0,-1 0,1 1,1-1,0 0,0 0,0 0,0 0,0 0,0 1,-1-1,1 1,-1-1,0 1,3 0,2 1,-1-1,1 1,-1 0,-1-1,-1 1,-2 0,-2 0,-2 0,5-1,-3 1,-2-1,-1 0,-2 1,-1 0,0 1,12 0,-1 1,-2 0,-3 1,-5-1,11 0,-6 0,-7 0,-8 0,-8 0,-6 0,-22 3,-2 5,-19 6,-13 4,-34 7,17-12,-8 2,-5 2,0 3,2 4,-1 3,-2 3,-3 1,-6 1,17-10,-4 1,-1 0,-3 1,-2 1,0 0,-2 0,1 1,-1 0,1-1,4-1,0 1,0 0,0 0,-1 0,-1 0,0 1,0 0,-1-1,-1 1,-1 0,0 0,1-2,-1 2,0-1,-2 1,0-1,-1 1,0 0,0 0,-1-1,1 0,-1 0,1 0,0-1,0-1,1 0,0-1,0 0,0 0,0 0,-1-1,1 0,0-1,0 1,1-1,-1 0,2 0,-1-1,2 0,-5 2,1-1,0 0,1 0,-1-1,2 0,-1 0,1 0,1-2,-1 1,2-2,-1 1,-5 0,1-1,0 0,1-1,0 0,0-1,1 0,1-1,0-1,1 0,-6 1,0-2,1-1,0 0,2-1,0 0,1 0,1 0,0 0,1 0,2-1,0 0,0 0,0 0,-2 0,-3 1,-1-1,-1 1,1 0,0 0,0-1,3-1,-3 1,2-1,0 0,1-1,1 1,0 1,2 0,0 0,1 1,0 0,0-1,0-1,-4-1,-1-1,0-1,1 1,2-1,5 2,-4 2,5 2,2-1,-1-2,-1-2,-1-2,3-1,3 2,-11 7,4-2,-3-7,1-1,1 8,-3 2,7-6,-3-2,-4 1,5 2,-2 2,-3-1,-2-1,5-1,-2 0,-1-1,-1 0,0 1,-5 0,-2 1,0 0,0-1,1 1,0-1,-1 0,1-1,0 1,2-1,3-1,1 0,1 0,0 0,0-1,4 1,-1-1,2 1,-1-1,2 0,-10-2,2 0,-1 0,-1 0,6 0,-1 0,0 0,-1 0,0 0,1 0,0 0,-1 0,0 0,-3 0,1 0,-3 0,0 0,-2 0,1 0,1 0,4 0,0 0,0 0,1 0,-2 0,-1 0,2 0,-2 0,0 0,-1 0,0 0,0 0,1 0,1 0,1 0,-1 1,1-1,-1 1,-1-2,-1 0,2-2,-2 0,-1-1,0 0,0-1,0 1,2 0,2 1,-7 2,3 0,0 1,1 0,-1-2,-3-1,6-2,-1-1,-2-2,-1 0,1-1,-1 1,2 0,2 2,0 0,2 0,0 1,1 0,0 1,-1-1,-3-1,1 0,-1 0,-2 0,0 0,0-1,-1 1,1 0,0-1,1 1,-1 0,0 0,0 0,1-1,1 2,0-1,3 1,-9 0,1 0,3 1,0 0,0 1,-1-1,0 1,-1 0,1 1,0-1,2 0,3 0,-10-2,3 0,2-1,0 2,0 3,0 1,2 0,3-2,0-1,4-2,3 2,-15 2,7 2,-5-1,26 0,19 0,18-3,29-7,2 0,7-1,7 1,6-2,3 1,-1 0,4 1,2-1,1-1,-1 0,2-1,1 0,0 0,0 1,0 1,-2 1,1 0,2-1,2-1,-5-1,3-2,2 0,1-1,-1 1,-2 0,-4 2,7 0,-4 2,-2 1,2-1,2-2,-6 1,2-3,2 0,1 0,-2 0,-1 1,-3 2,4 0,-3 1,-1 2,-1-1,1 0,-1-2,1 0,-1-1,-1 1,-1 1,7-2,0 1,-3 1,-1 1,4 2,-2 0,-2 0,12-6,-4 1,-8 6,-1 1,10-4,2-1,-16 4,2 0,1 0,-3 2,1-1,2 0,-1 1,-1 0,0 0,1-1,3 1,0 0,3-1,1 1,1-1,0 1,-1-1,0 1,1-1,0 1,3 0,-1 1,2 1,1 0,0 0,1 1,-2-1,-2 1,-1-1,0 1,0-1,-1 1,0 1,-2 0,0 1,0 0,-1 1,0-1,0 0,10 0,-1 0,1 0,-2 0,0 0,-3 0,-2 0,1 0,-2 0,1 0,-4 0,0 0,0 0,-1 0,-1 0,7 0,0 0,-3 0,-3 0,0 0,-5 0,-3 0,2 0,-7 0,5 0,-26 4,-5-3,-3 7,8-2,35 8,-11-2,8 1,5-2,6 0,2 1,-17-2,1 0,0 1,3 0,-1 1,2-1,2 1,-1 0,-2-1,7 2,-2-2,0 1,-1 0,-2 2,-1 0,-1 0,-2-2,6-1,-3-1,-3 0,7 4,-6-2,13-3,-21-2,-19-7,-12 0,-7 0,-58 0,-6 0,7 0,-5 0,2 0,1 0,3 0,2 0,3 0,3 0,-17 0,12 0,-11 0,4 0,-9 0,7 0,-5 0,-4 0,13-1,-2 1,-2 0,-1 0,1 1,1 0,0 1,0 0,-1 0,-2 1,2-1,-3 0,-1 0,0 1,1 0,2 0,-1 2,2 0,2 0,-1 0,-1 0,-2-1,-1-1,-1-1,2 1,2 1,-3 1,2 1,1-1,0-1,1-3,0 0,0-2,-2 2,-4 1,-1 0,-1 1,-1-2,7 0,-2-1,0 0,-1 0,-2-1,5 1,-2 0,-1 0,-1 0,-1 0,0 0,4 0,-3 0,-1 0,0 0,2 0,2 0,3 0,-14 0,5 0,0 0,-5 0,7 0,-5 0,-1 0,-1 0,1 0,3 0,0 0,3 0,1 0,-1 0,-2 0,6 0,-2 0,0 0,-1 0,0 0,-2 0,3 1,-1-1,-2 0,0 1,2-1,0-1,3 0,-8-1,3 0,1-2,0 1,-1 0,7 0,0 1,0-1,-1 1,1-1,0 1,-9-2,0 1,0-1,1 1,-1-1,2 0,-1-1,1 1,0-1,2 1,4 1,2 1,0-1,0 1,-1-2,-1 0,-1-1,-1 0,2 0,2 0,-5-1,1 0,2-1,-1 1,1 1,-1-1,0 0,3 1,-10-2,2-1,2 2,7 2,2 1,1-1,-12-3,3-1,9 4,4 1,-14-6,6-3,27 10,-17-11,13 12,-2-5,13 6,9 0,7-3,41 3,-11-3,33 3,-31 0,-6-4,3 3,-2-3,12 4,7 0,1 0,0 0,-1 0,0 0,-13 0,11 0,-19 0,11 0,-15 0,3 0,-11 0,0 0,2 0,-2 0,4 0,-2 0,2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8:28.7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6899 13843,'35'0,"-4"0,-18 0,-2 0,-5 0,5 0,2 0,18 0,-3 0,6 0,-9 0,-7 0,-5 0,-2 0,7 0,4 0,4 0,-1 0,-11 0,-2 0,-5 0,4 0,8 0,24 6,12-5,-18 2,0 0,24-3,-25-1,1 2,-1 2,0 1,6-3,2 0,4 2,-2 0,-8 1,-1-2,3-1,-1-1,13 6,0-1,-4-3,4 10,0-10,-17 1,-1 1,11-4,6 0,-24 0,-7 0,-5 3,-1-2,26 2,18-3,-17 0,2 0,4 0,0 0,-4 0,-2 0,24 0,-21 0,-19 0,-8 0,-3 0,2 0,4 0,34 0,5 0,7 0,-23 0,1 0,6 0,3 0,6 0,5 0,-1 0,-2 0,3 0,-1 0,0 0,3 0,-9 0,2 0,2-1,0 1,0 0,-3 1,3 1,0 0,-2 0,-1 1,-2-2,3 0,-2-1,-2 0,-3 2,4 1,-3 1,-7-1,-8-3,-7 0,1 0,-23 4,-3-3,-43 3,-7-4,-8-4,-8-1,3 0,-3-1,14 3,-1 0,0-1,-16-5,3 2,5 6,2 0,10-2,2-1,-5 4,0 0,4 0,-1 0,-16 0,-2 0,-1 0,-3 0,10 0,-2 0,0 0,0 0,0 0,-3 0,5 0,-3 0,0 0,5 0,2 0,4 0,-3 0,-1 0,-4 0,0 0,4 0,3 0,3 0,-1 0,-7 0,-1 0,1 0,1 0,0 0,3 0,-14 0,2 0,0 0,-2 0,18 0,0 0,-1 0,-1 0,1 0,-1 0,-4 0,0 0,-1 0,0 0,0 0,0 0,5 0,0 0,1 0,-20 0,5 0,15 3,4 0,-20-2,28 5,14-6,11-3,5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8:32.0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3425 11903,'63'0,"1"0,0 0,-13 0,2 0,2 0,1 0,2 0,-2 0,0 0,2 0,1 0,2 0,1 0,-7 0,2 0,2 0,0 0,1 0,0 0,0 0,-1 0,0 0,0 0,1 0,-1 0,0 0,1 0,1 0,1 0,-2 0,1 0,1 0,1 0,0 0,-1 0,1 0,-1 0,-1 0,3 0,0 0,0 0,-1 0,0 0,0 0,0 0,0 0,0 0,0 0,1 0,-1 0,0 0,-1 0,-2 0,-1 0,6 0,-2 0,-1 0,-1 0,0 0,0 0,-1 0,0 0,1 0,-2 0,-2 0,-4 0,7 0,-5 0,-1 0,0 0,-1 0,0 0,-2 0,-3 0,19 0,-3 0,-11 0,2 0,-1 0,-6 0,-2 0,3 0,0 0,3 0,0 0,-4 0,2 0,-4 0,2 0,7 0,2 0,-3 0,10 0,-1 0,-18 0,1 0,-1 0,1 0,0 0,-1 0,12 0,0 0,4 1,-2-2,-12-6,0 0,6 5,1 1,7-6,2 0,-18 3,2 1,1 1,7 1,2 1,0-1,-4-1,0-1,-2-1,-5 1,-2 0,1 1,23 1,-5 0,-22-6,-2 0,9 5,-1 2,14-5,-8 5,-13 0,11 0,14 0,-13 0,6 0,-12 0,2 0,1 0,3-3,0 0,1 0,0 3,0 0,-3-2,9-5,-4 0,-15 6,-3 1,14-6,-29 6,-4 0,-11 0,4 0,8-4,14 3,19-8,0 2,7 0,-16 1,-10 6,-12-4,-9 3,-5-3,5 4,0 0,6-4,0 3,7-3,8 4,-4-4,3 3,-15-3,-3 4,2 0,-3 0,11-4,3 3,-1-3,-1 4,-12 0,2 0,12 0,17 0,18 0,-7 0,-16 0,-15 0,-15 0,0-2,-6-2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8:50.8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1142 15129,'63'0,"0"0,0 0,-1 0,1 0,-2 0,1 0,0 0,2 0,2 0,2 0,-12 0,1 0,1 0,2 0,0 0,1 0,1 0,0 0,0 0,-1 0,1 0,0 0,1 0,0 0,1 0,0 0,-1 0,1 0,-1 0,1 0,-1 0,1 0,0 0,-1 0,1 0,0 0,-1 0,1 0,-1 0,0 0,0 0,0 0,0 0,0 0,0 0,-1 0,0 0,0 0,-1 0,2 0,0 0,-1 0,0 0,-1 0,1 0,-2 0,1 0,-1 0,5 0,-1 0,-1 0,0 0,0 0,0 0,-1 0,1 0,0 0,0 0,1 0,0 0,-2 0,0 0,-2 0,-1 0,6 0,-3 0,-1 0,-1 0,-1 0,1 0,7 0,0 0,-1 0,-2 0,-1 0,6 0,-3 0,-1 0,0 0,-4 0,0 0,0 0,1 0,-9 0,2 0,0 0,-1 0,-3 0,5 0,-3 0,0 0,-2 0,8 0,-1 0,-3 0,9 0,-5 0,-14 0,-2 0,-8 0,-1 0,15 0,1 0,-17 0,3 0,13 0,3 0,3 0,3 0,-4 0,2 0,0 0,-7 0,0 0,0 0,8 0,1 0,-3 0,7 0,-2 0,-4 0,-2 0,-16 0,0 0,23 1,5-2,-21-5,1-2,2 2,13 4,2 1,2-1,-14-2,0-2,1 1,-1 0,14 1,-1 2,0 0,0 1,0 0,-3 0,-7-1,-2-2,-2 2,14 1,-4 2,-10-1,-3 0,-5 0,-2 0,1 0,0 0,0 0,2 0,10 0,1 0,-5 0,0 0,2 0,-3 0,-11 0,-2 0,1 0,1 0,-2 0,1 0,8 0,1 0,-1 0,-2 0,-7 0,-3 0,12 4,-23-3,-12 6,-5-3,-4 10,0-5,0 9,0-8,0 5,0-5,0 2,0 0,0 1,0 5,0 0,12 24,5 16,4-17,2 2,-5 5,-1-2,5-7,-2-3,5 19,-8-23,-8-14,-5-5,-4-2,0-4,0 3,0 1,0 0,-8 1,-26-8,-15 0,14-4,-2 0,3 0,-4 0,-22 0,-10 0,13 0,-6 0,-6 0,-5 0,19 0,-3 0,-4 0,-2 0,-1 0,-1 0,1 0,1 0,1 0,1 0,-1 0,1 0,-1 0,-1 0,-1 0,-2 0,4 0,-2 0,0 0,-2 0,-1 0,0 0,1 0,0 0,1 0,2 0,0 0,2 0,0 0,2 0,-1 0,0 0,-2 0,-2 0,-2 0,9 0,-2 0,-2 0,0 0,-2 0,0 0,-1 0,0 0,-1 0,1 0,1 0,0 0,1 0,-2 0,1 0,0 0,0 0,0 0,0 0,1 0,-1 0,0 0,0 0,0 0,-1 0,3 0,-1 0,-1 0,0 0,-1 0,1 0,0 0,0 0,1 0,1 0,1 0,1 0,1 0,-11 0,1 0,2 0,1 0,0 0,2 0,0 0,0 0,1 0,-5 0,1 1,1-1,-1 1,2-1,1 0,2-1,2 0,-5-2,2 0,3-1,0 0,0 0,-2 0,3 2,-1 0,-2 1,1-1,1 0,2-1,2-2,-7-2,2-3,3-1,0 1,-1 1,0 2,0 2,0 0,1 0,1-1,-8-2,1-1,2-1,0 3,4 3,1 1,1 1,3-1,-3-2,4 0,0 0,-4 1,1 0,0 1,1 0,0 1,-1-2,-8-2,-1 0,1 0,7 1,1 1,0 0,-1 0,0 1,5-3,2-3,2 0,-17 7,1 2,16-4,1-1,-10 2,2 1,16 1,4 0,-12-4,18 5,16 0,4 6,-10 27,-9 23,0-11,-7 8,-1-1,2-7,-2-2,-3 3,1 1,-4 3,0-1,2-5,2-5,1-4,2-2,-10 11,5-5,-11 3,19-18,-2 1,13-14,8-3,48-26,13 14,1-5,7 0,-13 7,2 3,3 0,2-1,3 0,2 0,-3 0,9 0,-1 0,4 0,-6 0,4 0,2 0,1 0,-2 0,-6 0,0 0,0 0,0 0,2 0,-4 0,1 0,0 0,2 0,0 0,1 0,5 0,2 0,0 0,1 0,-2 0,-2 0,3 0,-2 0,-1 0,0 0,1 0,-7 0,1 0,1 0,-1 0,0 0,-2 0,3 0,-1 0,-1 0,-1 0,1 0,0 0,0 0,0 0,-1 0,0 0,-3 0,0 0,-1 0,1 0,-1 0,1 0,-1 0,1 0,0 0,-1 0,1 0,0 0,0 0,0 0,-1 0,10 0,0 0,-1 0,-1 0,-2 0,-1 0,-1 0,-3 0,7 0,-3 0,-1 0,-3 0,-2 0,-5 0,-1 0,-2 0,4 0,-2 0,4 0,-14 4,1 0,27-1,-4 4,6 3,-21-6,1 0,2 0,1 0,3 2,1-1,-2 1,14 1,-1 1,1-1,-14-3,1-1,0-1,-2 2,5 2,-2 0,-1 0,-4-2,0-2,-5 1,0 2,-5 1,22 6,-33-11,-2 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8:55.1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20812 6080,'63'-1,"0"0,0 1,-1-1,1 1,0-1,-5 1,1-1,1 1,2-1,0 1,1 0,2-1,1 1,-9 0,1 0,1 0,2 0,0 0,0 0,1 0,1 0,-1 0,0 0,0 0,1 0,2 0,0 0,0 0,0 0,1 0,-2 0,1 0,-2 0,-1 0,-1 0,4 0,-2 0,0 0,-1 0,0 0,-2 0,0 0,-1 0,0 0,8 0,1 0,0 0,-3 0,-2 0,-4 0,-5 0,18 0,-8 0,-3 0,-9 0,-2 0,-7 0,10 0,-36 3,-9 1,-26 12,-40-3,17-2,-5 0,-11-3,-7 0,6 1,-5 1,-4 3,9 1,-4 2,-3 2,-3 1,-1 1,15-5,-1 1,-2 0,-1 1,-1 1,-2-1,-1 2,-1 0,7-2,-2 1,-2 0,0 1,-2 0,0 1,0-1,0 0,1 0,0 0,2-1,-2-1,1 1,1-1,0 0,0-1,0 1,0-1,0 0,0 0,-1 1,-2-1,-1 1,0 0,-2 0,1 0,1 0,1-1,2-1,2-1,2-1,-11 2,3-2,3-1,2 0,1-1,1 0,-3 1,2 0,1-1,4-1,5-1,-21 4,13-4,7-2,29-7,9 0,-15 0,-16 0,-12 0,9 0,-6 0,-3 0,1 0,-2 0,-1 1,-1-1,-3-1,4 0,-3-1,-1 0,3-1,3 1,-11-1,4 0,3-1,9 0,2-2,5 1,3 1,8 0,4-4,19 4,8-5,4-3,22 7,26-10,-10 13,7 3,-1-4,6 1,-1 0,-3 1,-1 1,1 1,11-1,2 1,0-2,-5-3,-1-1,6 0,-9 4,4 1,3 0,2 0,1-2,-10-1,2-1,1-1,1 0,1 0,1 1,2 1,-6 1,1 1,2 1,1 0,0 1,1-1,0 0,0-1,-1 0,2-1,0-1,1-1,-1 0,1 0,-1 0,1 1,-1-1,0 1,1 1,-1-1,1 1,0 0,-1 0,0 1,-1-1,-1 0,-2 0,7-1,-2 1,-1 0,-1-1,0 1,0-1,0 0,1-1,1 0,-1-1,1 0,-2 1,-1 1,-2 0,9 1,-2 2,-2 0,-1 0,1-1,1-2,0 0,0 0,-2 0,-1 2,4 0,-2 1,-1 0,0 1,-1-1,0 0,-1 0,-1 0,-6 0,-1 0,-1 0,2 0,3 0,0 0,1 0,-1 0,-2 0,-1 0,-1 0,-2 0,5 0,-4 0,-2 0,11 0,-6 0,6 0,-12 0,-14 0,-2 0,-58 9,-20 4,9-2,-6 1,0-4,-6 1,-4 0,-1 1,-2 2,-2 0,-3 1,-1 0,-3-1,10-2,-1-2,-2 1,-1 0,-1 0,-2 1,-2 1,9-1,-2 1,-1 1,-2 1,0-1,-1 1,-1 0,1 0,0-1,0 0,-2 0,1-1,-2 0,1 0,-1 0,1 0,-1 0,1 0,-1 0,1 0,-1 0,1 0,-1 0,-1 0,2 1,-1-1,1-1,1 1,1 0,1-1,-5 0,1 1,1-1,1 0,0 0,3 0,0-1,3-1,-5 1,2-1,1 0,3-1,1 0,2 1,-9 1,2 0,3 0,6-2,-13 1,7-2,8-1,5-2,-1-3,24 0,9 0,-25 13,0-7,-7-1,-9 4,-8 1,-3-1,7-3,-3 0,-2-1,-1 1,8 0,-3 0,0-1,1 1,1-1,-7-1,0-1,3 0,3 1,-2 2,5 0,4-1,2-5,10 1,15 5,51-5,19-2,-11 1,4 0,6 0,7 0,4 0,0 0,-7 0,1 0,1 0,1 0,4 0,-6 0,3 0,1 0,1 0,2 0,2 0,0 0,-2 0,0 0,3 0,0 0,1 0,1 0,1 0,0 0,1 0,-8 0,1 0,1 0,0 0,1 0,0 0,1 0,0 0,0 0,1 0,-1 0,1 0,0 0,0 0,2 0,-1 0,1 0,0 0,-1 0,1 0,-2 0,0 0,-1 0,6 0,-1 0,-1 0,0 0,0 0,-1 0,0 0,-1 0,1 0,-1 0,-1 0,1 0,0 0,-1 0,0 0,0 0,-2 0,-1 0,-1 0,-3 0,7 0,-2 0,-2 0,-1 0,-2 0,0 0,-1 0,14 0,0 0,-2 0,-3 0,-5 0,8 0,-6 0,-6 0,2 0,-10 0,-7 0,-18 0,-6 2,-44 15,-6-9,-8-1,2 3,-5 3,-9 0,7-3,-6 1,-6-1,-3 2,-3 1,-1 1,-1 2,12-2,-2 2,-2 1,-1 1,-1 0,-1 2,-1-1,-1 1,0 1,-1-1,0 0,7-3,0 1,-1 0,0 0,-1 1,-1-1,0 1,0 0,-1 0,1 0,-1 1,-1-1,1 0,0 0,0 0,0 0,-1 1,-1-1,0 1,0 0,0-1,0 1,0 0,0-1,1 1,0-1,2 1,0-1,2 0,-7 2,1 1,0 0,1 0,1 1,0-2,1 1,1-1,1-1,1-1,1-1,1-1,-10 1,1-1,2-2,2 0,0-1,2-1,1 1,1 0,-9 4,0 1,2-1,3-1,4-1,8-4,0-2,6-4,3 1,-13 3,11 0,24-5,70-10,-17-3,6-1,4 1,8 0,4-1,1 1,-5 1,0 0,2 0,3 0,4-1,-8 1,4 0,2-1,2-1,1 1,1 1,-2 0,-2 1,4 1,-1 2,0 0,-1 1,1 0,0-1,1-1,-3-2,2 0,0-1,1 0,-1 0,-2 0,-3 2,-3 1,8 2,-5 1,-2 1,-1 0,1-1,2-1,0-2,0 1,-1-1,-4 1,13-2,-4 1,3 0,-1 0,4 1,0 0,-5-1,-4-1,-3 0,-2 0,-1 1,-2 0,-7 2,14 2,-40-7,-13 5,-9-5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9:04.9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3732 8870,'55'0,"0"0,0 0,0 0,3 0,4 0,2 0,0 0,-4 0,0 0,2 0,2 0,3 0,3 0,-11 0,1 0,3 0,2 0,2 0,1 0,1 0,1 0,0 0,1 0,-12 0,2 0,0 0,0 0,2 0,0 0,1 0,0 0,0 0,1 0,0 0,0 0,0 0,0 0,-2 0,1 0,1 0,-1 0,1 0,0 0,0 0,0 0,1 0,0 0,0 0,0 0,1 0,0 0,0 0,-4 0,1 0,0 0,1 0,0 0,1 0,0 0,-1 0,1 0,0 0,0 0,-1 0,0 0,0 0,-1 0,0 0,-1 0,3 0,0 0,-1 0,0 0,-1 0,1 0,-1 0,0 0,-1 0,1 0,0 0,-1 0,1 0,0 0,0 0,-1 0,1 0,0 0,0 0,1 0,-1 0,0 0,0 0,-1 0,0 0,0 0,0 0,-2 0,0 0,0 0,6 0,0 0,-2 0,0 0,0 0,-2 0,1 0,0 0,-1 0,1 0,0 0,1 0,0 0,1 0,0 0,0 0,0 0,-1 0,1 0,0 0,-1 0,-1 0,1 0,-2 0,2 0,-1 0,-1 0,0 0,0 0,0 0,-1 0,0 0,1 0,0 0,-1 0,1 0,1 0,-1 0,1 0,-1 0,1 0,-1 0,0 0,0 0,-1 0,-1 0,4 0,-2 0,1 0,-1 0,0 0,0 0,-1 0,0 0,0 0,0 0,4 0,0 0,0 0,-1 0,1 0,-2 0,0 0,-1 0,-1 0,0 0,-2 0,-1 0,0 0,-1 0,0 0,1 0,1 0,3 0,3 0,0 0,1 0,-2 0,-2 0,-3 0,-4 0,3 0,-5 0,-2 0,0 0,5 0,5 0,7 0,1 0,-2 0,-7 0,-11 0,3 0,-1 0,-2 0,9 0,5 0,0 0,-6 0,-5 1,-2 0,-1-1,4-2,2-1,3-2,1 0,1-1,-2 2,-5 3,0 0,-1 1,0-1,1-1,3-4,2-1,-1-1,-1 1,-2 1,1 3,-3 1,1 0,3-2,0-1,4-2,1-1,1 0,-2 1,-5 1,-1 1,0 0,1 0,2-1,-4 0,2-1,1 0,1 0,0 0,1 1,3 1,1 0,1 0,0 0,1 1,0-1,-3 0,0 1,1 0,0-1,0 1,1-1,-1 1,1 0,0-1,-1 1,1 0,0 0,1 0,1-1,-4 1,2-1,1 0,0 1,0-1,0 0,-1 1,-2 1,3-1,-1 1,-2 1,1 0,0-1,1 1,3 0,-6 0,2 0,1 0,1 0,0 0,0 0,0 0,-2 0,-2 0,8 0,-2 0,-1-1,0 1,-1 0,1 0,1 1,-4 0,2 1,0 0,0 0,0 0,-1 0,-1-1,0-1,0-1,0-1,0 0,-2-1,0 0,-1 1,0 1,3 2,-2 0,0 1,-1 0,0 0,2-1,1 0,2-2,-1 1,1 0,-1-1,-2 1,-4 0,-1 0,-1 0,0 0,0 0,1 0,-1 2,0 0,1 0,-1 0,-1-1,-2 0,4-3,-2-1,-1 0,0 0,-1 2,11 2,-2 1,0 0,-2-2,-7-1,-1-3,-1 1,-2 1,6 2,-2 2,-1 0,0-3,0 0,-3 0,3 3,-4 0,-3 0,-5 0,5 0,-17 0,-15 0,-1 0,26 0,-5 0,4 0,12 0,3 0,-1 0,-2 0,-8 0,-4 0,7 0,-23 0,-23 7,-19 0,-7 1,-3-1,-5-2,2-3,-8-2,-4 1,-9 1,-7 0,-3-1,0 0,12 0,-1-1,-1 0,-1 0,-3-1,-3 1,-3 0,9 0,-2 0,-2 0,-2 0,-2 0,-1 0,-2 0,0 0,-1 0,0 0,0 0,0 0,8 0,-1 0,0 0,0 0,-1 0,-1 0,1 0,-2 0,1 0,-1 0,0 0,-1 0,0 0,-1 0,0 0,6 0,-1 0,-1 0,0 0,0 0,-1 0,0 0,0 0,-1 0,0 0,0 0,0 0,0 0,0 0,0 0,0 0,0 0,0 0,-1 0,0 0,0 0,-1 0,1 0,-1 0,0 0,0 0,0 0,0 0,1 0,-1 0,1 0,0 0,0 0,0 0,1 0,1 0,-5 0,1 0,0 0,0 0,1 0,0 0,0 0,0 0,1 0,-1 0,1 0,0 0,0 0,0 0,0 0,0 0,-1 0,-1 0,1 0,-1 0,1 0,0 0,0 0,0 0,1 0,0 0,-1 0,1 0,0 0,1 0,-1 0,-1 0,1 0,-1 0,1 0,0 0,0 0,1 0,-1 0,1 0,-1 0,1 0,-1 0,0 0,0 0,0 0,-1 0,1 0,-1 0,1 0,-1 0,0 0,1 0,-1 0,1 0,-1 0,0 0,1 0,-1 0,1 0,-1 0,0 0,0 0,0 0,1 0,-1 0,0 0,0 0,1 0,0 0,-1 0,1 0,0 0,2 0,0 0,-1 0,1 0,-1-1,1 1,0 0,0 0,1 0,0 0,0 0,1 0,0 1,1-1,-4 1,0 0,1 0,-1 0,2 1,0-1,0 1,1-1,0 1,2-1,0 1,1-1,-8 0,1 0,3 0,0 0,0 0,0 0,0 1,-2 0,-1 1,3 0,-2 1,-2 0,-1 1,0 0,0 0,1 1,1-1,3 1,1-1,4 0,-7 1,5 0,3 0,0 0,0 0,-2 0,-5 0,3-1,-4 1,-2-1,-1 1,-2-1,0 1,1-1,2 1,2 0,4 0,-5 2,4 0,2 0,1 0,0 0,-1 0,-2 0,1-1,-1-1,-1 0,0 0,-1 0,1 0,0 1,0 0,2 0,0 0,1 1,-1 0,1 0,0 0,0 0,0 0,-6 1,0-1,1 1,-1 0,1-1,-1 1,1 0,-2-1,0 1,0 0,-1-1,1 1,1-1,0 1,2-1,1 0,0 0,1 0,0 1,0-1,0 0,3 0,0 0,0 0,0 0,1 0,0 0,1 0,-7 1,0-1,1 1,1 0,2 0,2 0,-10 3,4 0,2 0,0-1,3-2,1 0,2 0,0 0,-10 4,3 1,0-1,2-2,2-1,3 0,-7 1,2 1,12-1,0 1,2-1,0-1,-1 0,0-1,-5 1,1 0,5 1,0 1,-2 0,-6 1,-3 0,-1 2,-4 2,-1 1,-1 1,16-4,0 2,0-1,-1 1,-3-1,0 0,1 1,0-1,-8 5,2-1,0 0,5-2,0-2,0 1,3-1,-1-1,-1 0,-6-1,-2-1,0 0,-1 0,-1 1,-2-1,8-1,-2-1,0 0,0 0,3-2,1-1,-1 0,0 0,-3 1,0-1,0 0,3 0,-7 0,3 0,1-2,6-1,1-1,4 0,-1 1,2 0,-10-5,-1 0,9 0,1 0,-2 0,3 0,-12 0,36-4,9 0,9-3,46-6,9 0,-2 8,9 0,-6-2,6 1,3 0,-13 4,2 2,3 0,2 0,2-1,-2 0,3 0,2-1,2 1,0-1,0 0,-1 0,-2-1,0 1,0-1,0 0,1 0,0 1,2 0,0 1,1 1,2 0,0 0,0 0,-1 0,0-1,-2-1,1-2,-3-1,-1-1,1 0,1 0,2 0,6 2,-14 1,3 0,2 0,1 1,3 0,0 0,1 1,1-1,0 0,-1 0,1-1,-1 0,-3 1,-1-2,1 1,0 0,0 0,0-1,1 1,0-1,1 0,0 0,1 1,1-1,1 0,-7 0,0 0,1 0,1 0,1 0,0 0,0-1,1 1,1-1,-1 1,0 0,1 0,-1 0,0 0,0 0,-1 1,0 0,1 0,1 1,0 0,0 0,0 0,-1 0,1 1,-1-1,1 1,-1-1,0 1,-1-1,1 0,-1 0,-1 0,1-1,4 0,0-1,0 0,0-1,0 1,-1-1,0 0,0 1,-1-1,-1 1,-1 0,0 0,-1 1,-2 1,5 0,-1 1,-1 0,-1 1,0 0,-2 0,0 1,-1-1,0 0,0 0,0-1,8 0,0-1,0 0,-1 0,-1-1,-1 1,-2 0,-2 1,-2 0,4 0,-2 1,-3 0,-2 0,1 1,-1-1,10 0,-1 0,-1 0,-1 0,0 0,-5 0,0 0,-1 0,-2 0,0 0,3 0,-1 0,0 0,1 0,7 0,2 0,-1 0,-1 0,-6 0,-2 0,0 0,0 0,1 0,-1 0,0 0,0 0,-4 0,-1 0,0 0,-4 0,0 0,-2 0,-1 0,1 0,0 0,-4 0,-2 0,-3 0,4 0,-1 0,-3 0,-2 0,27 0,-9 0,-20 0,-8 0,-12 0,-10 0,-7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41.2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1856 8405,'49'-1,"0"-1,0 1,8 0,2 0,3 0,-6 1,2 0,2 0,0 0,-6 0,1 0,1 0,0 0,-1 0,0 0,-1 0,0 0,2 0,2 0,3 0,3 0,2 0,0 0,-2 0,-3 0,-3 1,-3 0,-1-1,1 0,5-2,1 0,5-3,3 0,0-1,0 1,-3 0,-5 1,-1 2,-4 1,-2 1,0-2,4-1,1-2,3-3,1-1,0 1,-4 1,-6 2,12 2,-7 4,2-2,-5-1,2-1,-2 0,-6 1,5 2,-5 0,11 0,-6 0,-9 0,-23 0,-30 0,-14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09:10.2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4333 11496,'62'0,"0"0,1 0,-1 0,1 0,-1 0,-4 0,1 0,2 0,2 0,0 0,2 0,1 0,1 0,0 0,-10 0,2 0,0 0,0 0,2 0,0 0,0 0,1 0,1 0,1 0,0 0,1 0,-4 0,1 0,0 0,1 0,2 0,-1 0,1 0,1 0,-1 0,1 0,0 0,-1 0,0 0,-1 0,0 0,3 0,1 0,-1 0,1 0,-1 0,0-1,0 1,0 0,0 0,-1 0,-1 0,0 0,-1 1,-1-1,1 1,0 1,-2-1,0 1,-1-1,0 1,0 0,0 0,0-1,0 1,2-1,0 0,-1 0,1-1,2 0,0 0,0 0,0 0,0 0,0 0,-1 0,-2 0,0 1,-2 0,-2 0,8 2,-3 1,-1 0,-3 0,1 1,-1-1,1 0,2 0,3-2,-3 0,2-1,1 0,1-1,0 0,2 0,-1-1,-1 1,1 0,-2 1,-1-1,0 2,0-1,-1 1,0 0,-1 0,1 0,-2-1,1 1,0-1,0 0,4 0,1-1,0 1,0-1,-1-1,0 1,-1 0,0 0,-2-1,3 1,-2 0,0 0,-1 0,0 0,0 0,-1 0,0 0,5 0,1 0,-1 0,-1 0,0 0,-1 0,-1 0,3 0,0 0,-1 0,-1 0,-1 0,-1 0,4 0,0 0,-2 0,-2 0,-2 0,3 0,-3 0,-2 0,-2 0,1 0,-2 0,-2 0,-2 0,-1 0,-1 0,-3 0,1 0,4 0,-1 0,6 0,3 0,0 0,-3 0,2 0,-3 0,2 0,5 0,-3 0,6 0,3 0,-1 0,-1 0,-6 0,6 0,-6 0,0 0,6 0,-5 0,4 0,3 0,0 0,-2 0,-3 0,-2 0,-3 0,-1 0,1 0,4 0,-4 0,3 0,3 0,0 0,0 0,0 0,-2 0,4 0,-2 0,0 0,0 0,1 0,1 0,-3 0,2 0,0 0,0 0,1 0,0 0,-1 0,0 0,0 0,0 0,0 0,0 0,0 0,0 0,-6 0,0 0,0 0,0 0,0 0,0 0,-2 0,0 0,1 0,-1 0,-1 0,0 0,0 0,1 0,1 0,-2 0,1 0,1 0,0 0,1 0,-1 0,0 0,-1 0,6 0,0 0,0 0,-1 0,0 0,0 0,0 0,-1 0,0 0,0 0,0 0,0 0,0 0,0 0,4 0,0 0,1 0,0 0,-1 0,-2 0,-2 0,-2 0,-2 0,-1 0,-1 0,0 0,0 0,8 0,0 0,0 0,0 0,-1 0,0 0,0 0,-1 0,0 0,-2 0,-5 1,-2-1,0 0,0 0,1-1,3 0,0-1,0 0,0 0,-2-1,10 0,-1 0,-2 0,0 0,-3 0,-1 0,-2 0,-2-1,6-2,-3-1,-2 2,-7 4,-2 1,-3-1,8-7,-1 2,-2 4,-2 2,16-5,-2 5,-11 0,-15 0,1 0,8 0,2 0,9 0,2 0,-11 0,2 0,-2 0,13 0,-2 0,-5 0,-3 0,14 0,-29 0,-8 0,-12 0,10 0,26 0,-7-1,7 0,5 3,-1 2,3 2,4 1,3 0,-7-2,3 0,2 1,2-1,1 1,1 1,-8-1,1 1,1 1,2-1,-1 2,1-1,-1 0,-1 1,4 1,1 0,-2 0,1 1,-1 0,1 0,0 1,-4-2,0 1,2 0,-1 1,0-1,-2 1,-3-1,-2 0,7 3,-2-1,-3 1,-2 0,-1 0,4 2,0 2,-4-1,-6-2,6 0,-10-1,1 9,-26-9,-37-5,-42-6,4-3,-10 0,19-2,-4 0,-2-1,-2-2,4-1,-1-2,-1 0,-3-1,-2 1,6 1,-2 1,-3-1,0 1,-2-1,0-1,-1-1,1-1,-1 0,-1-2,0 0,-1 0,-1-1,-1 2,0-1,9 3,-2-1,0 1,0 0,-1 0,0 0,-1 0,1 0,-1 1,0-1,0 1,-2 0,1 1,-1-1,1 1,-1 0,0 0,0-1,1 1,-1-1,1 0,-1-1,0 0,0 0,1 0,-1 1,1-1,1 1,1 1,1 0,-5 1,1 1,1 0,1 1,0 1,0-1,0-1,0 0,-2 0,-1-2,0 1,0-1,0 0,2 1,2-1,1 2,-4-1,2 0,2 1,1 0,1 1,1-1,-2 1,3 0,0 0,0 1,-2-1,-7 1,-2 1,-1-1,4 1,5 1,-2 0,5 2,-6-1,2 0,-7 0,-3 0,0 0,3 0,5 0,2 0,0 0,-1 0,-4 0,8 0,-1-1,-2 1,-1 0,-2 0,-1 0,-1 1,6 0,-2 0,-2 1,0-1,-1 1,-1 1,0-1,-1 1,0 0,6-1,1 1,-1 0,-1 1,0-1,0 1,-2 0,1 0,-2 0,0 0,0 0,2 1,-1-1,-1 1,0-1,-1 1,-1 0,0 0,0 0,0 0,0 1,-1-1,1 1,0-1,2 1,1-1,0 1,-1-1,0 1,1 0,-1 0,0 0,-1 0,1 0,-1 0,1 1,-1-1,0 1,1-1,0 1,-1 0,0 0,-1 0,0 0,1 1,-1-1,1 0,0 1,0-1,1 0,0 0,2 0,0 0,-7 0,2 0,0 0,1-1,0 1,1-1,0 1,1 0,-1-1,1 1,-1 0,0 1,1-1,-1 1,0 0,-1 1,1-1,-1 1,2-1,0 1,2-1,1-1,2 1,1-2,-7 2,3-1,2-1,2 0,0 0,0 0,-1-1,-1 1,-4 0,-2 1,0-1,-1 0,1 0,1 0,2-1,1 0,-4 0,3 0,1-1,0 0,0 1,-2 0,2 0,-2 1,-1 0,0 1,1-1,2 0,2 0,-3 0,3 0,2 0,-1 1,-4-1,6 0,-3 0,-2 0,-1 0,1 1,1-1,2 1,-2 0,2 1,1 0,0-1,-2 1,-2-2,5-1,-1 0,-1-1,-1 0,-1 0,0 0,0 0,1 1,1 0,-1 1,0 0,1 0,-1 0,1 0,-1-1,1 0,-1 0,1-2,-1 1,1-1,0 0,-1 1,0 0,0 0,-2 1,-1 0,1 1,-1 0,0 0,0 1,0-1,0 0,0 0,-1 0,1 0,-1 0,0 1,1-1,-1 0,1 0,-1 1,1-1,-1 0,1 0,0 0,-1 1,0-1,0 0,-1 0,-2 0,1 0,-1 0,0 0,1 0,1 0,1-1,-3 0,0-1,2 0,-1 0,2 0,0 0,0 0,-5 1,1 0,1 0,0 0,0-1,1 0,1 0,0-2,1 1,0-1,2 1,2-1,1 0,2 1,1-1,1 0,-2-1,-2-1,-1 1,0-2,1 1,2 0,-6 0,2 0,0 0,-3 0,0 0,-2 0,-2 0,1 0,1 0,6 0,2 1,1-1,-2 0,-1-1,1-1,-1-2,-2 0,1 0,0 0,3 0,-3 1,1 1,2-1,0 0,2-3,-5-3,1-3,2 0,0 2,4 3,0 1,1 1,2-2,-8-2,2-1,0 0,4 3,1 1,1 0,-14-3,1 0,2 4,2 0,15 1,3 1,4 3,2 0,-17 0,22 0,11 0,79 0,-28 0,4 0,22 2,11 1,3 2,-14 0,2 2,2 0,3 1,-8-1,1-1,3 2,1-1,2 1,2 0,-7-1,1 1,2 0,1 0,1 0,0 0,1 0,1 1,-8-3,0 1,1 0,1 0,0 0,0 0,1 0,1 0,0 0,1 0,0 0,1 0,1 1,0-1,1 1,0-1,1 0,0 0,0-1,0 0,1 0,-8-1,0-1,1 0,0-1,0 1,1-1,-1 0,1 0,0-1,0 1,0 0,1 0,-1 0,2 0,0 0,0 0,1 0,-1 1,1-1,0 0,-1-1,1 1,0-1,0 1,0-1,-1-1,1 0,-1 0,1-1,-1 1,0-1,1-1,-1 1,1 0,-1-1,1 1,0-1,0 1,0 0,1 0,1 0,0 0,0 0,0 0,0 0,0 0,0 0,0 0,0 0,-1 0,-1 0,0 0,1 0,0 0,0 0,0 0,-1 0,0 0,-1 0,0 0,0 0,-1 0,-1 0,0 0,5 0,-1 0,-1 0,0 0,-2 0,1 0,0 0,0 0,0 0,0 0,2 0,0 0,1 0,0 0,0 0,0 0,-1 0,-1 0,-1 0,-2 0,5 0,-2 0,-2 0,0 0,-1 0,1 0,1 0,0 0,-2 0,0 0,1 1,0-1,1 0,-1 0,0 0,-1 0,0-1,5 0,-1-1,-1 1,0-1,0 0,0 0,0 0,-1 1,-1 0,-2 1,1-1,-1 1,0 0,1 0,0 0,0-1,3-1,1 1,0-1,0 0,0 0,1 0,-1 1,1 0,-1 0,0 1,1 0,-1 0,1 0,-1 0,1 1,0-1,-6 0,1 0,0 0,0 0,-1 1,1-1,0 0,-1-1,0 1,6-2,0 1,0-1,-1 0,0-1,-1 1,0 0,-2 1,1 0,-2 1,0-1,-1 1,0 0,0-1,1 0,3 0,1-1,0 0,0 0,-1-1,-2 1,-2 0,7-1,-2 1,-2-1,-1 1,1 0,1 1,0 1,-1 1,-1-2,-2-1,4-2,-3-2,-1 0,-1 2,-7 3,0 1,-2 0,-3-1,0-1,-2-1,-1 0,19-2,-2 1,-8 3,-3 0,-10-3,0-1,14 1,3 1,-2 3,1-1,6-6,5 0,-8 2,4 2,1-1,-12-1,1 1,0-2,0 1,0-1,-1 0,1 1,-1 0,1 1,1 1,-2 0,-4 0,-1-1,-4 1,-2 0,8 1,-6 0,0 1,-24-3,-9 4,0 0,26 0,9 0,-10 0,0 0,26 0,-10 0,-18 0,-9 0,-7 0,24 0,15 0,-16 0,3 0,3 0,0 0,-9 3,-2-1,24 0,-28 7,-18-5,-6 3,-37-3,-10-1,2-3,-5 0,-3 0,-4 0,0 0,4 0,1 0,-3 0,-3 0,-3 0,-1 0,2 0,-10-1,2 1,-2 1,11 1,-2 2,1 0,2-1,1-2,2 0,-5 0,-9 2,-6 0,-2 1,5-1,-1 1,3 0,-4 0,11-3,-4-1,-1-1,0 2,3 0,-2 4,1 1,2-1,1-1,2-2,2-2,0 0,0 1,-12 1,0 2,0-2,12-1,-1-1,1-1,0 1,-14 0,1 0,-1 0,14 0,-1 0,1 0,0 0,-12 0,2 0,-4 0,1 0,-2 0,-3 0,2 0,2 0,2 0,-2 0,-5 0,17 0,-2 0,-3 0,0 0,-2 0,0 0,0 0,-2 0,-2 0,0 0,0 0,-1 0,-1 0,-1 0,9 0,-1 0,-1-1,-1 1,0 0,0 0,1 0,2 0,0 1,-8 1,1 0,2 0,-1 0,2 1,0-1,-1 0,3-2,-1 0,1 0,0 0,1 0,4 1,2 1,-9 4,5 2,1-1,-6 0,4-3,-3-1,-3-1,0 0,0 1,2 1,5 0,3 1,-1 0,1 0,-2 1,-1-2,-1 1,-2-1,-1 0,-1 0,1-1,1 1,1 0,-3 1,2 0,0 0,1-1,1 1,0-2,-6 1,0-2,1 1,1-1,0 0,3 1,0-1,0 1,1-1,1 0,2-2,1 0,0 0,0 0,2 0,-7 0,1 0,1 0,3 0,-7 0,3 0,1 0,5 0,1 0,1 0,3 0,1 0,-1 0,-4 0,-1 0,-2 0,4 0,-3 0,-1 0,0 0,-4 0,1 0,-2 0,-1 0,7 0,-1 0,-1 0,1 0,2 0,-4 0,2 0,1 0,-3 0,-7 0,-2 0,0 0,2 0,-5 0,3 0,-1 0,13 0,-1 0,0 0,3 0,-10-2,3-1,4 1,0-1,5-2,8-1,6 0,1 0,17-2,9 3,4 1,3-9,-3 8,4-8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0:06.2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22802 10091,'55'0,"-1"0,1 0,-1 0,-2 0,4 0,2 0,3 0,1 0,2 0,0 0,-7 0,1 0,1 0,1 0,1 0,1 0,2 0,1 0,3 0,-8 0,2 0,2 0,1 0,2 0,0 0,2 0,-1 0,1 0,0 0,0 0,0 0,-2 0,-2 0,-1 0,1 0,0 0,0 0,0 0,0 0,1 0,-1 0,-1 0,1 0,-1 0,0 0,0 0,0 0,1 0,-1 0,0 0,0 0,0 0,0 0,-1 0,0 0,-1 0,0 0,0 0,-1 0,6 0,1 0,0 0,0 0,0 0,-2 0,-1 0,-1 0,-3 0,-3 0,-3 0,13 0,-4 0,-3 0,-3 0,-2 0,-2 0,9 0,-2 0,-5 0,-9 0,0 0,-11 0,-12 0,-72 0,7 0,-6 0,-6 0,-7 0,-3 0,6 0,-2 0,-1 0,1 0,3 0,1-1,-2 1,-5 1,9 0,-5 0,-2 1,-2 1,-2-1,1 1,0 1,5 0,0 0,0 0,0 1,-2 0,-1 0,-1 0,-2 1,5-1,-1 0,-2 0,0 0,-2 0,-1 1,0-1,0 1,0 0,0 0,0 0,5 0,-1 0,0 0,1 0,-1 0,0 1,-1 0,1-1,0 1,-1-1,1 1,-1-1,-1 1,0-1,-2 1,1-1,-1 1,1-1,0 0,0 1,1-1,2 1,0-1,2 1,-8 0,1 1,2 0,1-1,1 1,0-1,0 1,0-1,0 0,0-1,-1 1,-1-1,1 0,0 0,2 0,2-1,1 1,4-1,-14 1,3 0,4 0,2-1,0-1,-8 1,2-1,3-2,6 0,-13-2,12 0,12 3,53-2,40 2,2-3,12-1,-1 2,-14 2,-1 2,7-1,-3-3,8 0,4-1,2 0,2 0,-3 0,-6 2,0-1,1 1,0 0,1 0,2 0,1-1,-3 0,2-1,1 0,2 0,0 0,1 0,0-1,1 1,-1 0,-1 0,2 0,0 0,1 0,0 0,0 0,-1 0,-1 0,-1 0,-2 0,2 0,-1 0,-1 0,-2 1,0-1,0 0,-1-1,1 1,8-1,2 0,1 0,-2 0,-3 0,-4-2,-5 1,4-2,-7 0,-3-1,-1 0,11-2,-1 0,-11-3,-12-1,-11-4,-10-11,-33-4,-19-4,-12-5,11 13,-3-1,-5-2,-2-2,0 0,-3-2,-3-2,-2-1,-2 0,0 0,8 5,-2 1,0-1,-1 0,-2-1,-1-1,-1 0,-2-1,5 3,-2-1,-2-2,-1 0,-1-1,-1 0,1 0,-1 1,2 1,1 1,1 2,-2-1,2 2,0 0,1 2,0 0,0 0,0 0,-1 0,-1-1,1 0,-2-1,-1-1,-1 1,1-1,0 1,2 1,1 2,4 1,2 3,-14-6,4 3,3 3,2 1,0 0,-5-2,0 1,4 1,5 2,-9-7,10 5,4 6,73 10,31 4,17 2,-23-1,5 0,3 0,3 0,-7 0,2 0,3 0,2 0,1 0,2 0,-7 0,3 0,1 0,1 0,1 0,-1 0,0 0,-2 0,3 0,-1 0,-2 0,1 0,0 0,2 0,1 0,-8 0,4 0,0 0,2 0,-1 0,-1 0,-3 0,-2 0,-4 0,10 0,-4 0,-4 0,0 0,1 0,5 0,2 0,-1 0,-4 0,-8 0,9 0,-7 0,-7 0,-8 0,-17-4,-82-5,10 3,-11 1,-6-1,12 1,-3 0,-4 0,-2 0,-3-1,11 1,-3-1,-2 1,-1-1,-1 0,-1 0,2-1,1 0,4 1,1-1,-1-1,1 1,1-1,-1 0,-1 0,0 0,-3-1,-2 0,-1 0,1-1,0 0,2 0,2 0,3-1,-11-3,3-1,3-1,3 1,3 1,2 1,2 0,4 0,5 0,-14-6,26 2,57 5,17 2,-2 0,8 0,1 2,10 1,6-1,2 0,-2-2,-10 1,2-2,-1 0,2-1,-1 1,2 1,3 1,0 1,2 0,-1 0,1 0,-1-1,0-2,2-2,0 0,-2 0,-4 2,-4 2,13 2,-7 3,-2-2,-8-3,-1-1,-10 2,9 2,-34-4,-41-6,-17 0,-14 2,11 6,-7 1,-4 0,-3-1,1 0,-3-1,-4 0,-3-1,-1 0,-3-1,13 2,-1 0,-3-1,0 0,-2 0,-1 0,-1-1,-1 0,-1-1,9 2,-2-1,-1 0,-1 0,-1-1,0 1,-1-2,1 1,-1-1,0 0,0-1,0 1,4-1,-1 0,0-1,-1 0,0 0,1-1,-1 1,1-1,-1-1,2 1,0 0,0 0,2 0,-7-2,1-1,0 1,0-1,1 0,1 0,0 0,2 1,1-1,1 0,2 1,-7-2,1-1,2 1,1 0,2 0,3 0,1 0,4 0,-8-5,2 0,4 1,5 0,7 1,-8-11,9 3,4 8,16 2,46 5,23 2,-3 2,8 0,8 0,4-2,-15 3,4-1,4-1,1 0,4-1,0 1,2-1,1 0,-12 3,1 0,1 0,2-1,1 1,0 0,2-1,-1 0,1 0,1 0,-1 0,1-1,-5 1,2-1,0 0,1 0,0-1,0 1,0-1,1 0,0 1,-1-1,0 1,0 0,-1 1,-1 0,6-1,-1 1,1 0,-1 0,0 1,-1 0,0 0,0 0,0-1,-2 1,0 0,0 0,6-2,-1 0,1-1,-1 1,-1-1,-1 1,-1 0,-2 1,-2 1,-3 0,12-1,-4 1,-2 1,-2 0,-3 0,-1 0,10-3,-3 0,-4 0,-8 2,3 1,-12 0,-9-2,-40-6,-30 12,-4-11,-2 12,-15 2,-6 1,2-1,1-2,2 0,-4-1,-6-1,18 2,-6 1,-2-2,-2 1,-1 0,1-1,2 0,2-1,-7-1,3-1,0 0,1-1,0 1,-1-1,-4 0,-2 1,-1 0,2-1,4-1,6 1,-13-8,8 0,4 1,7 5,2 2,15-1,16-3,46 8,34 5,5 0,-13-2,5 0,4-1,4 1,4 1,-19 1,3 0,3 1,2 0,2 1,1-1,0 0,1-1,0 1,-1-2,-1 0,1 0,1-1,0 0,0-1,1 0,0 1,-1 0,0 0,0 0,-1 1,4 1,0 0,-1 0,1 1,-1 0,0 0,-1 0,-1 0,-1 0,-1-1,6-1,1 0,-1-1,-1 0,-3 1,-1-1,-5 1,-3 1,14 0,-6 1,-4 1,-4-1,1 0,-3 0,-13 0,-7 0,-62 0,-24 0,7 0,-7 0,-5 0,-4 0,10 0,-3 0,-3 0,-3 0,-1 0,-2 0,-2 0,8 0,-3 0,-2 0,-1 0,-1 0,-1 0,-1 0,-1 0,1 0,0 0,6 0,-1 0,0 0,0 0,-1 0,0 0,-1 0,0 0,0 0,-1 0,1 0,-1 0,0 0,0 0,-1 0,-1 0,0 0,0 0,0 0,0 0,1 0,0 0,2 0,0 0,2 0,-7 0,1 0,0 0,1 0,2 0,0 0,0 0,2 0,1 0,0 0,-5 0,-1 0,1 0,1 0,2 0,3 0,4 0,3 0,-10 0,5 0,4 0,5 0,-20 0,19 0,39 0,75 0,-13 0,11 0,8 0,-20-1,6 0,4 0,2 0,3 1,1 1,1 2,-8 1,2 1,1 2,1 1,1 0,2 0,0 1,2 1,0-1,1 0,-7-1,1-1,2 1,0 0,2 1,0-1,0 1,0 0,0 0,0 0,-2 1,0 0,-1 1,0 1,-1 0,0 0,-1 1,0 0,0 1,-1 0,0-1,-1 1,0 0,0 0,-1-1,8 2,1 0,0 0,0 1,-1-1,-1 0,-2 0,-3 0,-2-1,-4 1,5 1,-2 0,-4 0,-3 0,-1-1,-3-1,9 2,-3-1,-4 0,-7 0,3 4,-15 1,-26 1,-31-7,-17-3,0-2,-8-1,-5 0,-1 2,2 3,-2 2,-1 2,-2-1,-2-2,4-2,-3-2,-1-1,0 0,1 1,1 2,5 2,0 2,1 0,1 0,3-1,1-2,-4-2,3-2,2 0,2 1,-6 6,3 1,9-3,-5 1,13 2,44-13,24 5,13 0,10 2,-5-2,5 1,3 2,-10 0,4 3,1 0,1 1,-1-1,-1 0,1 0,-1 0,1 0,0 2,6 2,2 2,-1 1,-1-1,-3-1,0 0,-4 0,-1-1,-2 0,6 2,-3-1,-6-1,-2-1,-9-2,-11 5,-23-8,-25-4,-9 1,-30-8,0 5,-10 3,8-2,-5 0,-1 2,10-2,-1 0,-2 2,1-1,7 0,-2 1,0 0,3 0,2-1,-12 3,5-1,3 0,-14 3,9 0,6-1,37-3,12-2,22 5,42 16,-22-4,5 7,5 2,-6-6,4 3,2 1,2 2,0 1,-6-3,1 3,2 1,-1 1,1-1,-2-1,-1-2,4 2,-1-1,-2-2,2 1,1 2,4 3,3 4,2 1,-2-1,-2-3,-7-5,4 1,-5-5,1 1,-2 0,2 3,-2-1,-4-4,10 8,-10-6,-12-7,-24-12,-66-7,22-4,-7 0,-4 0,2-1,-4 1,-3-2,-3 1,-1 0,-2 0,-2 0,-2 0,-2 0,-1 0,-2 0,15 0,-2 0,-2 0,0 0,-1 0,0 0,0 0,1 0,2 0,-3 0,2 0,-1 1,2-1,-1 0,0 0,1 0,-1-1,-1 0,-1 0,-1 0,0 0,1-1,3 1,3-1,3 0,-16-2,5 0,4-1,2 1,-6-1,2 1,14-2,3-8,55 14,46 0,-10 5,3 5,5 6,1 3,0 2,-2 2,-8 1,-4-1,-9-5,-4-3,5 2,-13-6,-15-7,-6-4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0:14.0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4157 4743,'58'-3,"-1"1,-5 1,3-1,3 2,-10-1,2 0,1 1,5 2,-3 0,3 2,3 1,1 0,1 1,0-1,-5 0,0 0,1 0,0 0,1 0,2 1,2 1,-4-1,2 1,2 0,1 1,0 0,1 0,1 0,0 0,-1-1,-3 0,1 0,-1 1,1-1,1 0,-1 0,1 0,1 0,-1 0,1 0,-3 0,1 0,0 0,0-1,1 1,0 0,0-1,-1 1,1 0,-1 0,0-1,5 2,-1-1,0 0,-1 1,1-1,0 0,0 1,0-1,1 0,0 0,-3 0,1 0,0 0,1 0,-1 0,1 0,0 0,-1-1,1 1,-2 0,1 0,2 0,-1 1,1-1,-1 0,-1 1,1-1,0 0,-1 0,2 1,-1-1,-4 0,0 0,1-1,-1 1,1 0,-1-1,1 1,-1 0,1 0,-1-1,-1 1,5 0,1 1,-1-1,-1 1,1-1,0 1,-1-1,0 0,-1 0,0 0,3 0,0 0,-1-1,0 1,0-1,-1 0,0 1,-1-1,0 0,2 0,-1 1,0-1,-1 0,0 0,-1 0,1-1,-1-1,-2 0,0-1,0 0,0 0,-1-1,0 0,-2 0,-1 0,9 0,-3 0,-1 0,0-1,1 1,2-1,-1-1,2 0,2 0,0 0,-1 0,-2 0,-4 0,3 0,-4 0,-2 0,1 0,4 0,-7 0,3 0,1 0,1 0,-1 0,-2 0,-2 0,6 0,-4 0,-1 0,2 0,2 0,-7 0,3 0,0 0,2 0,0 0,0 0,-2 0,8 0,0 0,-1 0,0 0,1 0,1 0,-4-1,0 1,1 0,1 0,-1 0,0 0,0 1,-3 0,1 1,-1 0,0 0,-1 0,0 0,0 0,6-1,-2-1,0 0,0 0,1 1,0 0,-6 0,1 1,1 1,-1-1,0 0,-1 0,-1-1,1 0,-2-1,0 0,0-1,0 1,3 0,-2 0,1 0,1 0,1 0,1 0,-1 0,1 0,2 0,2 0,0 0,0 0,0 0,-2 0,-1 0,0 0,-1 0,-2 0,0 0,1 0,3 0,1 0,2 0,2 0,0 0,0 0,-2 0,-3 0,-2 0,-3 0,-1 0,0 0,2 0,3 0,-2 0,4 0,2 0,1 0,0 0,-2 0,-3 0,-5 0,3 0,-5 0,-3 0,2 0,5 0,-5 0,5 0,2 0,2 0,0 0,-2 0,-3 0,-5 0,17 0,-8 0,0 0,6 0,-9 0,3 0,4 1,1-1,0 0,-2 0,-2-1,-2-1,-1 0,-1 0,-1-1,1 1,0 0,4 1,2 1,-1 0,0 0,-2-1,-2 0,-1-3,-3-1,-1 0,-1 0,2 0,1 2,1 1,0-1,0 1,-2-2,8-1,-2-1,0 0,-1 0,1 2,-1 1,0 0,0-1,-4 0,-1-1,0 0,0-1,0 1,0-1,1 1,-1-1,1-1,0 1,0-1,0 0,0-1,-1 0,1-1,0 1,2 1,1 0,1 0,-1 1,2 0,-1 0,1 0,1-1,1-1,1-2,0 1,2-2,-8 2,1 0,0-1,1 1,-2-1,-3 2,-1 0,0 1,0-2,0 1,5-3,0 0,0 0,1-1,-2 2,-5 2,0 0,-1 1,1 0,-1-1,1-2,0 1,0-1,0 0,-2 0,8-2,-2 1,-1-1,1 1,3 2,1 0,-2 1,-2-2,3-3,-3 0,0 1,0 4,0 2,-2-1,-9-2,-1 0,-3 1,14-1,-3 2,-5-1,-1 0,-1 0,-2 0,-8 4,0 0,14-4,3 1,3 7,0-1,-5-7,2 0,12 7,-1 0,-19-7,-2 0,-3 7,-2 1,14-7,-28 7,-11 0,-8 0,-46 0,2-3,-12-1,-7-1,-6 1,13 1,-2 0,-5 0,-3 0,-3 0,-3 0,-2 0,-2 0,-3 0,18 1,-1-1,-2 1,-2-1,-1 0,-1 0,-2 0,-2 1,0-1,-2 0,0 0,-1 0,-2 0,1 0,-2 0,0 0,0 0,-1 1,14-1,-1 1,0 0,-1 0,0 0,-1 0,-1-1,0 1,-1 0,0 0,-1 0,0 0,-1 0,0-1,-1 1,0 0,0 0,-1 0,0 0,0 0,0 0,-1 0,0-1,0 1,-1 0,1 0,-1 0,0 0,8 0,0 0,-1 0,-1 0,0 0,-1 0,0 1,0-1,-1 0,0 0,-1 0,1 0,-1 0,0 1,-1-1,1 0,-1 0,1 0,-1 0,1 0,-1 0,0 1,1-1,0 0,-1 0,1 0,1 0,-1 0,1 0,0 0,0 0,1 0,0 0,1 0,0 0,1 0,-4 0,0 0,1 0,1 0,0 0,0 0,1-1,-1 1,2 0,-1 0,1 0,-1-1,1 1,0 0,0 0,0-1,0 1,0 0,-1 0,1 0,-1-1,1 1,-1 0,-1 0,1-1,-2 1,1 0,-1 0,0-1,-1 1,-1 0,5 0,-1 0,0-1,-1 1,0 0,-1 0,0 0,-1 0,0-1,-1 1,1 0,-1 0,0-1,-1 1,1 0,-1 0,1-1,0 1,-1 0,1 0,0-1,0 1,0 0,0 0,1 0,0 0,1 0,0 0,0 0,1 0,1 0,0 0,0 0,2 0,0 0,1 1,0-1,-9 0,0 0,2 0,0 1,1-1,1 1,0-1,1 1,1-1,0 1,0-1,1 1,-1 0,1-1,1 1,-1 0,0-1,0 1,0 0,0-1,-1 1,0-1,0 0,-1 1,0-1,-1 0,2 0,0 0,-1 0,1 0,-1-1,0 1,-1-1,1 1,-1-1,1 1,-1-1,0 1,0-1,1 0,-1 1,0-1,0 1,1-1,-1 1,0 0,1 0,0-1,0 2,0-1,0 0,1 0,0 1,0 0,-4-1,0 1,-1 1,1-1,-1 0,0 1,1 0,-1 0,1 0,0 0,0 0,0 0,0 0,1 0,0 0,1 0,-1 0,2 0,-1 0,1 0,1 0,0 0,1 0,1-1,0 1,-7-1,2 0,0-1,1 1,1 0,1-1,0 1,1-1,0 1,0-1,1 1,-1-1,1 1,-1 0,0-1,0 1,-1 0,0 0,-1 1,0-1,0 1,0-1,0 1,-1 0,0 0,0 0,0 0,0 0,0 0,0 0,0 0,0 1,0-1,1 0,0 0,1 0,-1 0,2 1,0-1,-6 0,1 0,0 0,1 0,0 0,0 0,0 0,1 0,0 0,0 0,1 0,-1 0,1 0,0 0,0 0,0 0,0 0,-1 0,0 0,0 0,0 0,1 0,0 0,-1 0,1 0,1 0,-1 0,1 0,-1 0,1 0,0 0,0 0,1 0,-2 0,0 0,0 0,1 0,0 0,0 0,0 0,0 0,0 0,1 0,0 0,0 0,0 0,0 0,1 0,-2 0,0 0,-1 0,1 0,0 0,1 0,-1 0,1 0,1 0,-1 0,2 0,0 0,1 0,0 0,-6 0,1 0,1 0,0 0,1 0,0 0,1 0,1 0,-1 0,1 0,0 0,-3 0,0 0,0 0,0 0,0 0,2 0,0 0,2 0,1 0,3 0,-7-1,3 1,1 0,2 0,1 0,1 0,0 1,-14 0,2 0,1 1,2 0,3 0,-1 0,3 0,3 0,2 1,-1 2,2 1,4 0,-5 2,3 0,-2 3,3 1,13 0,1 0,-11 4,-1 0,5-1,2 0,7-2,3 0,-20 6,32-5,4-2,15-3,11 3,14-2,24 8,-15-8,3 3,20 15,3 6,-15-8,0 1,1 2,-1 0,-1 2,0 0,-1 0,-1 0,-2 0,5 2,0 1,-3 0,3 4,-1-2,-5-6,0-1,2 2,8 6,3 2,-3-4,-10-9,0-2,-2-3,13 5,-3-3,-10-5,-2-1,25 9,-11-7,0-6,11-8,-25-5,2 0,4 0,2 0,10 0,1 0,-5 0,0 0,12 0,-2 0,8 0,-26 0,-4 0,-9 0,17 0,-20 0,6 0,-37 0,-45 0,12 0,-7 0,-3 0,3 0,-3 0,-2 0,-3 0,-2 0,-4-1,-1 1,1 0,3 1,4 1,2 0,1 1,-5 0,2-1,-3 1,-3-1,0 0,3 1,5-1,-16 2,6 0,-2 1,6 0,-4 1,2-1,5-1,5-3,3-2,8 3,-13 11,29-10,22 5,0-1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0:21.6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5754 11615,'54'0,"0"0,0 0,0 0,4 0,3 0,2 0,3 0,1 0,-9 0,1 0,2 0,1 0,1 0,2 0,0 0,-6 0,2 0,0 0,1 0,2 0,-1 0,2 0,-1 0,1 0,-1 0,0 0,1 0,1 0,0 0,0 0,0 0,1 0,-1 0,1 0,-4 0,0 0,0 0,1 0,0 0,0 0,0 0,-1 0,0 0,-2 0,0 0,6 0,-2 0,-1 0,0 0,-1 0,1 0,-1 0,2 0,0 0,-3 0,1 0,1 0,0 0,0 0,-1 0,1 0,-2 0,0 0,-2 0,6 0,-3 0,0 0,-1 0,0 0,0 0,1 0,0 0,-1 0,-1 0,2 0,0 0,0 0,0 0,-1 0,1 0,-1 0,4 0,1 0,0 0,-1 0,0 0,0 0,-1 0,0 0,-2 0,-1 0,0 0,-1 0,0 0,1 0,-1 0,1 0,0 0,-1 0,1 0,0-1,-1 1,1 0,0 0,0 1,0 0,0 1,1 0,-1 0,0 0,1 1,0-2,0 1,2-1,0-1,0 0,1 1,0-1,0 0,0 1,0-1,-5 2,1-1,0 1,0 0,0 0,0 0,0 0,-1-1,-1 0,5 0,-1-1,0 0,-1 0,0 0,0-1,0 1,0 0,-3 0,1 0,-1 0,0 0,-1 0,1 0,0 0,0 0,1 0,1 0,0 0,-1 0,1 0,-2 0,0 0,-1 0,1 0,-1 0,-1 0,0 0,0 0,-1 0,2 0,1 0,0 0,0 0,1 0,0 0,0 0,0 0,3 0,1 0,2 0,-2 0,0 0,-4 0,-3 0,-2 0,-4 1,-3-1,3 0,6-1,-1-1,6-1,3-1,2 0,0-1,0 1,-4-1,-5 1,8 0,-5-1,-2 1,1-1,4-1,-4 0,3 0,2-1,1-1,0 1,-1 0,-2 0,3 1,0-1,-2 1,0 0,0 1,0 0,-4 1,0 1,-1 1,0 0,1-1,1 0,-5-1,1-1,0 0,1 0,-1 0,-1 0,-1 1,3 1,-2 1,0 0,0 0,-1 0,2-1,1 1,2-1,-1 0,1 0,-2-1,0 1,8-2,-2-1,0 1,-1 0,-1 1,-5 2,-2 2,0 0,0-1,1 0,4-1,3-1,-1 0,-1 0,-4 0,0 0,-4 0,0 1,1 0,5 1,2 1,-1 0,0-2,-4-2,-1-1,0-1,0 1,0 2,0 0,1 0,-1-1,5-1,2-1,-2 0,-1 1,7 0,-2 2,2-2,-5 1,3-2,1 1,-3 0,-8 2,-1-1,0 1,1-1,6-1,2-1,0 0,-1 0,0 2,0 1,-1 0,-1-1,-7-1,0-1,-1 1,-1 1,13 2,-1 2,-1 0,-4-4,-1 0,0 1,-5 3,0 0,0 0,5 0,0 0,2 0,-7 0,2 0,2 0,0 0,5 0,2 0,1 0,1 0,-7 0,2 0,0 0,0 0,1 0,0 2,1 0,0 0,1 1,0 0,-7 0,0 1,1 1,-1 0,2 0,-1 0,4 2,0-1,0 2,1-1,-1 1,-1 0,-2 1,-1 0,0 0,0 0,-2 0,0-1,4-1,-1-1,-1 0,-1 0,0 0,12 2,-1 1,-1-1,-5-1,3-2,-4-2,0 1,2 2,0 1,-4 0,4-1,-8 0,1 0,-23-2,-22 0,-64 1,15-1,-6 2,-6-2,2-3,-5-1,-4 0,-1 0,1 2,-1 2,0 1,-1 1,-4 0,-5 0,16-2,-2 0,-4 0,-2 0,-1-1,-2 1,0 1,-1-1,1 0,0 1,2 0,1 1,-1-1,-1 1,1 0,-2 0,0 0,-1 1,0-1,-2 0,-2 1,9-2,-1 1,-1-1,0 1,-2 0,0 0,-1 0,0-1,-1 1,0 0,0 0,0 0,-1 0,2 0,-1 0,2-1,0 1,-1-1,1 1,-1 0,-1-1,1 1,0 0,0-1,-1 1,1-1,0 1,0 0,0-1,0 1,1 0,1-1,0 1,0-1,0 1,1-1,-1 1,1-1,-1 1,1-1,-1 1,1-1,0 1,0 0,-1-1,1 1,0-1,-5 1,1 0,0 0,0 0,-1-1,1 1,0 0,0 0,0 0,0 0,0 0,0 0,0-1,0 1,1 0,1 0,0 0,0-1,1 1,0-1,-1 1,1 0,0-1,0 1,-1 0,1-1,0 1,-1 0,0 0,0 1,-1-1,-1 1,0 0,0 0,1 0,-1 0,-1 0,1 1,0-1,0 0,0 1,-1-1,1 0,0 1,0-1,3 0,1 0,-1 0,1-1,-1 1,1 0,-1 0,1 0,-1 0,1 0,-1 0,0 0,1 0,-1 1,1-1,-1 1,1-1,-1 1,0 0,0 0,0 0,0 1,0-1,0 0,0 1,0-1,0 0,1 1,0-1,0 1,1-1,0 0,-4 1,0 0,0 0,1 0,0 0,0 0,0 0,1 0,0 0,0 0,0 0,1 0,0 0,0-1,-1 2,0-1,0 0,1 0,0 0,0 0,0 0,1 1,0-1,1 0,1 0,0 0,1 0,-8 2,2 0,0 0,2-1,0 1,0 0,0 0,1-1,-1 1,-1 0,-1 0,0-1,0 1,0 0,-1 0,1-1,0 1,0 0,1 0,0-1,2 1,0 0,1-1,-1 1,1 0,0 0,1-1,0 0,1 0,0 0,-7 0,2 0,0-1,1 0,0 0,-1 0,-1 1,-2 0,7 0,-3-1,0 2,-1-1,-1 0,1 1,0-1,1 1,2-2,1 1,-4 0,3-1,1 1,0-1,1 0,-1 0,-1 0,-2 1,-1 0,-2-1,0 1,-1 0,-1 0,1 0,-1 0,1 0,1 0,2 0,1-1,-1 1,0-1,1 1,0-1,1 0,1 0,2-1,-6 2,1-1,2 0,1-1,-1 0,0 0,-3 0,3-1,-3 0,-1 0,0 0,1-1,0 0,2 0,2-1,-6 1,2-1,3-1,-1 0,0 0,-3 0,0-1,-1 0,-1 0,-1-1,1 0,0 0,2-1,6 0,1-1,0 0,1 0,0 0,-1-1,1 1,-2 0,1 0,0 0,-1 0,0 0,0 0,0 0,-2 0,-1 0,0 0,0 0,-1 0,1 0,1 0,1 0,1 1,0 0,0-1,-1 0,0 0,-1-2,2 0,-2-1,0 0,-1-1,0 0,1-1,0 1,0 0,-4-1,0 1,1-1,0 0,0 0,0 0,1-1,1 0,0-1,1 0,-1-1,2 1,-1 0,2 0,-7-1,-1 0,1 1,2-1,2 2,5 0,-4 1,4 2,3-1,0 0,1-1,0-1,2 0,6 2,-5 3,4-1,-5-6,1-1,11 8,2 0,-28-6,14 3,10 3,6-8,2 5,-2-1,-7-7,-3-3,-9 2,-4-1,7-2,-3-3,0 1,1 1,0 1,-1-1,-9 0,-1-1,1-1,8 1,2-2,1 3,7 4,0 1,5-1,-1-2,11-1,20 3,30 9,12 3,7 2,3-1,3 0,4 0,5 0,2 0,7 0,3 0,5 0,-13 0,4-1,2 1,1 0,2 1,-4 0,2 1,0 1,3 0,0 0,2-1,-11 0,2 0,1 0,1 1,1-1,0 0,1 1,0 0,-2 0,1 0,0 1,1 0,1 0,0 0,0 0,2 0,-1 0,-6-1,0 1,0-1,1 0,0 0,1 1,0-1,1 0,0 1,-1-1,2 0,-3 0,0 1,1-1,0 0,1 1,-1-1,1 0,0 1,1-1,0 0,0 1,1-1,-5 0,1 0,0 0,1 0,1 0,0-1,0 1,-1 0,1 0,-1 0,-1 0,0 0,-1 0,-2 1,8-1,-2 1,-2 0,0 0,-1 0,0 0,1 0,0 0,1 0,2 0,1 0,-8-1,2 0,0 0,2 0,1 0,0 0,0 0,1 0,0 0,-1-1,0 1,-2 0,0 0,-1 0,-2 1,9-1,-1 1,-2 0,-1 0,-1 0,0 1,0-1,1 0,0 0,3-1,0 1,-5 0,2-1,0 0,1 1,1-1,1 0,0 0,-1 1,1-1,0 0,-2 0,0-1,0 1,-2 0,3-1,0 0,-1 1,0-1,-1 0,0 0,0-1,-1 1,0 0,-1 0,1-1,-1 1,3 0,-1 0,1 0,-1 0,0 0,-1-1,0 1,-1 0,-1-1,-2 0,0 0,7 0,-2-1,-1 0,-1 0,-2-1,1 1,-1 0,1 0,6 0,1 0,-1 0,-1 0,0 0,-3 0,-2 0,7 0,-4 0,-1 0,-1 0,1 0,0 0,1 0,-1 0,0 0,-1 0,-4 0,0 0,0 1,-1-1,-1-1,7-1,-1-1,0 0,0 1,4 1,0 1,0 0,0-2,-4-2,0-2,0 0,1 1,-10 2,1 0,0 1,0 0,-1-1,10-2,0-2,-1 1,0 0,0 0,0 0,0 0,-4 1,2 1,-3 0,1-1,-6-1,3-3,-1 0,-2 3,7 4,-2 2,2-3,-5-3,3-3,0 0,0 3,0 4,-1 2,0 1,0-2,-3-3,0-2,-1 1,-1 1,9 3,-1 1,-2-1,0-2,-1 0,-3 0,11 3,-1 0,-14 0,2 0,-1 0,-4 0,1 0,-1 0,1 0,-1 0,1 0,3 0,1 0,-2 0,15 0,-1 0,-18 1,1-1,-1-1,16-2,2-1,-12 4,3-1,-2 1,14-4,0 1,-13 2,0 1,-1 1,10-1,-1 0,-16 0,1 0,0 0,5 0,2 0,-1 0,0 0,0 0,1 0,3 0,1 0,-1 0,-8 0,-2 0,0 0,0 0,-1 0,0 0,17 0,0 0,-18-2,1-1,2-1,16 0,3-1,3-1,-12-1,1-2,2-1,2 1,1 1,4-1,1 0,-1 0,-5 1,-2-2,-3 0,-1 0,1 0,6 0,2-1,-3 1,-3 2,-5 3,-3 2,3-1,0-4,4-2,2 1,-2 1,-1 3,-1 2,0 0,1-2,5-3,1-1,-1-1,-1 1,-8 3,-1 0,-1 1,-2 0,6 0,-1 2,-3-2,16-4,-4 1,-18 7,-5 0,5-6,-13 7,-18 0,-3 0,1 0,22 0,7 0,18 0,4 0,4 0,-21 0,4 0,4 0,8 0,5 0,-1 0,-12 0,0 0,1 0,1 0,4 0,-5 0,3 0,2 0,1 0,-1 0,0 0,-3 0,11 1,-1-1,-2 0,0 0,1-1,0 0,2 0,-1-1,-3-1,-5 0,8-2,-5-1,-3-1,-4 1,-1 0,-8-1,-8-4,-8 1,-2-1,-19 3,-8 3,-5 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0:29.6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2744 3814,'63'0,"0"0,-1 0,1 0,0 0,-1 0,1 0,0 0,-1 0,1 0,0 0,-6 0,1 0,1 0,1 0,1 0,1 0,1 0,1 0,0 0,1 0,1 0,0 0,1 0,1 0,0 0,1 0,0 0,-10 0,0 0,1 0,1 0,0 0,0 0,1 0,1 0,0 0,0 0,1 0,0 0,1 0,0 0,0 0,1 0,0 0,1 0,0 0,0 0,1 0,0 0,0 0,0 0,-6 0,-1 0,2 0,-1 0,1 0,1 0,-1 0,1 0,1 0,-1 0,1 0,1 0,-1 0,1 0,0 0,0 0,1 0,0 0,-1 0,1 0,0 0,1 0,-1 0,0 0,1 0,-1 0,1 0,-1 0,0 0,1 0,-1 0,-3 0,-1 0,1 0,0 0,1 0,-1 0,1 0,0 0,0 0,1 0,-1 0,1 0,0 0,-1 0,1 0,0 0,0 0,0 0,0 0,0 0,0 0,-1 0,1 0,-1 0,1 0,-1 0,0 0,-1 0,1 0,-1 0,0 0,0 0,0 0,-1 0,-1 0,6 0,0 0,-1 0,0 0,0 0,-1 0,1 0,-1 0,0 0,0 0,-1 0,1 0,-1 0,0 0,0 0,1 0,-1 0,0 0,-1 0,1 0,0 0,0 0,0 0,0 0,0 0,1 0,-1 0,0 0,1 0,-1 0,1 0,1 0,-1 0,1 0,1 0,-1 0,0 0,1 0,0 0,0 0,-1 0,1 0,0 0,-1 0,1 0,-1 0,0 0,0 0,-1 0,0 0,0 0,-1 0,0 0,-1 0,0 0,-1 0,-1 0,0 0,-1 0,0 0,10 0,-1 0,0 0,-1 0,-1 0,-1 0,0 0,-1 0,0 0,0 0,-2 0,1 0,-1 0,0 0,0 0,0 0,0 0,0 0,-1 0,1 0,0 0,4 0,-1 0,1 0,0 0,0 0,0 0,-1 0,1 0,-1 0,0 0,-1 0,-1 0,0 0,-1 0,0 0,-2 0,-1 0,-1 0,-1 0,9 0,-1 0,-2 0,-1 0,-1 0,-1 0,-1 0,0 0,-1 0,-1 0,-1 0,1 0,-1 0,7 0,1 0,0 0,-1 0,-1 0,-2 0,-1 0,-3 0,-2 0,-3 0,17 0,-5 0,-4 0,-2 0,-1 0,7 0,-2 0,-2 0,-5 0,0 0,-5 0,-7 0,15 0,-24 0,-2 0,9 0,-3 0,5 0,5 0,5 0,-5-1,3 1,3 1,-5 0,2 2,1 0,0 1,3 1,0 0,0 1,3 1,-7 0,1 0,1 1,0 0,-1 0,8 3,-1 0,0 1,1-1,-8-1,0 0,1-1,-1 1,-2 0,4 0,-1 1,-1 0,-1 0,15 3,-1 0,-4 0,-15-2,-4 0,-3-1,2 1,-6-2,3 4,-19-6,-15-4,-1 4,-4 7,0-6,0 6,0-3,-3 0,2 1,-2-3,3 26,7 18,5-13,5 2,7 3,3-3,-4-11,2-2,22 17,-26-26,-7-11,-8-2,-60-8,4 0,-15 0,-8 0,-2 0,22-1,0 1,-3-1,-2 1,-3 0,-2 0,-5 2,12-1,-4 1,-3 1,-2 0,-3 1,-1-1,0 1,-2 0,1 0,0 0,2 0,1-1,3 1,-3-1,2 0,2 0,1-1,0 1,0 0,-2-1,0 1,-3 1,-3-1,-4 1,19-1,-2 0,-1 0,-3 1,0 0,-2 0,-2 0,0 0,0 0,-2 1,0-1,0 0,0 0,0 1,1-1,-1 0,2-1,0 1,1-1,2 0,0 0,-5 0,2-1,0 1,1-1,0 0,1-1,1 1,-1 0,1-1,-1 1,0-1,-1 0,0 1,-1-1,-2 1,0-1,-2 1,8-1,-1 1,0-1,-2 1,0-1,-2 1,1-1,-1 1,-1-1,0 1,0-1,0 1,-1-1,1 1,0-1,0 0,0 0,0 1,1-1,1 0,0 0,1-1,1 1,-3 0,0-1,0 0,1 1,0-1,0 0,0 0,1 0,0 0,0 0,1 0,-1-1,1 1,0 0,0 0,0-1,0 1,0 0,-1 0,1 0,-1 0,-1 0,0 0,0 0,0 1,0-1,1 0,-1 0,1 0,-1 0,1 1,0-1,1 0,0 0,0-1,1 1,0 0,0 0,1-1,-4 0,0 0,0 0,1 0,0 0,1 0,0-1,0 1,1-1,0 1,0-1,1 1,-1 0,1 0,0 0,1 0,-5 0,0 1,1-1,0 1,0 0,1 0,0 0,0-1,0 1,1 0,0 0,1-1,0 1,0-1,-4 0,-1-1,2 1,0-1,0 0,0 0,1 0,0 0,1 0,0 1,0 0,1 0,-6 0,0 1,0-1,1 1,1 1,-1-1,1 0,1 0,-1 1,0-1,3 0,-1 0,1 0,0 0,0 0,0 0,1 0,0 0,-1 0,1 0,-5 0,-1 0,0 0,0 0,1 0,1 0,0 0,1 0,1 0,2 0,1 0,1 0,0 0,2 0,-1 0,1 0,-1 0,-6 0,0 0,0 0,0 0,2 0,2 0,2 0,-5 0,3 0,2 0,1 0,0 0,2 0,0 0,1 0,1 0,1 0,-7 0,1 0,1 0,3 0,-5 0,3 1,-1-2,-7-4,-2-2,0-1,1 0,2-1,-4-1,7-1,-2-1,-2-1,1 2,10 3,-1 0,-1 1,1 0,1 0,-10-2,1 0,0 0,0 2,-4 0,0 1,0 1,0 0,3 1,0 2,0-1,-3 0,12-1,-2 0,-2 0,0 0,2 0,1 2,-1 0,2 2,0 0,0 0,-3-1,0-1,-3 0,-1 0,1 0,1 0,2 0,-10 2,4 0,0 0,-2 0,8 0,-1 0,-1 0,0 0,2 0,2 0,1 0,1 0,0 0,-1 0,0 0,0 0,0 0,0 0,2 0,-9 0,2 0,1 0,2 0,-5 0,3 0,3 0,-12 0,7 0,-3 0,26 0,3 0,-11 0,6 0,19 0,16 3,30 16,3-1,20 11,-1 7,-11 0,-12-7,1 2,1-3,1-1,-3-1,4 0,16 10,6-1,6-9,6 1,-15-2,3 3,3 0,-1-3,-2-8,0-2,1-2,-1 3,4 3,0 2,-1-1,-2-3,5-2,-2-3,-5 0,5 4,-6-1,-12-3,-6-1,-3 4,-19-6,-5-1,-36-4,2 5,-30-8,11 4,6-5,13 0,10 0,12 0,-11 9,-10 10,1-1,-6 5,0 2,-4 4,-3 0,-5 1,-3 0,-2 0,6-3,-2 1,0 0,1-2,-9 3,2-2,1-3,7-6,1-1,3-2,-11 1,19-1,32-7,38-2,5-5,10-2,-5 1,-10 0,-1 0,9 0,1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0:37.1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3999 3729,'60'0,"0"0,-16 0,2 0,5 0,6 0,6 0,3 0,0 0,-9 0,0 0,1 0,1 0,1 0,-2 1,1 1,2-1,0 1,1 1,0 0,-4 0,1 1,0 0,1 0,0 1,0 0,-1 0,1 1,0 0,0 0,-1 1,1 0,1 0,0 0,-3 0,0 0,1 0,0 1,0-1,0 1,0 1,-1 0,8 3,-1 1,1 1,0 1,-1-1,-1-1,-1-1,-4-2,-2-1,0 0,-1-1,1 1,-1 0,1 3,2 1,2 2,-1 1,1 0,-3 0,-1-1,-3-2,13 3,-4-2,-2-1,3 1,-4-1,2 0,0 1,-3-1,-5 0,3 3,-5-1,1-1,5 1,1-2,-4-1,4-1,-4-1,-6 2,-4-2,17-8,-2 5,-1-7,3 0,-16 0,3 0,6 0,3 0,-4 0,4 0,2 0,-8 0,0 1,2-1,1-1,6-1,1 0,1-2,0 1,0-2,0-1,0 0,-3 0,7-3,-2 1,-3-2,-5-1,-1 0,-6 0,-1 0,-1 1,14 0,2-1,-5-3,1 1,-14 6,1 1,0-1,-1-4,-1-1,0 1,18 1,-2 0,1-6,0-1,-1 7,1 0,0-2,0 0,0 3,-1 1,-5 0,-1 0,5-2,0 1,-6-1,3 2,-7 4,3 1,2-1,9-2,2-1,1 0,-12 4,1 0,0 0,-3-1,8 0,-3-1,1 0,8 2,0 0,-8-1,-9 1,-3-1,13 4,-4-1,7-6,-30 7,-12 0,-9 0,-1 0,16 0,4-4,5 1,13 1,6 2,0-2,5-1,-3 1,6 1,1 2,-6-1,4 0,-6 0,-8 0,-3 0,3 0,-3 0,9 0,-33 0,-15 0,-35 0,-23 0,-8 0,-13 0,19 0,-4 0,-6 0,-8 0,22 0,-4 0,-5 0,-2 0,-3 0,-1 0,-1 0,-1 0,2 0,0 0,3 0,0 0,0 0,0 0,0 0,-1 0,-2 0,0 0,-2 0,-2 0,-2 0,11 0,-1 0,-3 0,0 0,-3 0,0 0,-1 0,-1 0,1 0,-1 0,0 0,0 0,1 0,1 0,2 0,0 0,2 0,-2 0,0 0,2 0,1 0,1 0,0 0,1 0,-1 0,0 0,0 0,-2 0,0 0,-2 0,-1 0,5 0,-1 0,-1 0,0 0,-2 0,0 1,-1-1,0 0,0 0,-1 0,1 0,-1 0,1 0,1 0,-1 0,2 0,0-1,1 1,-2-1,1 0,0 0,0 0,1 0,1 0,-1-1,1 1,0-1,-1 1,1-1,-1 1,0-1,0 1,-1-1,0 1,1 0,-1-1,-1 1,1-1,-1 1,0 0,-1-1,1 1,0-1,-1 1,1-1,0 1,0-1,1 1,-1-1,2 1,-1-1,0 1,0-1,0 1,0-1,0 0,0 1,0-1,1 1,0-1,1 0,-1 1,2-1,0 0,1 1,0-1,1 1,-9-1,1 0,0 0,2 0,0 1,1-1,0 0,1 0,0 1,0 0,0-1,1 2,-2-1,0 0,-1 1,1 0,1 0,-1 1,2-1,1 0,1 0,2 0,2 1,-14-1,3 0,2 0,2 0,0 0,1 0,-2 0,1 0,-1 0,-1 0,2 0,1 0,3 0,3 0,-10 0,6 0,1 0,0 0,1 0,-1 0,2 0,4 0,2 0,3 0,4 0,-9-1,5 2,-14 2,28 2,17 4,5 4,12 0,-19 5,0 1,-21 9,-13 11,22-16,0 1,0 1,0-2,-22 16,20-13,16-6,9-7,8-1,0-4,0 2,14 0,-3 5,13-1,8 7,4 11,-2-5,6 2,2 2,4 1,-9-6,1 1,2-2,4-2,3-2,-1-1,-4-1,0-2,0 0,4-1,0-1,-1-1,11 0,-1-2,5-2,0-3,-4-2,-2-3,-3-1,1-2,13 1,1 0,-21 0,-1 0,2 0,10 0,3 0,-1 0,0 0,-1 0,1 0,4 0,0 0,-1 0,-3 0,-1 0,1 0,5 0,0 0,0 0,-12 1,0-1,1 0,0-1,0-1,0 0,0-1,1 0,2 3,1 0,1-1,0 0,3-3,1-2,1 0,-1 2,1 2,-1 2,1 1,3-3,-6-1,3-2,1-1,0 1,-1 1,2 2,0 2,-1 1,2-1,-1-2,-7-1,-1-2,1 0,1 0,-1 0,1 2,0 1,1 1,-1 1,2 0,0 0,1-1,0 0,1-1,1 0,0 0,1-1,-3 2,-1-1,-1 2,-2 0,-1 0,0 0,1 0,1 0,-2 0,3 0,0 0,0 0,-1 0,-1 0,-4 0,4 0,-2 0,-3 0,0 0,0 0,12 0,-1 0,-1 0,-1 0,-7 0,-1 0,-1 0,1 0,-2 0,1 0,-2 0,-2 0,1 0,-2 0,0 0,8 0,1 0,-1 0,-8 0,-1 0,1 0,8 0,2 0,0 0,0 3,0 0,2 0,-9-2,2-2,0 2,-1 0,14 4,-1 2,0-2,0-4,0-1,-3 1,-7 2,-1 0,-4 0,4-3,-3 0,-3-1,-2 2,16 6,-21-7,1 1,1 6,1 0,9-2,3-1,6 4,2 1,-18-3,2 0,0 0,4 0,1 1,-2-1,-2 0,-2 0,0 0,17 2,-2 1,-11-2,-3 0,-5 0,-2 0,-3-1,-2 0,20 1,-21-2,-1 1,1 1,22 7,-19-7,1 3,5 2,6-1,5-1,-1-1,6 1,1 1,3 2,1 1,2-2,-11-4,2-3,0 1,-1 0,10 4,-3 1,1-1,0-2,-1-2,-5 1,-2 1,-5 0,-4-3,-6 0,-7 0,-22-5,-37 0,-18 0,6 0,-5 0,-2 0,-6 0,2 0,2 0,0 0,1 0,-2 0,1 0,-1 0,-4 0,-1 0,2 0,-15 0,3 0,0 0,3 0,11 0,2 0,3 0,1 0,-4 0,0 0,3 0,2 0,-23 0,25 0,2 0,-4 0,-5 0,19 0,15 0,5 0,-52 0,42 0,-38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0:41.5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3450 6066,'40'0,"-1"0,18 0,10 0,6 0,-20 0,2 0,4 0,3 0,2 0,2 0,-8 0,2 0,1 0,3 0,1 0,2 0,1 0,2 0,1 0,-13 0,1 0,1 0,1 0,2 0,0 0,1 0,1 0,0 0,0 0,0 0,1 0,-2 0,1 0,-3 0,0 0,0 0,1 0,-1 0,1 0,0 0,0 0,0 0,0 0,1 0,0 0,1 0,0 0,0 0,-2 0,1 0,0 0,1 0,0 0,1 0,0 0,0 0,0 0,0 0,0 0,0 0,-1 0,-1 0,0 0,0 0,-2 0,7 0,0 0,0 0,-1 0,0 0,0 0,-1 0,0 0,-1 0,-1 0,0 0,-1 0,-1 0,0 0,5 0,0 0,-1 0,-1 0,-1 0,0 0,-1 0,0 0,-1 0,0 0,0 0,3 0,0 0,0 0,-1 0,0 0,0 0,-3 0,-1 0,-1 0,-4 0,14 0,-4 0,-2 0,-2 0,0 0,1 0,1-1,0 1,0 0,-1 0,-1 0,-2 1,0 0,-1 1,-2 1,-1-1,-2 0,0-2,-2 0,0 0,-1 2,1 2,0 2,-1 0,-1-2,9-2,-1-2,-2 1,-4 2,-2 1,-1-1,10-3,-4 0,-15 0,0 0,7 0,0 0,-9 0,0 0,11 0,0 0,15 0,-20 0,-19 0,-11 0,0 0,23 0,18 0,-3 7,6 3,5-1,1 3,-17-1,0 2,-1-1,18 6,-4-1,-14-4,-5-1,14 7,-23-13,-18-2,-2 0,-7 0,-2 10,-3-4,0 8,0-4,0 3,0 1,0-5,0 11,6 15,9 26,-4-24,1 2,2-6,0 0,-5 0,-1-4,7-2,-14 0,3-21,-4 2,0-4,0 2,0 1,-3-3,-13 5,-13-12,-24 4,-9-5,10 0,-11 0,-4 0,16 0,-3 0,-2 0,-1 0,0 0,-4 0,1-1,-2 1,-1 0,-2 1,11 1,-2 1,-1 0,-1 1,-1 0,-1 1,0-1,1 0,-1 0,-1 1,0 0,-1 0,0 0,1 1,0 0,1 1,0 0,1 1,-1 0,1 0,-2 0,0 0,-2 0,-1 0,-1-1,-2 1,0 0,-1-1,1 1,0-1,1 1,2 0,0 0,1 0,0 0,1 0,1-1,0 1,1 0,0 0,-5 1,2 0,0-1,0 1,0 0,0-1,0 1,-3 0,-1 0,0-1,0 1,0 0,2 0,1 0,0 0,1 0,2 1,-1-1,0 0,-2 1,3-2,-2 1,-1 0,0-1,1 1,0-1,2 0,-3 0,2 0,1 0,0-1,0 1,0-1,1 0,-1 0,0 1,1-1,1-1,1 1,-6-1,0 0,2 0,1-1,2 1,-5 0,2 0,2 0,2 0,-8 1,2 0,0 0,13-4,-1 0,1 0,4 0,-16 1,3 0,-5 1,3-1,24-3,0 0,-16 3,-3 0,-1-3,-3-2,15 1,-1 0,0 0,2 2,-1 0,0 1,1 0,-1 1,1 0,-2-2,0 1,1 1,-1 3,1 2,-1-1,-3-4,0-1,0 2,3 3,1 1,-1 0,-4-2,0-2,0 2,-1 2,1 1,1-1,-15 0,3 1,-1 7,5-1,23-8,3-1,-22 8,37-8,9-3,8 4,12 7,6-5,19 7,26 2,-23-7,7 1,1 2,11 6,2 2,6-2,-13-7,3-1,3 0,1 0,1 1,-4 1,2 1,1 0,0 0,2-2,1-1,-2-3,0-2,1-1,1-1,1-1,2 1,0 0,-8-1,1 1,1-1,1 1,0-1,1 0,0-1,1 0,0 0,-3-2,2 1,1-1,0-1,1 0,-1 0,0 0,-1 0,-1-1,-1 1,6-1,-3 0,0 0,-1 0,0 0,1 0,1 0,1 0,-6 0,3 0,0 0,2 0,0 0,-1 0,-1 0,-1 0,-3 0,-3 0,14 0,-6 0,-2 0,0 0,2 0,4 0,-9 0,2 0,3 0,0 0,2 0,-1 0,0 0,-2 0,-1 0,0 0,-1 0,-1 0,-1 0,1 0,-1 0,1 0,0 0,3 0,0 0,0 0,1 0,-1 0,0 0,0 0,-1 0,6 0,0 0,-1 0,0 0,0 0,-2 0,-2 0,1 0,-2 0,-2 0,1 0,0 0,1 0,-4 0,2 0,-1 0,2 0,-2 0,0 0,-1 0,2 0,-1 0,-1 0,0 0,0 0,0 0,-2 0,1 0,-1 0,0 0,0 0,-2 0,6 0,-1 0,-1 0,-2 0,-3 0,14 0,-4 0,0 0,0 0,-1 0,-2 0,-8 0,-1 0,-1 0,-3-2,-1 0,1-1,-1 0,1-1,-4 0,3 0,-2-1,4-2,-4 0,0 6,-1-5,-22 6,-28 0,-34 0,-27 0,-10 0,25 2,-5 0,-5 0,-3 1,-3 0,-2 1,-1 0,14-1,-2 0,-1 0,-2 1,-1 0,-2 0,-1 0,-1 0,-1 1,-2-1,-1 1,13-1,-3 0,0 0,-2 0,-2 0,0 1,-1-1,0 1,-1-1,-1 1,1 0,-1-1,1 1,0 0,0-1,1 1,1-1,2 0,-1 0,1 1,0-1,0 1,1-1,-1 0,0 1,0-1,0 0,0 0,0 0,0 1,-1-2,1 1,-1 0,-1 0,2-1,-2 1,-1-1,-1 0,0 0,0 1,-1-1,0 0,1 0,0-1,1 1,1 0,0-1,2 1,2-1,1 1,2-1,2 0,-17 1,4 0,1-1,3 1,2-1,0 0,2 0,-1-1,1 1,0-1,-4 0,0-1,-1 0,0 0,2 0,2 0,4-1,5 1,5 0,-22 0,11 0,-5 0,7 0,-3 0,-2 0,-1 0,3 0,5 0,1-1,0 1,0 0,0 1,-4 0,0 2,0-1,1 0,2 0,-3-1,1-2,2 2,1 0,2 3,1 1,1 0,1 0,-8-1,1-1,-1 1,-4 2,-1 1,3 0,11 0,2-1,-1 1,-3-1,-1 1,2 0,-13 3,2-1,6 0,0 0,-6 0,1-1,10 0,2 0,4 0,2 0,6-1,4 1,-15 8,-1 0,1-8,-13 8,9-7,6 3,-4 2,5-1,-2 0,-9 3,0 1,4 0,4-2,13-6,3-1,-9 8,24-12,19 1,21 3,20-7,-4 6,5 0,18-1,4 0,-5 5,2-1,-16-5,2-2,-2 2,9 5,-1 0,9-4,0-1,-9 1,-3 0,-4-1,-4-1,15 0,-41-3,-4 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0:47.9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13868 12022,'53'0,"-1"0,-7 0,1 0,7 0,2 0,10 0,1 0,-20 0,0 0,1 0,2 0,1 0,-3 0,6 0,-5 0,10 0,-26 0,-22 3,-2 4,-45 7,-4 8,-20-7,-8 1,20 1,-5 3,3-2,-8 2,-4 1,1 1,9-3,0-1,-1 2,-1 0,-1 1,6 0,0 0,-1 1,-1 1,-1-1,-1-1,-1-2,-2 1,-2-2,0 1,0-1,2 0,3 0,-7 3,3 0,1 0,0-1,-1-1,-4 1,-2-1,-1-1,3-1,2 0,0-1,2-2,3 0,0 1,-10 2,2 1,2-2,3-2,1-1,3 0,-10 4,1 1,18-6,0 1,2-2,-7 2,2-1,-12 1,-1 0,7-1,-2 0,7-2,-3 0,0 1,-1 2,0 0,-1 0,-4-1,-1-1,1 0,7 0,0 0,2-1,5-2,1-1,-2 2,-13 2,-4 1,0-1,14-4,-1-1,-1 0,-2 2,1 0,-3 1,-1 1,1-1,-1 0,2 0,0-2,0 1,-1-1,-1 1,0-1,-1 0,-1 0,0 0,1-1,1 1,0 1,3-1,0 0,-1 1,-4-1,-3 0,-3 0,-3 1,1-1,1 0,3-1,3 0,1-1,2 1,0-1,-3 2,3 1,-3 0,1 2,-1-1,1-1,2 0,-2-2,2-1,1 0,1 0,-1 1,0 1,0 1,0 0,1-1,1 0,-6-1,1 0,1-1,1 1,1 0,1-1,0 1,0-1,-2 1,-1 0,0-1,2 1,-12 1,1 0,2 0,10-3,1 0,2 0,-15 2,4-2,14-4,1 0,-4 4,-2 1,-6-4,-2 0,-2 3,0 0,0-3,0-2,17 1,-1 0,0 0,-18 0,1 0,5 1,3-2,4-2,7 1,-4 0,5-11,18 5,-8-12,-30 5,32 2,-2 0,-13 4,0 1,-18-6,24 4,1 0,-12 2,-2-10,24 7,9 2,15 1,1 1,-13-2,-20-3,-7 5,-8-3,10-1,-2-3,-4 1,-13 1,-5 0,1-1,5-3,0-2,3 1,5 4,1 1,5 0,-4-1,9 0,1 0,25 4,11 5,37-9,3 10,7 1,4-4,4-2,5 1,4 5,5 3,2-1,-1-1,-3-5,-1-1,3 0,5 0,-12 4,4 0,2 0,3 1,0 0,0-1,0 0,-9-1,1-1,-1 1,1-1,0 0,1 0,0 1,3-1,0 1,1 0,2 0,0 0,1 0,1 1,-1-1,1 0,0 0,-4 0,2 0,0 1,0-1,0 0,1 0,-2 0,0 1,-2-1,-1 0,3 1,-2-1,-1 0,-1 0,0 0,0 1,2 0,2 0,-4 0,1 1,3 0,0 1,0-1,0 0,-1 1,-1-1,-4 0,-2 0,11-1,-4-1,-4 0,1 1,1-1,5 2,-9 1,3 0,2 1,1 0,1 0,-1 0,-1 0,-2 0,-4-1,7 0,-4-1,-1 0,-2 0,1 1,3-1,-4 2,1 0,1 0,0 0,-1 0,0 0,-2 0,2 0,-1 0,-1 0,-1 0,-1 0,0 0,2 1,-1-1,-1 0,-1 0,2-1,2 0,0-1,0-1,0 1,-2 0,3 2,-1 0,-1 0,3-2,-6-2,3-1,-1-1,-1 1,-3 2,11 1,-4 2,4-2,0 0,4-2,0 0,-3 1,4 3,-3 0,4 0,-14 0,4 0,1 0,0 0,-1 0,-4 0,0 0,0 0,1 0,1 0,6 0,3 0,0 0,-1 0,-1 0,-7 0,-1 0,0 0,-1 0,2 0,4 0,1 0,0 0,-1 0,-2 0,2 0,-1 0,-2 0,0 0,-3 0,1 0,-3 0,-2 0,2 0,-3 0,-3 0,5 0,-5 0,18 0,-42 0,-6 6,-12-1,-4 8,0-1,4 4,7 8,6 10,-1 1,0-1,-11-2,-1-13,-4 30,0-9,0 4,-1 19,2 7,1-21,1 5,0 0,-1-4,-1 0,-1-2,1-1,3 6,0-1,-2-9,-2 3,-9-22,-16-16,-22-8,1 0,-9 0,-2 0,-6 0,-5 0,14 0,-5 0,0 0,-1 0,3 0,-2-1,3 1,-1 0,-5 1,3 0,-4 0,-2 1,-1 0,1 1,5 1,2 0,3 2,1 1,-1-1,-2 0,-1-1,-2 0,-1 0,-2 0,0 0,1 1,5 0,-1 0,-1 0,1 0,0 1,0-1,2 0,-3 1,2 0,0 0,1 0,-2-1,-1 0,3-1,-2 0,-1-1,0 0,-1 1,1 0,1 1,-7 2,0 1,1 0,-1 1,0-1,0 0,7-2,0-1,-1 0,0 0,0 1,0-1,-1 1,-1 1,-1 1,0 0,-1 0,1 0,-1-1,-1 0,-1 0,0 0,-1-1,-1 0,1 0,0 0,-1 0,9-1,-1 0,0 0,0-1,0 1,0 0,-1-1,0 0,-3 0,0 1,-1-1,0 0,0-1,0 1,1-1,2 1,-2-1,1 0,1 0,1-1,-1 1,-1 0,-1 0,1 0,-1 1,-1-1,0 1,-1 0,2 0,0-1,2 1,-2-1,1 1,0-1,2 0,0 1,2-1,1 0,-9 0,2 0,1 0,1 0,-3 0,6-1,-4 0,-1 1,3-2,6 1,8-2,-5-1,0 0,2 0,-9 0,-5 0,1 0,7 0,-9 0,5 0,-3 0,2 0,-4 0,1 0,1 0,8 0,0 0,3 0,3 0,1 0,4 0,2 0,-9 0,8 0,3 0,21 0,11 0,-3 0,-38 0,8 0,-4 0,-10 0,-3 0,-7 0,0 0,9 0,-1 0,5 0,-3 0,-1 0,3 0,1 0,-2 0,-6 0,0 0,4 0,-4 0,7 0,15-2,9 0,19 1,34 18,-6-7,22 16,-26-13,4-3,0 2,-1 1,1 1,2 11,12 9,-1 8,-7-17,0 0,13 17,4-1,-8-13,1-2,0-4,16 2,-6 2,-7-10,5-2,-1-1,5 0,2-1,12 2,4 0,5-2,-15-3,4-1,2-1,1 0,1-1,-6-1,0 0,2-1,0 0,2-1,0 1,0-2,2 0,0 0,2 0,0-1,0 0,0 0,-6 0,1-1,0 0,0 0,0 0,1-1,0 1,1 0,3 0,1 1,1 0,0 0,0-1,0 0,1-1,-2-1,1-1,0-2,-1 0,1-1,0-1,-1 1,1 0,0 0,0 1,0 1,1 0,0 0,-1-1,0 0,-2-1,-1-1,2-2,-3-1,0-1,-1-1,0 1,0 0,1 1,0 0,0 1,1 1,0-1,-2 1,-1 0,-2 0,10-1,-4 1,0 0,-2 0,0 0,-1 0,-1 0,-1 0,-1 1,0 1,6 1,-2 1,-1 2,-1-1,-6 0,-2 0,-1 0,-3 2,0 0,-3 1,1 1,12-1,2 0,-1 0,-8 0,0 0,2 0,-3 0,2 0,2 0,-1 0,3 0,0 0,1 0,-1 0,0 0,0 0,1 0,0 0,3 0,2 0,-1 0,0 0,-3 0,-1 0,0 0,1 0,3 0,0 0,1 0,-2 0,-2 0,-2 0,0 0,0 0,-3 0,-1 0,0 0,0 0,0-2,0-1,-1 1,-1 0,9 1,-1 1,-2-1,-3-2,0 0,-3 0,13 3,-2 0,-6 0,-3 0,-14 0,-2 0,23 0,-13 0,3 0,-15 0,3 0,5 0,1 0,3 7,2 0,6-2,-1 1,-4 8,0 2,0-5,-1 0,-5 1,-4-1,16 8,-12-8,-26 0,-9-3,-8 0,-61 11,23-9,-11 3,-8 2,-6 0,-2 1,0-1,2-2,3 0,0-2,-1-1,0 1,-3 0,-2 0,-2 1,-4 1,18-3,-2 1,-3 1,-1 1,-2-1,0 2,-2-1,-1 0,0 1,0-1,-1 0,1-1,0 0,1-1,1 0,1-2,1 0,-1-1,0 0,1-1,-1 0,0 0,0 0,0 0,0-1,0 1,0 0,-1 1,1-1,-1 2,1-1,0 1,0 0,-1 1,0-1,0 1,0 0,-1 0,1 0,0 0,0-1,1 1,-1-1,1-1,1 1,0-2,-5 1,1 0,0-2,0 1,0-1,0 0,1 0,0-1,1 1,0 0,1 0,0 0,1 0,1 1,-7 1,1 0,1 0,1 1,0 0,1 0,0-1,1 1,0-1,0 0,1 0,-3 0,0-1,0 0,0 0,1 0,0 0,2-1,1 1,2-1,2 0,-15 2,4 0,2-1,1 0,1 1,-2-1,7-1,-1 0,0 0,0 0,2 0,1-1,4 0,-15 2,3-1,3-1,1 1,2 0,1-1,1 1,2 0,-5 1,2 0,0 0,-5-3,0-1,1 2,3 3,1 2,-1-1,7-5,-2-1,0 0,4 2,1 1,2 1,-3 1,-2-1,-3 1,0 0,4-1,-14-1,1 1,3 2,-4 3,3-2,12-4,3-1,1 1,-18 6,2 0,6-3,3 0,13 2,3-1,-26-2,32-2,15-3,39-4,20 2,2 6,6 2,7 1,-5-4,6 1,4-1,3 1,2 0,-11 0,2 0,2 1,1 1,3-1,1 0,1 1,1-1,-9-1,2-1,1 1,1 0,0 0,2 0,0-1,1 1,1 0,-1 0,1-1,-5 1,2-1,0 0,1 1,0-1,1 0,-1 1,1-1,0 0,-1 0,-1 1,0-1,-1 0,0 1,0-1,-1 1,0 0,0-1,0 1,-1 0,-1-1,1 0,-1 0,0 0,-1-1,9 1,0-1,1-1,0 1,-1-1,-2 0,-1 0,-3 0,-3 1,-3-1,17 4,-5 1,-4-1,-3 0,-1-3,3-3,-2-2,-4-1,-10 3,-1 3,-11 0,1-5,-33 0,0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0:55.9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3287 4971,'50'-2,"0"1,-1-1,5 1,2 0,5 0,4 1,-11 0,1-1,3 1,3 1,3-1,2 0,3 0,-15 0,3 0,2 0,2 0,2 0,1 0,1 0,0 0,1 0,-1 0,-1 0,0 0,-3 0,2 0,-2 0,0 0,-1 0,0 0,0 0,1 0,0 0,1 0,1 0,2 0,1 0,-7 0,1 0,1 0,2 0,1 0,1 0,1 0,0 0,0 0,-1 0,1 0,-2 0,0 0,-2 0,-1 0,-2 0,-1 0,10 0,-2 0,-2 0,-3 0,0 0,0 0,-1 0,2 0,0 0,2 0,3 0,-8 0,2 0,0 0,2 0,1 0,0 0,0 0,1 0,0 0,0 0,0 0,-1 0,-1 0,0 0,-2 0,4 0,0 0,-2 1,0-1,0 0,-1 1,0-1,1 0,-1 0,2 0,0 0,1-1,1 0,-7 0,2-1,0 1,1-1,0 0,0 1,1-2,0 1,0 0,0-1,1 0,-1 0,1 0,-1 0,1-1,-1 0,1 0,0 0,0-1,1 0,-1 0,1 0,0-1,-1 1,1-1,-1 0,1 0,-1-1,0 1,0 0,0-1,-1 1,2-1,0 0,0-1,0 1,-1 0,0-1,0 0,0 0,0 0,0 0,0 0,0 0,-1 0,1 0,-1-1,3 0,1 0,-1 0,0 0,1-1,-1 0,-1 1,1-1,0 0,-1 1,1 0,-1 0,0 0,0 0,-2 1,-1 0,1 0,0 0,0 0,-1 0,1 0,-1 1,0-1,-1 2,0-1,0 1,-1 0,-1 0,5 1,-2 0,1 1,-2 0,1 0,-1 1,-1-1,1 1,-1 0,0 0,0 0,-1 0,9-1,0 0,-1 0,1-1,-1 1,-1 1,0-1,-2 1,0 0,-2 1,4 1,-1 0,-2 1,-1 1,0-1,-1 1,-1-1,1 0,2 0,0 0,-1 0,0 0,-1 0,0 0,-2 0,6 0,-2 0,0 0,-1 0,0 0,0 0,-2 0,0 0,-1 0,0 0,0 0,2 0,-4 0,0 0,2 0,-1-1,0 1,0 1,-2-1,5 2,0-1,0 1,-2 0,-1 1,-2-1,0 0,-3 0,0 1,0 0,2 0,-1 0,2 1,1 0,0 1,-1 0,-3-1,3 2,-4 0,1 0,0 0,3-1,2 0,2 0,2 0,1-1,-1 1,-1 0,-4 0,0 0,0 0,-1 1,0-1,0 0,7 0,0 1,-1-1,0 1,-3-1,6 2,-3-1,-1 0,0 0,-2-2,-1-1,-2 0,0 1,8 2,-1 1,-1-2,0-4,0-1,-1 1,-8 4,-2 2,2-2,8-1,1-2,0 3,-5 3,0 3,2-1,-9-4,1 0,0-1,2 1,3 1,1 1,0 0,1 0,3 0,0 1,2-1,1 1,-2-1,4 0,0 0,-3 0,-4 0,8 4,-5 0,4 0,-10-2,3-1,2 1,-1 0,-1-1,4 2,-1-1,-1 0,3-1,-8 0,0-1,2 0,2 0,1 0,0 0,3 0,2-1,0 1,-1-1,-3-1,1 1,-1-1,-2 0,0-1,0 0,2-1,0 0,-1-1,0 0,-2 0,6 0,-1 1,-3-1,-3-1,1-2,-4 0,-3 0,14 0,-5 0,-19 0,-2 0,0 0,1 0,1 0,1 0,14 0,6 0,-12 0,3 0,0 0,4-2,1-1,1-1,-9 0,2-2,-1 0,-3 1,-1 1,-2 0,-1-1,2-3,0-2,-7 3,20-1,-7 0,-32 2,-51 5,-28 2,9-1,-8-1,-7 1,-6 0,-4 1,23 1,-4 1,-2 0,-2 0,-3 1,-2 0,-1 0,-2 1,-1-1,-1 1,0-1,-1 0,12-1,-1 0,-1 1,0-1,-2 0,0 0,-1 0,-1 0,-1 0,0 0,0 1,-2-1,0 1,0-1,-1 1,0 0,-1 0,0 0,8 0,-1-1,-1 1,0 1,0-1,-1 0,-1 1,0-1,-1 1,0-1,0 1,-1 0,0 0,0 0,0-1,-1 1,1 0,-1 0,0 0,0 0,1-1,-1 1,0 0,1-1,4 1,0-1,-1 1,1-1,0 1,-1-1,0 1,1-1,-1 1,0-1,0 1,-1-1,1 1,0 0,-1-1,0 0,1 1,-1-1,0 0,0 0,-1 1,1-2,0 1,-1 0,1 0,-1-1,0 1,3-1,-1 0,0 0,-1 0,1-1,-1 1,1-1,-1 1,0-1,0 0,0 0,0 0,0 0,0 0,0 0,-1 0,1 0,-1 0,1 0,-1 0,0 0,1 0,-1 0,0 0,1 0,-1 0,0 1,1-1,-1 0,1 1,1 0,-1-1,1 1,-1 0,1-1,-1 1,0 0,1 0,-1 0,0 0,1 0,-1 0,0-1,0 1,0 0,0 0,0 0,0 0,0-1,-1 1,1 0,-1-1,0 1,1-1,-1 1,0-1,-1 0,1 0,-1 0,2 0,-1 0,0-1,0 1,-1-1,0 1,0-1,-1 0,0 1,1-1,-1 0,0 0,-1 0,1 0,0 0,0 0,0 0,1 0,-1-1,0 1,1 0,0 0,0 0,1 0,0 0,0 0,1-1,0 1,0 0,1 0,1 1,0-1,-4 0,0 0,1 1,0-1,2 0,0 1,0-1,1 0,0 1,0-1,1 0,0 1,0-1,-1 1,1-1,0 0,-1 1,0-1,0 0,-1 1,0-1,0 0,-2 0,0 1,0-1,-2 0,5 0,-1 0,-1 0,0 0,-1 0,-1 0,0 1,-1-1,-1 0,1 0,-1 0,-1 0,1 0,0 0,-1 0,1 0,-1 0,1 0,0 0,0 0,1 0,0-1,1 1,0 0,1 0,0-1,1 1,2 0,-1-1,2 1,1-1,1 1,-11-1,0 1,3-1,0 0,2 0,1 0,0 0,1 0,1 0,0 0,0 0,1 0,-1 0,0-1,-1 1,0 0,0 0,-2 0,-1 0,-1 0,-1 0,8 0,0 0,-2 0,0 0,-1 0,-1 0,0 0,0 0,-1 0,0 0,-1 0,0 0,0 0,0 0,0 0,1 0,-1 0,0 0,1 0,0 0,1 0,0 0,1 0,0 0,1 0,1 0,0 0,2 0,-9 0,0 0,1 0,1 0,0 0,0 0,1 0,0 0,1 0,0 0,1 0,0 0,0 0,1 0,0 0,1 0,0 0,1 0,-1 0,2 0,-1 0,-7 0,-1 0,2 0,0 0,1 0,0 0,1 0,1 0,-1 0,2 0,-1 0,1 0,1 0,-1 0,1 0,0 0,-7 0,-1 0,0 0,0 0,1 0,0 0,1 0,1 0,2 0,1 0,2 0,3 0,2 0,-16 0,5 0,3 0,3 0,0 0,1 0,-1 0,2-1,1 1,-1-1,2 1,1 0,1 0,3 2,-5 0,3 2,1 0,2 0,1 0,-3-1,2-1,2 1,1 2,-6 6,2 2,1-1,0-2,1-2,1 2,-13 7,2 1,5-1,2-1,3 0,4 0,-11 9,20-7,25-9,8-2,30 5,37 3,-19-5,7 1,3 1,-2-3,3-1,3 0,3 3,0 3,2 2,3 1,1-1,2-1,-14-5,3-1,0 0,1 0,0-1,-2 1,-1 1,1 1,-2 2,0 0,-1-1,1 0,1-1,3-2,3-1,0 0,-1-1,-4-1,-5 1,9 2,-7 0,5 0,-4-3,4 0,3 0,-1 0,-3-2,2 0,-3 0,-1-2,4 1,-5 0,2 0,1-1,0 0,-2 0,8-2,-1 0,-1 0,-4 0,3 0,-3 0,-1 0,1 0,-1 0,0 0,1 0,-1 0,0 0,2 0,-1 0,1 0,0 0,0 0,-1 0,0 0,0 0,-2 0,-4 0,0 0,0 0,5 0,1 0,-1 0,-4 0,-1 0,3 0,-4 0,3 0,2 0,0 0,9 0,2 0,-1 0,-3 0,1 0,-4 0,5 0,-9 0,6 0,0 0,-3 0,-7 0,15 0,1 0,-12 0,7 0,5 0,1 0,-3 0,-6 0,0 0,0 0,0 0,2 0,-4 0,1 0,1 0,1 0,0 0,0 0,2 0,2 0,0 0,-1 0,-1 0,-3 0,-2 0,-3 0,-1 0,-1 0,1 0,9 0,1 0,-2 0,-6 0,-4 0,-4 0,-6 0,-4 0,-6 0,-3 0,-16 0,-7 2,-27 2,-23 2,-16 1,14-3,-7 0,-4 0,-5 1,-2 0,9 0,-2 0,-3 1,-2 1,-2-1,-4 1,-1 0,-4-1,20-1,-3-1,-1 1,-3 0,-1-1,-1 1,-2 0,0 0,-2 0,1-1,-1 1,1-1,0 1,1-1,0 0,2 0,-1 0,0 0,0-1,1 0,1 1,-1-1,0 0,0 0,0 0,-1 0,0 0,-1 0,-1-1,-1 1,-2 0,9 0,-2 0,-2-1,0 1,-2 0,0 0,-1 0,0 0,-1-1,1 1,0 0,-1-1,2 1,0-1,0 0,2 0,1 0,1 0,2-1,1 0,-11 0,1 0,2 0,1-1,1 0,1 0,1-1,0 1,0-1,1 1,-1 0,0-1,-1 1,1 0,-1 0,-1 0,0 0,0 0,0 0,1 0,1 0,1 0,1 0,3 0,1 0,3 0,-16 0,2 0,4 0,1 0,3 0,2 0,1 0,-8 0,2 0,2 0,5 0,7 0,-17 0,16 0,16 3,34-2,46 1,14-2,-14 0,8 0,4 0,-1 1,4 0,4-1,3-2,-10-1,4-1,2-2,2 0,1 0,1-1,-8 1,1 0,2 0,1-1,0 1,1-2,-1 1,-1 0,-1-1,1 0,-1-1,0 1,0-1,0 0,0-1,1 1,1-2,2-1,1 0,-1 0,0 0,-1 0,-2 0,-1 2,5-1,-1 1,-2 1,0-1,-2 1,0-2,-3 1,0-2,0 0,-2 1,-1 0,-3 1,13-1,-3 2,-3 0,-1 0,7-5,-3 0,-3 2,-11 6,-1 2,-2 0,12-5,-4 1,-17 3,-3 3,27 0,-3-5,3 7,-26 0,1 0,26 0,-2 0,-18 0,-8 0,-9 0,-12 0,0 0,-2 0,23 0,12 0,-3 0,5 0,8 0,2 0,-13 0,2 0,1 0,3 0,0 0,0 0,14 0,-4 0,-8 0,-5 0,14 0,-28 0,-13 0,-12-3,-5 0,-4-4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1:10.6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16608 7647,'63'0,"-1"0,-8 0,4 0,3 0,-10 0,3 0,1 0,3 0,-1 0,5 0,1 0,1 0,1 0,1 0,-7 0,1 0,1 0,0 0,-1 0,0 0,-3 0,0 0,0 0,-1 0,0 0,0 0,12 0,1 0,-1 0,-2 0,-4 0,0 0,-2 0,-3 0,-2 0,10 0,-3 0,-2 0,-7 0,-1 0,-3 0,6 0,0 0,-6 0,3 0,-1 0,-5 0,-1 0,1 0,4 0,2 0,2 0,-4 0,3 0,2 0,1 0,-2 0,2 0,1 0,1 0,-1 0,1 0,-2 0,2 0,1 0,3 0,-4 0,5 0,1 0,1 0,0 0,-3 0,-4 0,2 0,-5 1,0-1,1 0,5-1,-4 0,4 0,4-1,1 0,0-1,-1 1,-3 0,-4-1,8 0,-3-1,-3 0,0 0,4 0,-3 1,3 0,0-1,0 1,0 0,-4 0,2-1,-1 1,-2-1,-1 2,-2 0,5 1,-2 1,-2 1,-1-1,10 0,-2 0,0 0,3 0,0 0,-4 0,-15 0,-4 0,3 0,13 0,3 0,-1 0,-4 0,0 0,-1 0,1 0,-1 0,1 0,4 0,0 0,-1 0,-3-1,-1 1,1 1,-8 2,2 2,0 1,-1 0,15 1,-1 1,-3 0,-5 2,-2 1,-4 0,11 5,-7-1,7-1,-32 2,-14-8,-12-1,-4 3,0 2,-36-1,-17-3,8-2,-13 3,-9 1,-3 1,1 3,12-1,-1 2,-1 2,-3 1,-1 0,-5 0,-4 1,20-7,-1 1,-3 0,-2-1,-1 1,-2 1,-2-1,0 1,-2 0,0 0,-1 0,-1 1,0 0,0 1,0-1,9-1,0 0,-1 1,0 0,-1 0,-1 1,0 0,-1 0,0 0,0 0,-1 1,-1-1,0 0,0 1,0-1,-1 0,1 0,-1 0,-1-1,1 1,0-2,4 0,1-1,-2 0,1 0,-2 0,1 0,-1 0,0 0,0-1,-1 1,0-1,1 1,-1-1,-1 0,1 1,0-1,0 0,0 0,0 0,0 0,1 0,-1 1,1-1,0 0,0 0,0 0,-1 0,1 1,0-1,-1 0,1 0,0 1,0-1,0 0,1 0,-1 0,0 0,0 0,0 0,0 0,1 0,-1 0,0-1,0 1,0-1,0 0,0 1,0-1,0 0,-1 0,0 0,0-1,-1 1,0 0,1 0,-1-1,-1 1,1-1,0 0,0 1,0-1,1 0,-1 0,1 0,0-1,0 1,1-1,0 1,1-1,0 0,1 0,0 0,1-1,-9 2,1 0,0-1,2 0,0-1,0 1,1-1,1 0,-1 0,1 0,0 0,0 0,0 0,0 0,-1 0,1 1,-2-1,1 1,0 0,1-1,-2 1,1 0,-2 0,1 1,0-1,-1 0,1 0,0 1,0-1,1 0,0 0,2 0,-1 0,2 0,1-1,1 1,1-1,-10 1,1 1,2-1,1 0,2 1,0-1,0-1,1 1,0 0,0-1,0 1,-2-1,0 1,3-1,-2-1,0 1,0-1,-1 1,1-1,-1 0,1 1,1-1,0 0,2 1,0-1,2 1,2 0,-15 2,4 1,2-1,1 1,1-1,0 1,-1 0,-1 0,-2 0,6-2,-2 1,-2 0,0 0,0 0,0 0,0 0,1 0,0 0,3 0,1 0,-3 0,2 0,2 0,0-1,1 1,0-1,1 1,0 1,0 0,-5 1,0 2,1 0,0 0,0 0,2 0,1-2,2 0,-5-1,2-1,2-1,0-1,0 1,0 1,0 1,-1 1,1 0,0-1,0 0,1-1,-8-1,1 0,0-2,2 0,2 1,-2 1,3 0,1 0,0-2,0-3,0-1,1-1,2 1,-11 4,2 0,1-2,4-4,0-1,1 1,0 4,1 2,0-2,5-4,0-1,0 1,0 2,-1 0,2 0,4-3,1 0,1 0,-21 0,-1 0,17 0,-2 0,-3 0,4 0,-1 0,-3 0,-2 0,2 0,-2 0,-1 0,-2 0,-2 0,0 0,-1 2,-3 0,0-2,-2-1,0-2,10-3,0-1,-1-2,-1-1,-1-1,0-1,-2 1,0-1,5 2,-1-1,0 1,-1-1,-1 0,-1-1,1-1,-1 0,0-1,0-2,2-1,-1 0,0-2,0-1,0-1,0 0,-1 0,0-1,0 0,0 1,-1 0,3 1,-1-1,0 1,0-1,-1 0,1 1,-1-1,0 0,0-1,0 1,1 0,-1-1,1 1,-1-1,1-1,-1 1,0-1,1 1,-1-1,1 1,0 0,-1-1,1 1,0 1,2 0,-1-1,0 1,1 0,-1 1,0-1,1 0,0 1,1 0,0 0,1 0,1 1,-10-3,1-1,1 2,0-1,1 1,1 0,0 0,0 1,-1 0,4 1,-2 0,1 0,0 0,0 1,2 0,1 1,1 0,3 2,-8-3,3 1,2 1,1 1,1 0,0 0,-3-1,-1 0,3 0,2 2,3 0,-5-1,4 1,6 2,4 3,14 1,22 4,63 4,1 0,10 0,-18-1,3 0,5 1,4 2,-14 3,4 2,2 2,1 0,2 1,1 1,1 0,-6-2,1 1,1 1,1 0,0 0,2 1,1-1,0 2,2-1,-6 0,0 0,2 0,1 1,0-1,1 2,1-1,0 0,1 1,0 0,1 0,-1 0,-2 0,-1-1,2 2,0-1,0 1,1-1,0 1,0 0,1 0,0 0,0 0,0-1,0 1,1-1,-2 0,0 0,1-1,-1 1,1-1,1 1,-1-1,1 1,-1-1,1 0,0 0,0 0,0 0,0 0,0 0,-3-1,0 0,0-1,1 1,-1 0,1 0,-1-1,1 1,0-1,-1 0,1 1,0-1,-1 0,1-1,-1 1,1 0,-1-1,1 1,0-1,1 1,-1-1,1 0,-1 0,1 0,-1 0,-1-1,0 1,-1-1,0 0,-1-1,-2 1,-1-1,12 1,-3 0,-1-1,-2 0,0 0,-1-1,1 0,-1 0,1 0,2 0,0 1,-3-2,2 1,0 0,2-1,0 1,1-1,-1 1,-1-1,-1 0,-1-1,-2 1,-3-2,-2 1,16 0,-5-1,-3 0,-1-1,0 0,1 1,3-1,-4 1,2 1,2-1,1 1,-1-1,0 1,-1-2,-3 0,-3 0,8-2,-2 0,-2-2,-2 1,-1-1,0 1,-3 0,0 0,-1 0,-1 0,-1 0,-1 0,2 0,0 0,-2 0,-1 0,-1 0,7 0,-2 0,-1 0,0 0,0-2,0-1,0 0,-2 1,11-1,-1 0,0-2,0-4,0-1,-3-1,-11 3,-2-1,-3-1,8-2,-6-2,8-5,-23 12,-22-1,-2 4,-32-7,-14 1,-17 2,-13 1,21 2,-5 0,-3 0,-6 1,6 2,-4 0,-4 1,-3 0,-2 0,-2 0,-2-1,15 0,-2-1,-2 1,-1-1,-1-1,-2 1,0 0,-1 0,-1-1,-1 1,0 1,10 0,-1 0,-1 0,-1 1,0-1,-1 1,-1 0,0 0,0-1,-1 1,0-1,0 0,-1 0,1-1,-1 1,3-1,0 0,-1 0,-1-1,1 0,-1 1,-1-1,1 0,-1 0,0-1,1 1,-1 0,1-1,0 1,0-1,1 1,0-1,-2 0,1 0,-1 0,0 0,0 0,1 0,-1-1,1 1,0-1,1 1,0-1,0 1,1-1,1 0,1 1,0-1,-9 0,1-1,0 1,1-1,1 0,0 1,1-1,1 0,0 0,2 0,0 0,1 0,-4-2,1 1,-1-1,2 0,0 0,2 0,2 0,2 0,3 1,2 1,-15-3,5 2,3-1,3 2,2-2,-4 0,2 0,5 0,6 2,-3 1,15 0,24-1,42 7,-2 0,5 0,17 5,8 0,-6 0,4-1,5 0,-12-1,2-1,3 1,2-1,3 0,-6 0,2 0,1-1,3 1,1-1,1 0,1 0,-6 0,1-1,2 0,1 0,0 0,2 0,0 0,1-1,1 1,-4 0,0 1,2 0,0 0,1-1,1 1,0-1,1 0,1 0,0-2,0 0,-9 0,1-1,1-1,0 0,0-1,1 0,1 0,-1 0,1 0,0 0,0 0,0 0,0 1,-1 0,3 1,-1 0,1 1,0 0,0 0,0 0,1 0,-1 1,1-1,-1-1,1 1,-1-1,1 0,0-1,-4 0,1-1,0-1,0 1,0-1,0 0,0-1,0 1,0-1,0 1,0 0,-1 0,1 1,-1-1,-1 2,2 0,0 0,-1 0,1 1,-1 0,0 0,0 0,-1 0,1 0,-1 1,0-1,0 0,-1 0,1 0,1 0,0 0,0 0,1 0,-1-1,-1 1,1 0,-1 0,-1 0,-1 0,0 0,-2 0,-1 0,12 0,-2 0,-2 0,-1 1,-1-1,0 1,0-1,1 1,1 0,-3 0,1 0,2 0,0 1,-1-1,0 1,-1-1,-3 1,-1-1,-4 1,10-1,-4 1,-3-1,-1 1,1-1,5 1,-6 1,4 0,1 0,1 0,0 0,-2 0,0 0,-4-2,6 0,-2-2,-3 0,1 0,-1 0,1 1,2 0,0 1,-1 0,1 0,0-1,0 0,0-1,0-1,0-1,0 1,-2-1,0 1,2 0,-1-1,-1 0,0 1,1 0,-5 2,2 0,0 0,-1 1,0-1,-2 0,2-1,-2-1,0 0,0 1,1 0,9 3,2 0,1 1,0 0,-2 0,-2-2,-1 0,0-1,0 1,-1 1,0 0,-2 1,1 0,0 1,2-1,-3 0,3 0,0 0,0 0,-2 0,-3 0,9 0,-4 0,-1 0,3 0,1 0,2 0,2 0,-2 0,-4 0,-1 0,-3 0,-2 0,-2 0,13 0,-3 0,-3 0,-15 0,-2 0,-4 0,5 0,-2 0,-2 0,0 0,2 0,2 0,7 0,1 0,-1 0,1 0,1 0,1 0,-12 0,2 0,0 0,5 0,1 0,1 0,8 0,2 0,2 0,-9 0,2 0,1 0,3 0,-3 0,3 0,2 0,0 0,1 0,-8 0,0 0,1 0,1 0,0 0,1 0,-3 0,0 0,1 0,1 0,0 0,0 0,-1 0,2 0,1 0,-1 0,1 0,-1 0,-1 0,0 0,1 0,0 0,-2 0,1 0,-1 0,0 0,1 0,1 0,-1 0,0 0,-4 0,-4 0,16 0,-6 0,0 0,4 0,0 0,-1 0,0 0,-2 0,2 0,-14 0,1 0,0 0,1 0,6 0,2 0,-2 0,-3 0,2 0,-3 0,-6 0,2 0,-6 0,9 0,-28 0,-12 0,-5 2,-29 5,-17 1,-14 2,-5-1,10-1,-3-1,-3 0,-4 1,-4 2,9-1,-3 1,-4 1,-1 1,-3 0,-1 0,0 0,-1-1,1 0,5-1,-1-1,0 0,-1 0,0 0,-1 0,-1 0,-1 0,0 0,-1 1,-1 0,4-1,0 1,-1 0,-1 0,0 1,-2-1,1 1,-1 0,-1-1,0 1,1-1,-1 1,1-1,-1 0,4-1,-1 0,1 0,-1 0,0 0,0 0,0 0,0-1,-1 1,0 0,1-1,-1 0,0 1,-1-1,1 0,1 0,0-1,-1 1,0-1,0 0,0 0,-1 0,1 0,-1 0,1 0,0 0,0 0,0 0,0 0,1 0,0 0,-2 0,1 0,0 1,0-1,0 0,1 1,-1-1,1 0,0 0,0 0,0 0,0 0,1 0,-1 0,0-1,-2 1,0-1,0 0,0 1,0-1,0 0,1-1,-1 1,1 0,1 0,-1 0,1 0,0 0,1 0,0 0,0 0,0 0,1 1,0-1,0 0,1 1,0-1,0 0,0 0,1 0,0 0,0-1,-8 1,2 0,-1 0,1-1,0 1,0-1,0 0,1 1,0-1,0 0,0 0,2 0,0 0,0 0,0 0,0 0,1 0,0 0,0 0,0-1,0 1,1 0,-2 0,-1 0,1 1,0-1,1 0,0 0,-1 1,2-1,-1-1,0 1,-5 0,0-1,0 0,0 1,1-1,0 0,1 0,2 0,1 0,-3 1,2 0,2 0,1-1,-1 1,-1 0,-3 1,6-1,-1 0,-2 0,-1 1,1 0,-1-1,0 0,2 0,1 0,-1-2,2 0,0 0,2 0,-2-1,0 1,-3 0,-2 1,4 0,-2 0,-2 1,-2 0,0 0,-1 1,0-1,-1 0,2 0,0 0,1 0,3-1,1-1,0 1,0-1,0 0,1 1,-1-1,1 0,-1 0,0 0,0 0,-1 1,-1-1,0 1,0-1,0 0,0 1,0-1,0 1,1-1,0 1,1-1,-3 1,1-1,1 1,-1-1,1 0,1 1,0-1,0 1,0 0,0 0,-2 1,-1 0,2 1,-1-1,1 1,0 0,0-1,1 1,-1 0,-5 0,0 0,1 1,0-1,0 1,0-1,0 0,1 1,2-1,0 0,0 0,0 0,1 0,1 0,1 0,1 1,-8 1,2 2,2-1,0 0,0 0,-1-2,6-1,0-2,0-1,-1 1,2-1,1 2,1 0,-8 4,2 0,2 1,-1 0,-1 0,6-3,-1-1,-1 0,1 1,0 0,2 0,-2 2,0 1,2 0,0 0,1 0,-11 0,0-1,2 0,4-1,4 0,4-1,-1 0,-8 3,-2-1,4-1,-4-1,-1-1,15 1,-4 1,-1 0,1 0,-12 2,-1 1,-2-1,3-1,-3 0,-2 1,1 0,13-1,0 0,0 1,-1 0,0-1,-3 1,-1 1,0-1,0 0,1-1,4 0,-1-2,0 1,2-1,3-1,-3 1,2 0,2-2,2 0,-2 0,3-2,5-1,3-1,8-2,6-1,16-2,41-13,-2 4,2 2,5 1,3 1,3 2,10-2,6 0,-6-1,3-1,4 1,-10 3,2 1,2 0,4-1,-6-1,3 0,3-2,0 1,1 0,-1 2,0 0,0 0,1 2,0-1,0 0,0 0,4 0,0-1,1 0,-1 0,1 0,-2 1,-4 1,1-1,-1 1,-1 1,-1-1,-1 0,2 1,-1-1,-1 1,-1-1,-2 0,4-1,-2 0,-1-1,-2 2,12-1,-3 2,-4 0,0-2,-1 2,-9 0,2 1,1 1,1 1,0 1,2-1,9-2,1 0,1 0,-13 3,-1 0,2 0,1 0,7 0,2 0,2 0,0 0,-8 0,1 0,0 0,1 0,0 0,2 0,0 0,1 0,0 0,2 0,-4 0,2 0,1 0,1 0,-1 0,-1 0,-2 0,0 0,0 0,-1 0,0 0,0 0,-2 0,0 0,0 0,-1 0,1 0,-1 0,11 0,1 0,0 0,-3 0,-4 0,-2 2,-5 1,0-1,0 0,4-1,0-2,0 1,-3 2,5 3,-2 2,0-2,-1-3,0-2,1 0,0 3,0 0,-2 0,6-3,0 0,1 0,5 0,-3 0,-11 0,-1 0,2 0,-3 0,1 0,2 0,-2 0,0 0,-1 0,0 0,1 0,-1 0,0 0,0 0,1 0,0 0,0 0,1 0,-1 0,0 0,1 0,0 0,-2 0,13 0,0 0,-3 0,-7 0,-2 0,-2 0,9 0,-4 0,-7 0,-2 0,-4 0,-2 0,-3 0,1 0,13 0,2 0,4 0,0 0,-4 0,0 0,11 0,-2 0,-14 0,1 0,2 0,4 0,2 0,0 0,1 0,2 0,-9 0,1 1,1-1,0-1,2-3,1-1,-1-1,0 1,-2 1,-1 0,0 1,0-1,1-2,-1 0,0 0,1 1,-2 0,1-1,-1 2,0 0,12 3,0 1,0-1,0-1,0-1,0 0,0-1,0 0,0 2,0 1,1 0,-2 0,-4-2,-1 0,1-1,3 0,2 1,-2 0,-3 2,-2 1,3-1,-9-2,2 0,0 0,-1 1,9 2,-3 0,4 0,-2 0,2 0,1 0,-1 0,-2 0,-1 0,1 0,4 0,-8 0,2 0,3 0,0 0,-2 0,-2 0,-1 0,-2 0,-1 0,1 0,3 0,6 0,4 0,2 0,0 0,-2 0,-3 0,-3 0,-3 0,-1 0,2 0,2 0,-5 2,2 0,1 0,1 0,1 1,-1 0,-1 0,6 0,0-1,0 1,0 1,0 0,0 0,-6 0,0 1,0 0,0 1,0-1,-1 1,-1-1,3 0,-1 1,-1-1,-1 0,1 1,0-1,0 0,1 0,0 0,0 1,0-2,0 1,3 0,1 0,1-1,-1 1,-1-1,-1-1,3 1,-2-1,0 0,0-1,4 1,-10-1,3 0,2 0,0-1,-1 1,-1-1,-3 0,7 0,-3-1,-1 0,0-1,3 1,-3 0,2 0,1 0,0 0,-2 0,-3 0,8 0,-4 0,0 0,4 0,-6 0,4 1,3 0,-2-1,-2 0,-6-2,-2-1,-5-2,-1 0,5 0,7 0,5 1,1 0,-2-1,-7-2,3-5,-6-2,-1 1,-1 2,-1 1,-5 1,-4 0,-4 1,6 3,-23 5,5 0,36-11,-26 6,1 0,4-3,-1-1,21-3,-33 7,-10-2,-5 6,-5-9,35-28,-12 11,3-2,8-11,0-1,-4 8,-3 3,12-13,-25 23,-39 8,-26-1,-4 4,-9 1,12 2,-5 2,-3-1,0 0,-8 1,-2-1,-1 0,-2 0,8-1,0-1,-2-1,0 1,-3 1,3 1,-2 2,-2-1,0 1,1-1,0-1,4 0,1-2,1 0,-1 1,-1-1,-1 2,2 1,-1 0,-1 1,0 0,-1 0,0 1,0-1,-2 0,-1 1,1 0,-1 0,0 0,1 0,1 0,-5 0,1 1,0 0,0-1,2 1,0-1,4 0,1 0,1 0,0-1,2 1,1 0,-3 1,1 1,2 0,2-1,1 0,-1-2,3-1,0 1,-3 0,-3 2,-2 1,-2 0,-1 1,-1-1,3 0,-1 0,-1 1,-1-1,0 0,1-1,1-1,1 0,-1 0,0-1,-2 1,-2 0,5 1,-2 0,-1 1,-2 0,0 0,1 0,1 0,2-1,-8-1,3 0,2-1,-1 0,-1 1,-3 1,9 0,-2 0,0 1,-2 1,0-1,0 0,-1 0,1 1,-1-1,-1 0,1 0,-1 0,0 0,-1 0,0 0,-1 0,2-1,1 1,-1 0,0 0,-1 0,-1-1,0 2,-1-1,-1 1,5-1,0 1,-1 0,-1 1,0-1,-1 1,0-1,-1 1,0 0,0 1,-1-1,7 1,-2-1,1 0,-2 1,1-1,-1 1,0 0,0 0,-1 1,1 0,-1 0,0 1,0 0,1 1,1 0,-1 0,0 1,0 0,0 0,0 1,-1 0,1 0,-1 0,-1 0,1 0,-1 1,0-1,4 0,0 0,0 0,-1 0,0 1,0-1,0 0,-1 1,0 0,1 0,-1 0,1 0,-1 0,1 1,0 0,0 0,1 0,0 0,0 1,0-1,0 1,0 0,1 1,-1-1,0 0,0 1,0-1,0 1,0-1,0 1,-1-1,0 0,2 0,-1 0,1-1,-1 1,-1 0,1 0,-1-1,1 1,-1 0,1 0,-1-1,1 1,0 0,0 0,0-1,0 1,1 0,-1 0,0 0,0 0,1 1,0-1,0 0,1 1,-1-1,0 0,0 1,0-1,0 0,-1 0,0-1,-1 1,0-1,3-1,-2 1,0-1,-1 0,-1-1,1 1,-2 0,1-1,0 1,0-1,1 0,0 1,1-1,0 0,2 0,1 0,1 1,1-1,-10 2,2 0,2 0,1 0,2 0,0 0,0 0,0 0,0 0,-2-1,-2 0,-1-1,4 0,-3-1,-2 1,-2-1,0 0,-1-1,0 1,0-1,1 1,1-1,2 0,3-1,2 1,3 0,4-1,-16 2,7 0,3-1,3 0,0 1,-2-1,-3 0,2 0,-4 0,-1 0,-1 0,0 0,2 0,1-1,3-1,5 0,-11 0,5-2,3 0,0 0,0 1,-1 1,0 0,0 1,1 0,2-1,-3-1,1 0,2 0,1 0,2 0,1 0,1 0,1 1,-9 2,2 0,0 0,1-2,-1-1,1 1,-1-1,1 0,0 1,3 2,1 1,0-3,-5-2,0-2,2 0,7 3,2 1,0-2,-1-1,0-2,4 1,-3 0,2 0,-8 0,2 0,-14 0,28 0,0 0,-16 0,22 0,11 0,11 0,40 0,-4 0,10 0,7 0,-4 0,5 0,12 0,9-1,2 2,-10 1,1 2,3-1,5 1,-14-2,2 1,2-1,2 0,2 1,0-1,1 0,-6 0,1 0,0 0,1 0,2 0,0 0,1-1,1 1,0 0,-2-1,0 0,2 1,0-1,1 1,1-1,0 0,1 0,0 0,0 0,0 0,-6-1,1 0,0 1,1-1,0 0,0 0,1-1,0 1,-1 0,1 0,0 0,0 0,0 0,1 0,0 0,1 0,0 0,-1 0,1 0,0 0,0 0,0 0,0 0,-1 0,0 0,0 0,4 0,-1-1,0 1,1 0,-1 0,0 0,0 0,-1 0,0 0,0 0,-1 0,0 1,2-1,0 1,0 0,0 0,-1 1,0-1,-1 0,-1 0,-1 0,0 0,-2 0,1 0,-1-1,-1 0,-1 0,0 0,-1 0,-1 0,2 1,-1 0,9 1,2 0,-1 1,1 1,-2-1,-2 0,-2 0,-4 0,9 0,-5 0,-3 0,0 0,3-1,-6 1,1-1,1 0,-1 0,-1 1,-3 0,11 1,-4 2,-1-1,3 0,-7-2,2 0,0 0,1-1,-1 0,0 1,0-1,0 0,1 0,2 1,0 0,2 2,1 0,1-1,-1 0,0-1,0-1,-2-2,1 0,0 0,1 0,0 2,-6 0,0 2,0 0,1 0,0 0,1 0,-1 0,3-1,1-1,0 0,0 0,0 0,-1 1,-1-1,3 0,-1 1,-1-1,0 1,0 0,1 0,-5 1,0-1,2 1,-1 0,-1 0,-1 0,-3-1,10 0,-3 0,-1-1,-2 0,0 2,9 1,-1 1,-2 1,-2-1,6-2,-3-1,-7 2,-4 3,-5-1,-7-6,-3 0,8 6,-15-3,4-1,5-2,4 0,15 2,4 1,-19-4,1 0,3 0,11 0,2 0,1 0,-6 0,1 0,4 0,-8 0,4 0,3 0,-2 0,-3 0,10 0,-3 0,4 0,-9 0,3 0,3 0,-2 0,-3 0,-2 0,-2 0,-2 0,2 0,7 0,1 0,0 0,-2 0,-2-2,-2-1,0 0,-1 1,-4 1,1 1,-2 0,-2-2,6-3,-2-2,-1 2,-3 4,-2 1,-3-1,-4-2,-4-1,30 4,-29 0,-5 0,4 0,5 0,4 0,-2 0,3 0,4 0,4 0,5 0,2 0,2 0,-3 0,3 0,1 0,2 0,0 0,-6 0,0 1,1 0,1-1,1 0,1-2,-3 0,2-2,1 0,0-1,1 1,-1-1,-1 1,-3 1,0 1,-1-1,0 0,1 0,1 0,1-1,-3-1,2 0,1 0,0-1,0-1,1 1,-1 0,0 0,1 0,0 0,0 0,0 0,0 0,0 0,-1 0,-2 0,4 1,-1 0,-1 0,-1 1,0-1,0 0,1 0,0-1,1-1,-1 1,1-1,-2 0,-1 1,-2 0,10 0,-3 1,-2-1,0 1,-1 0,-5 0,0 1,-1-1,-1 1,-1-1,6-1,-1 0,-3 1,-4 0,-4 1,-3 1,-3-1,15-4,-6 1,-15 6,-5 0,15-6,-11 7,-21 0,-45 0,-42 0,-11 0,35 0,-4-1,-4 1,-4 0,-3 0,-2 0,-2 0,-2 0,0 1,14 0,0 0,-2 0,-2 1,0-1,-1 1,-2 0,-1 0,0 0,-2 0,-1 0,-1 0,0-1,-2 1,0-1,12-1,0 1,-2 0,-1-1,-1 0,-1 1,-1-1,-1 0,0 0,-1 0,0 0,-1 0,1 0,-1 0,0 0,0 0,1 0,0 0,0 0,1 1,1-1,0 0,2 1,0 0,-4-1,1 1,1 0,1 0,0 0,2 1,-1-1,1 0,0 0,-1 1,1-1,-1 0,0 1,-1-1,-1 0,-1 1,-1-1,-1 0,-1 0,-3 1,13-1,-1 0,-2 0,-1 0,0 0,-2 0,-1 0,0 0,-1 0,-1 0,0 0,0 0,-1 0,0 0,0 0,-1 0,1 0,0 0,0 0,0 0,1 0,0 0,1-1,0 1,1 0,1 0,0 0,2-1,1 1,1 0,1-1,-11 1,3-1,1 1,1-1,1 0,1 0,1 0,1 1,0-1,0 0,1 0,-1 0,0 0,0 0,-1 0,-1 1,0-1,-2 1,-1 0,-1-1,-2 1,9 1,0-1,-2 0,-1 1,0-1,-2 1,0 0,-1 0,0 0,-1 0,0 0,0 0,-1 0,0 0,0 1,0-1,0 0,0 0,0 0,0 0,1 1,0-1,1-1,0 1,1 0,0 0,1-1,1 0,1 1,1-1,-10 0,1 0,0-1,1 1,1-1,0 1,1-1,0 0,1 0,-1 0,2 0,-1 0,1 0,0 0,0 0,0 0,0 0,1 0,-1 0,0 1,0-1,0 1,0 0,-1 0,0 0,1 0,-1 0,1 1,-1-1,1 1,0-1,0 1,0-1,1 1,-1-1,1 0,1 1,-1-1,2 0,-1 0,1 0,0 0,1 0,-6-1,-1 1,0-1,0 0,1 0,0 0,0 0,1 0,1 0,0 0,1-1,1 1,1 0,1 0,2 0,0 0,2 0,-15 0,1 0,3 0,2 0,0 0,3 0,-1 0,2 0,-1 0,0 0,-2 0,0 0,-1 0,2 0,0 0,2 0,2 0,3 0,4 0,-10 0,6 0,2 0,2 0,-1 0,-12 0,0 0,3 0,4 0,6 0,3 0,4 0,-7 0,8 0,0 0,-5 0,5 0,-8 0,-4-1,-6 1,-1 1,13 1,1 1,-3 0,-4 2,2-1,-6 0,-2 1,-1 0,0 1,2 0,3 1,1 1,1 0,-1 0,-1 1,-2-1,0 0,-1 0,-1 1,-1-1,-1 1,1 0,0 1,6-2,1 1,-1-1,0 1,0 0,0 1,0 0,0 1,0 1,-1 1,0 1,0 0,0 0,1 0,-1 0,2 0,-6 2,1-2,0 1,1 0,-1 1,1 0,-2 1,5-1,0 1,-2 1,1 0,0 0,1 0,2-1,3-2,-15 3,3-1,3-1,0 0,2-1,-8 4,1 1,3-2,6-3,-13-2,13-3,5 4,43-10,12-3,21 7,6-2,14 5,0 1,9 0,-4-2,4 1,6-1,-4 0,4 0,4 0,3 0,2 0,-11-2,1 0,3 0,2-1,1 1,1 0,1 0,2-1,-10 0,1 0,2-1,0 1,2 0,0-1,1 1,0 0,1-1,0 1,0-1,-5 1,2-1,-1 1,1-1,0 1,1-1,0 1,1-1,0 0,0 0,1 0,0-1,1 0,-4 0,0-1,2-1,-1 0,2 0,-1 0,1 0,0 0,0-1,0 1,0 0,0-1,-1 1,0 0,0 1,1-1,0 1,0 1,0-1,0 0,-1 1,1-1,-1 1,1-1,-1 0,1 0,-1-1,1 0,0-1,1 0,0-1,1 0,0 0,0-1,-1 0,1 0,0-1,0 1,-1 0,0 0,-1 0,0 0,-1 1,6 0,-1 0,0 0,0 1,-1 0,0 0,-1-1,0 1,0 0,-1-1,0 0,-1 0,2 0,-1-1,0 0,0 0,-1 0,0 0,-1 0,0 0,-2-1,0 1,-1 0,2 0,0 0,-2 0,-1 0,0 0,-1 0,1 0,0 0,1 0,3 0,2 0,2 0,-1 0,0 0,-2 0,-3 0,-4 0,-4 0,15 0,-9 0,-1 0,7 0,-8 0,5 0,3 0,2 0,-2 0,-5 0,-5 0,2 0,-6 0,-1 0,5 0,4 0,5 0,1 0,-1 0,-2 0,4 0,-3 0,-1 0,-1 0,-3 0,-1 0,-2 0,0 0,9 0,-2 0,1 0,-13 0,2 0,-1 0,1 0,-1 0,1 0,0 0,2 0,10 0,3 0,1 0,0 0,-13 0,0 0,0 0,0 0,2 0,2 0,1 0,0 0,1 0,1 0,-5 0,2 0,0 0,0 0,1 0,-2 0,8 0,0 0,-1 0,1 0,2 0,-6 0,2 1,0-1,1 0,-2 0,-1-1,4 0,-1-1,-2 0,0 0,0-1,-3 1,0 0,0 0,-3-1,-4 0,10-4,-5-1,0 2,-1 1,-1 1,-6 0,-8 0,-4 0,5 1,-1 0,10 2,-4-5,4 6,-17-3,2-1,10 0,3 0,-5-2,3-1,-1 1,18-2,1-1,-11 0,2-1,-4 0,6 1,-4 0,-3-4,-3 2,13 2,-32 0,-21 8,-7-3,-8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44.3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21854 9718,'66'0,"0"0,-7 0,3 0,1 0,-14 0,0 0,1 0,4 0,3 0,4 0,1 0,2 0,-2 0,0 0,0 0,0 0,2 0,1 0,-3 0,2 0,1 0,1 0,0 0,0 0,-8 0,1 0,0 0,0 0,1 0,-1 0,2 0,2 0,0 0,2 0,-1 0,0 0,0 0,-2 0,-3 0,-2 0,0 0,-1 0,1 0,1 0,1 0,6 0,2 0,0 0,1 0,-1 0,-2 0,-4 0,7 0,-4 0,-1 0,-1 0,2 0,-8 0,1 0,0 0,0 0,-1 0,-2 0,2 0,-2 0,-2 0,1 0,0 0,11 1,1 0,-1-1,2-2,-8-1,0-2,1-1,0 1,0 1,-1 2,1 2,-1-1,1 0,-1-1,0-1,0-3,1 1,-2 0,-2 1,5 3,-2 1,-1 1,1-1,3 0,1 0,-2 0,-2 0,3 0,-3 0,0 0,0 0,1 0,-4 0,10 0,-4 0,-9 0,-5 0,13 0,-18 0,-24 0,-24 6,-16 6,-32 3,22-4,-1-2,-29 0,9-2,12-7,15 0,5 0,9 0,8 0,1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1:29.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4536 6080,'51'0,"-1"0,1 0,1 0,5 0,3 0,3 0,4 0,-12 0,3 0,1 0,2 0,3 0,2 0,2 0,3 0,-14 0,2 0,1 0,3 0,1 0,1 0,1 0,2 0,0 0,0 0,1 0,0 0,0 0,0 0,-7 0,1 0,0 0,0 0,0 0,1 0,0 0,1 0,0 0,1 0,0 0,1 0,1 0,0 0,0 0,2 0,0 0,-8 0,-1 0,2 0,0 0,1 0,0 0,0 0,2 0,-1 0,1 0,0 0,1 0,0 0,0 0,1 0,-1 0,1 0,0 0,0 0,0 0,1 0,-1 0,0 0,-6 0,1 0,-1 0,1 0,0 0,0 0,0 0,0 0,1 0,-1 0,1 0,0 0,0 0,1 0,-1 0,1 0,0 0,0 0,0 0,1 0,-1 0,1 0,0 0,0 0,1 0,-1 0,1 0,-3 0,-1 1,2-1,-1 0,1 0,0 1,0-1,0 0,1 1,0-1,0 1,0-1,1 1,-1-1,1 0,0 1,-1-1,1 0,0 0,0 0,-1 0,1 0,0 0,-1 0,0 0,1-1,-1 0,0 1,-1-1,1 0,-1-1,1 1,-1-1,1 1,0-1,-1 0,0 0,1 0,-1 0,0-1,1 1,-1-1,0 0,0 1,0-1,0 0,0 0,0 0,0 0,0 0,-1 0,1 0,0 0,0 0,-1 0,1 0,0 0,0 0,-1 0,1 0,0 0,1 0,1 0,-1 1,1-1,0 0,0 0,0 0,0 1,1-1,-1 0,0 0,0 0,0 0,0 0,-1 0,1 0,-1 0,1 0,-1 0,-1 0,1-1,-1 1,0-1,-1 0,0 1,0-1,-1 0,0 0,-1-1,8 0,-1 0,0-1,-1 1,1-1,-2 0,1 0,-1 0,-1 0,1-1,-1 1,0-1,-1 1,0-1,0 1,0-1,0 1,-1-1,0 1,0-1,-1 1,1 0,-1 0,4-1,-1 1,0-1,0 1,-1-1,1 1,-1-1,-1 0,1 1,-1-1,0 1,-1-1,0 1,1 0,-2 0,1 0,-1 0,0 1,0-1,0 1,4 0,0 0,0 0,-1 0,0 0,0 1,-1-1,1 1,-1 0,-1 0,0 0,0 0,0 0,-1 0,0 1,0-1,-1 1,7-1,-1 0,0 0,0 1,-1-1,0 1,-1-1,0 1,-1 0,1 0,-2 0,1 1,-1-1,-1 1,5 0,-2 0,1 0,-2 0,1 0,-1 1,-1-1,0 1,0 0,0 0,-1 0,1 0,1 1,0-1,0 1,-1 0,0 0,0 0,-1 1,0-1,0 0,-1 0,-1 0,8 0,-2 0,1 0,-2 0,0 0,0 0,0 0,-1 0,1 0,-3 0,0 0,0 0,0 0,-1 0,1 0,-1 0,0 0,0 0,5 0,0 0,-1 0,1 0,-1 0,-1 0,0 0,-2 0,2 0,-1 0,-2 0,0 0,0 0,0 0,0 0,0 0,1 0,0 0,-1 0,0 0,-2 0,-2 0,10 0,-2 0,-2 0,0 0,-1 0,-2 0,1 0,-2 0,0 0,-3 0,5 0,-3 0,0 0,-2 0,-4 2,-2 1,0-1,-1 1,10 0,-2 0,1 2,5 4,1 3,-2-2,-3-3,-2-1,0 3,0 2,0 3,-2-2,-3-2,-1 0,-1 0,1 2,0 1,0 0,5 0,1 1,-1-1,-3 0,-1 0,0-1,1 1,0 0,-3 0,9 3,-5 1,-12-3,-6 0,8 9,-23-8,-12-3,-5-1,-4-2,-4 6,-12 0,-24 0,-5 7,4-12,-1 2,10 4,-1 2,-15 1,1 1,13-2,3 0,-24 14,23-12,22-7,2-1,8-1,-4 19,-7 0,-1 13,2-16,4-2,6-12,0-1,0 6,0 30,0 19,-7-20,0 0,6-7,-2-2,-16 25,14-27,-5-19,5-6,-2-10,-4 1,-4 2,-39 25,26-10,-4 1,-5 2,-4 2,-2-1,-4 3,-3 0,-2-1,7-6,-3-1,0 0,-2 1,-2 1,-2 0,0-1,-1-1,-1-1,0-2,0-2,-2 0,-3-3,-1 0,0-3,3 1,-2 0,3-1,-3-2,-1-4,-4-1,1-1,9 1,0 0,-1 0,9 0,-7 0,-3 0,-1 0,3 0,-7 0,2 0,-1 0,-3 0,9 0,-3 0,-1 0,-1 0,0 0,1 0,0 0,0 0,0 0,1 0,-1 0,1 0,-8 0,0 0,1 0,0 0,-1 0,10 0,0 0,-1 0,1 0,1 0,1 0,-2 0,1 0,1 0,-1 0,-3 0,-1 0,-3 0,-2 0,0 0,1 0,3 0,-3 0,3 0,1 0,-2 0,-2 0,9 0,-3-1,0 1,-2 0,1 0,-1 0,1 1,0 0,0 0,0 1,0-1,0 2,-1-1,0 1,-3 0,0 1,0 0,-1 0,0 1,0 0,-1-1,7 0,0 0,-1 0,0 0,1 0,-1 0,0 1,0 0,0 2,0 0,0 0,0 1,0 0,1-1,-1 0,0 0,0-2,-2 0,1-1,-1-1,2 1,0 0,3 0,2 1,-11 3,5 0,1 1,-1 0,-6-2,7-2,-4-1,-3 0,-1 0,-1-1,1 1,3 0,3 1,-2 2,5 0,0 1,1 0,-3-1,-4 0,5-2,-3 0,-3-1,-1 0,-1 0,-1 0,0 0,2 1,0-1,4 1,0 1,0-1,0 0,0 1,0 0,1-1,-1 1,0-1,0 1,-1 0,0 0,0 0,0-1,0 1,1-1,1 0,0 0,-2-1,1-1,2-1,-1 1,1-1,-2 1,0 0,-3 0,5 2,-3-1,0 2,-2-1,0 1,0-1,0 1,1-1,2-1,2 0,-3 0,2-1,2-1,0 0,1 0,-1 0,-2 0,-2 1,4-1,-2 0,-1 1,-1-1,-1 1,1-1,-1 0,2 1,0-1,2 0,-7 0,1 0,1 0,0 0,1 0,1 0,-2-1,1 0,-2 0,0-1,1 0,-1 0,0 0,1 0,-1-1,2 1,1 0,1 0,0 0,1 0,-1 0,1 0,0 0,-1 0,0 0,0 0,0 0,0 0,0 0,0 0,1 0,0 0,-5 0,0 0,1 0,0 0,1 0,-1 0,0 0,0 0,-1 0,1 0,-1 0,1 0,2 0,1 0,-1 0,1 0,1 0,1 0,1 0,0 0,-5 1,1-1,0 1,1-1,-2-2,5-1,-2-1,-1-1,2-1,1 1,3 1,-8-1,4 1,0 0,-5-2,5-1,-6-2,-2 0,0-1,2 0,3 1,5 1,2 0,1 0,1 0,-2 0,-4-1,0-1,-1 1,-1-2,1-1,6 1,0-2,0 0,0-1,0 1,0 0,-7-2,0 2,1-1,-1-1,-1 0,6 0,-2-2,0 1,0-1,1 0,1 2,-3 1,2 0,0 1,1 0,-2 0,-4-1,-1 0,0 1,0 0,4 1,-2 2,4 1,0 1,-2-1,-6 0,0 0,-1 0,2 1,8 1,0 2,2 0,-1-1,0 0,0 0,-1 0,0 2,-4 0,-2 0,1 2,4-1,-4-1,3 0,-1 2,-2 1,-1 2,7-1,7 0,1 0,-3 0,-4 0,2 0,-10 0,-1 0,4 0,-4 0,3 0,9 0,1 0,1 0,-2-1,1 1,1 1,2 3,1 2,2-1,-19 0,4 1,9 8,4 2,10-6,2 1,-10 12,13-2,22-7,2-2,8-4,0-1,0 4,0 2,0 3,0 26,0 16,0-21,0 0,0 28,0-4,0-8,0 2,0-3,0-18,0-10,0-10,0-2,7 1,-1-1,10 6,-2 0,5 7,-1-6,3 13,-3-12,-2 5,1-7,5 8,12-3,10 13,5-5,1 6,-21-20,1-1,22 9,-4-11,9-2,4-10,-9 1,6 1,-7-1,3 0,3 0,-5-2,1-1,3 0,2 1,4 0,4 1,2 0,0 0,-2-1,-7 0,-2-1,-1 0,3-1,4 1,-2 0,4 0,2 0,2 0,0 0,-2 0,-3 0,-2 0,-3 0,-1 0,1 0,1 0,3 0,-5 0,2 0,1 0,2 0,0 0,0 0,-1 0,-2 0,5 0,-2 0,0 0,0 0,0 0,0 0,0 0,-5 0,0 0,1 0,-1 0,1 0,0 0,0 0,0 0,2 0,0 0,1 0,0 0,0 0,0 0,0 0,0 0,0 0,0 0,0 0,1 0,-1 0,1 0,0 0,0 0,2 0,1 0,-1 0,2 0,-1 0,0 0,-1 0,0 0,-1 0,0 0,0 0,0 0,-1 0,-1 0,-2 0,-1 0,7 0,-3 0,-2 0,1 0,0 0,1 0,-1 0,1 0,1 0,0 0,0 0,-2 0,-1 0,-1 0,-2 0,-1 0,1 0,0 0,2 0,1 0,2 0,2 0,0 0,-1 0,0 0,-3 0,3 0,-1 0,-2-1,1 1,-1 0,2 1,2 1,1 0,0 1,0-1,1 0,-2 0,-1-1,-1 0,-1-1,1 0,0 1,2-1,-7 2,1 0,0 0,0 0,1 0,0 0,0 0,3-2,0 1,0-2,0 1,1 0,-1 0,0 0,-1 0,0 0,0 0,0 0,-1 0,1 0,0 0,1 0,0 0,0 0,0 0,1 0,-1 0,1 0,-6 0,1 0,-1 0,1 0,0 0,0 0,-1 0,1 0,-1-1,1 1,-1 0,1-1,-1 1,1 0,-1 1,1 0,2 0,1 1,-1 0,1 1,0 0,-1-1,-1 1,-1-2,0 0,0 0,-2-1,0 0,1 1,-1-1,2 2,5 0,1 0,2 1,-1 0,-2 0,-2 0,-5-2,12 0,-6-1,-2 0,2-1,-4 1,2-1,0 1,-3 0,-5 1,3 3,-5 0,3 0,1-3,3-1,1 0,-3 2,6 4,-2 2,1-2,-5-5,1-1,0-1,-2 3,4 3,-2 1,0 0,-4-3,-1 0,-1 1,-5 2,0 1,-2 0,12-2,-1 0,5 3,0 1,-11-1,0 0,4 1,1 1,-7 2,0-1,6-3,1 0,7 4,2 1,-18-6,2-1,1 1,6 2,3 0,1 1,-8-3,3-1,-1 1,0 0,9 3,-1 1,0-2,1-2,-1 0,-4 0,3 6,-8-2,14-5,-21 2,-19-4,-12-4,-2 0,0 0,26 0,0 0,21 0,-11 0,-8 4,3 0,2-3,2 0,8 4,2-1,-2-4,-1 0,-5 0,-1 0,-4 0,-2 0,-4 0,-2 0,24 0,-9 0,-1 0,1 0,-1 0,-7 0,-1 0,-18 0,-3 0,-12 0,5 0,1 0,4 0,-11 0,-46 0,-4 1,-13-2,4-2,-11-2,-5-1,-2 0,3 0,2 0,2 0,-2-1,-1 1,-5-2,10 2,-3-2,-3 1,-2-1,0 0,1 0,3 0,3 1,-3-1,4 0,1 0,1 0,0 1,-2 0,-5-1,-2 1,0-1,1 1,1 0,4 1,3 0,2 0,2 0,1 1,-1 0,-9 1,0 1,2 0,0-1,4-1,2-2,0 2,1 0,-9 4,0 1,3-1,6-2,2-1,1 1,3 0,1 0,2 0,-10 2,4 0,7-3,2 0,1 3,2 2,-22-1,4 0,19 0,-5 0,5 0,-19 0,-4 0,7 0,15 0,21 0,11 0,-55 0,23 5,-7 3,-3 0,-2-3,-5-1,-3 0,0 2,3 0,-1 1,-2 1,1 0,-1-1,1-1,-2 0,1 0,1-1,3-1,-3 0,1 0,3-1,3 1,-1 2,2 0,7-1,6-5,10 1,15 7,51-3,-14-2,38 1,-42-4,12 0,-6 0,15 0,21 0,-14 0,5 0,9 0,2 0,-4 0,-1 0,6 0,-3 0,-22 0,0 0,5 0,4 0,0 0,-3 0,-1 0,3 0,13 3,3 1,0-1,-1-2,0-1,0 2,0 4,0 2,0-2,0-4,0-2,0 0,0 3,0 1,0-1,-12 0,1 0,-1-1,0 0,14-1,-1-1,0 2,-12 2,0 1,-1 0,0-1,7-2,0-2,-1 0,-1 3,1 0,-1 0,-5-3,0 0,-1 0,2 0,-1 0,-1 0,-2 0,-1 0,-2 0,14 0,-3 0,-5 0,-4 0,16 0,-17 0,2 0,2 0,3 0,-8 0,2 0,1 0,2 0,0 0,3 0,7 0,3 0,-1 0,-4 0,0 0,3 0,-8 0,3 0,1 0,-2 0,-2 0,-2 0,1 0,1 0,3 0,1 0,0 1,-2-2,-2-1,0 0,-1 0,0-1,-1 1,1-1,0 0,-2-1,9-2,-2-1,0 1,-5 1,0 2,0-2,-1 0,-1-2,-2 2,11 4,-4 0,-4-3,-3 0,-2 3,-3 2,21-1,-23 0,0 0,21 0,-3 0,-10 0,1 0,-1 0,11-6,-9-1,-11 4,0-1,24-7,-19 8,2-2,1-6,1-1,5 3,3-1,-12-2,2-1,-3 3,9 3,0 1,-6-4,3-3,-2 2,11 5,1-1,-14-3,1-3,-1 1,18 2,-4 1,-14 0,-5 1,22-5,-30 12,-12-5,-9 6,-5 0,22-7,12 6,-1-6,8-1,4 1,6-2,-3 2,3 1,2 0,-5-2,7-2,2 0,-4 3,1 5,-2 2,2-1,-6-4,1-2,2 0,-1 3,0 2,1 2,-1 1,-5-3,0-3,-4-2,-1 2,19 4,-5 0,-18-2,-4-1,15 4,-10 0,-19 0,-13 0,-3-2,-35-13,-24-5,7 5,-6 0,-6-1,-4-2,12 4,-4-2,-2-1,-3-1,-2 1,-2-1,-1 2,-1 0,5 3,-1 0,-2 1,-2 0,-1 1,0 0,-2-1,-1 1,0 0,0-1,-1 0,7 1,-1-1,0 0,-1 0,-1 0,0 0,-1 0,0 0,0 0,-1 1,-1 0,1 0,-1 1,-1 1,5 1,-1 1,-1-1,0 2,0-1,-1 1,0 1,0-1,-1 1,1 0,-1 0,-1 0,1 0,0 1,0-1,-1 0,2 1,0-1,-1 0,0 1,0 0,-1-1,1 1,-1 0,0 0,1 1,-1-1,0 1,0-1,1 1,0 0,-1 0,1 1,2-1,-1 1,0 0,1 0,-1 1,1-1,0 1,-1 0,1 0,0 0,-1 0,1 0,0 0,-1 1,1-1,-1 0,0 1,0-1,-1 1,0 0,0-1,-1 1,1 0,-1 0,1 0,-1 1,1-1,0 0,0 0,1 0,0 1,0-1,1 0,0 0,-2 0,0 0,0-1,0 1,1 0,0-1,1 1,0 0,0-1,0 1,1 0,0 1,0-1,0 1,1 0,-6 0,1 1,-1 0,1 1,0-1,0 1,1 0,1 0,0-1,1 1,1 0,1 0,2-1,-5 1,1-1,1-1,1 1,1 0,1 0,1 0,1 1,0 0,2 1,-12 2,0 1,1 1,3 0,1 0,4-1,5 0,-7 1,7-1,1 0,-4 1,-3 0,-3 0,-2 1,1 0,4 0,0 1,4 0,-1 0,-5 0,7-3,-4 1,-2-1,-1 0,2 0,1 0,-1 1,1-1,1 1,1-1,-1 0,0 1,0-1,0 1,1-1,0-1,3 0,0-1,0 0,1 0,0 1,-11 2,2 1,0 0,0-1,4-2,0-1,1 0,2 0,-10 2,3 0,0 0,-1-1,1 0,1 1,4 2,0 2,-2-2,9-3,-1 0,-1-1,0 1,0 1,0 1,-1 0,0 0,-2 0,-1 0,-1 0,0 1,-4 0,-1 0,0 1,2-2,10-1,1-1,0 0,-2 1,-11 3,-3 2,0-1,1-1,8-5,1-1,0-1,-3 3,0 2,-1 1,-2 2,-1-1,0 0,6-2,-1-1,-1 0,0 0,1 0,1 0,-8 1,1 0,0 0,1 0,-1 1,-3 1,-1 0,0 0,2 0,1-1,8-3,2 0,0-1,2 0,0 1,-9 5,3 1,0-1,1-2,-10-2,2-3,2 1,10 5,1 0,4-3,-9-5,3-1,5 5,1 2,2-4,0 0,-2-1,-2 1,-10 4,-3 0,16-5,0 0,1 1,-13 5,-2 1,4-3,-3 0,1 0,11-1,2 1,-3-1,-4 0,-2 0,-3-1,2 1,3-1,1 0,0 0,0 1,-1-1,1 0,0 1,-1 0,2 1,-2 1,2 0,1 0,-9 2,3 1,-2 0,-4-1,-1 1,3 0,7 1,2 1,-2-1,-8-1,-1 0,-1 0,1-1,-1 1,-1-1,13-2,-2 0,0 0,1-1,-1 1,1 0,0 0,-1-1,1 0,0-2,1 1,1 1,-5 3,1 0,3-1,-17 1,6-2,26-3,5 0,-13 0,34-5,-5 0,60 0,-8 0,6 0,5 0,6 0,2 0,5 0,2 0,6 0,-9 0,4 0,3 0,0 0,-1 0,-4 0,-2 0,1 0,2 0,4 0,-12 1,5 1,2-1,0 1,2 0,-2 0,-2 1,-4-1,4 1,-4 0,-1 0,-1 0,1 0,1 0,7 0,2 0,0 0,0 0,-3 0,-2 0,8 1,-5 0,0 0,6-1,-16-2,3-1,2 0,2 0,0 0,1-1,-1 1,2 0,0 0,0 0,1 0,1 0,0 0,3 0,-8 0,3 0,0 0,2 0,0 0,-1 0,1 0,-2 0,-1 0,1 0,0 0,-1 0,-1 0,0 0,1 0,-1 0,1 0,2 0,0 0,1 0,0 0,-1 0,0 0,-1 0,-2 0,2 0,-2 0,-1 0,-1 0,1 0,1 0,1 0,-1 0,2 0,1 0,0 0,0 0,-1 0,-2 0,-3 0,5 0,-2 0,-2-1,-1 1,0 0,1 1,3 0,0 1,1 0,-1 0,-2 0,-3-1,10 0,-4-1,0 0,0 1,-9 1,1 0,0 0,0 0,0 0,-1 1,1-1,0 1,0-1,-1 0,10-1,-1-1,0 0,0 2,0 2,-1 3,0-1,0-2,-4-2,0-2,0 0,-3 1,5 2,-2 1,2-1,-7-2,2-1,0-1,-1 1,11 0,0 0,2 0,-6 0,1 0,3 0,0 0,-5 0,0 0,2 0,0 0,-1 0,-1 0,0 0,-1 0,2 0,0 0,4 0,1 0,1 0,-1 0,-2 0,-7 0,-1 0,-1 0,0 0,0 0,3 0,1 0,0 0,-2 0,-2 0,1 0,-2 0,-1 0,2 0,5 0,1 0,1 0,-1 0,3 0,0 0,0 0,-1 0,-2 0,-2 0,2 0,1 0,-5 0,2 0,0 0,0 0,-2 0,4 0,-3 0,1 0,0 0,7 0,2 0,-1 0,0 0,-4 0,-1 0,0 0,4 0,-11 0,2 0,1 0,1 0,-1 0,-1 0,2 0,-2 0,0 0,1 0,1 0,-2 0,1 0,1 0,0 0,-2 0,-3 0,8 0,-2 0,-2 0,-1 0,-3 0,0 0,-1 0,-2 0,9 0,-3 0,-2 0,11 0,-3 0,5 0,-1 0,-10-1,-1 2,6 2,1 1,-17-1,1 0,0 1,0 1,0 1,2 1,12-1,3 1,-1 0,-4 3,1 0,1 0,-7-4,2 0,1-1,1 2,6 3,2 2,-2 0,-3-2,-4-1,-2-1,5 0,-8-2,5 1,4 0,0 0,-2-1,-7 0,12 2,-5-2,5 1,-2-1,6-1,3 1,-1 0,-5-1,-3 1,-3-1,-1 0,0 1,1-1,0 2,-1-1,-2 0,6 1,-3-1,-1 0,-4-2,-1 0,-4 0,4 3,-3 0,0-6,-4 0,10 10,-4-10,-18 6,1-6,7 9,1-9,-3 10,6-9,-18 3,39 2,-23-3,3 2,16 7,3 0,-15-6,1 0,1 1,8 4,2 1,1 1,1-3,1 0,2 0,-7 0,2 1,0 0,-1 0,-2-1,-1 1,0-1,1 0,2-1,1 0,0-1,-3-1,8 0,-3 0,-2-2,-6-1,-2-2,-5-1,1-1,-7-2,18 1,-38 0,-7 3,-63-2,-36-2,35 2,-3 0,-5 0,-5-1,11 0,-3 1,-5-1,-1 0,-3 0,0 0,-1 0,1-1,1 0,-1-1,-1 1,0-2,-1 1,-1 0,-1 0,-1 0,0 1,4 0,-1 0,-1 1,0 0,-2 0,0 0,0 0,0-1,0 1,0 0,1-1,0 0,-1-1,1 1,-1-1,1 0,-1 1,1-1,-1 0,0 1,0 0,0 0,5 0,-1 1,0 0,-1-1,1 2,0-1,-1 0,1 0,0 0,0 1,0-1,1 0,-5 0,1-1,0 1,0 0,0 0,0 0,1-1,-1 1,0 1,1-1,-1 1,0 0,0 0,1 0,-1 0,1 0,-1 1,1 0,-1 0,-1 0,1 0,-1 0,2 1,-1 0,-1-1,0 1,0 0,0 1,-1-1,2 1,0-1,0 2,2-1,1 1,-2 0,1 1,1 0,2 1,0-1,-1 1,1 0,-2 0,-1 0,-3 0,7-1,-2 0,-1 1,-2-1,0 0,-1 0,0 1,1-1,-1 1,2-1,0 1,1 0,2 0,-2 0,2 0,0 1,1 0,1-1,0 1,0 0,0-1,-1 1,0-1,-2 1,2-2,-2 1,0 0,0-1,-2 0,1 1,0-1,1 0,0 0,1 1,2-1,0 0,-7 1,1 1,1 0,1-1,0 1,1-1,0 0,0 0,-1 0,-1 0,0-1,-1 0,0 0,1 0,0 0,1 0,3 0,1-1,-2 2,3-1,2 0,1 0,0 0,-2-1,-2 0,0-1,-3-1,0 0,-1-1,0 1,0-1,1 0,3 0,-2 0,2 0,0 0,1 0,0 0,0 0,0-1,0-1,-1 1,1-1,-1-1,1 1,0 0,0 0,-8 0,0 0,1 0,-1 0,0 0,-1 0,8 0,-1 0,-1 0,0 0,1 0,0 0,1 0,-4 0,0 0,1 0,-1 0,1 0,-1 0,-3 0,-1 0,1 0,-1 0,1 0,2 0,5 0,2 0,1 0,0 0,0 0,0 0,-7 0,0 0,0 1,1-1,-1-1,-4-1,-2-1,1 0,3 0,5 1,-7 1,6 0,-5-1,7-1,-5-1,-2-1,-1 0,3 1,6 1,1 0,1 0,-1 1,-1-1,-6 1,-1-1,-1 1,-1 0,-1 0,3 0,-1 0,-2 0,1 0,0 0,3 0,-2 0,2-1,1 0,-1 0,-3 1,3 1,-2 1,-2 0,1 0,-1 0,2-2,3-1,2-2,0 0,-1 0,0 0,-3 2,2 1,-1 2,-2 0,0 0,-1 0,1 0,2-2,3 0,1-2,0 0,1-1,-1 1,0 0,-1 1,3 2,0 0,-2 1,1 1,0-1,0 0,0 0,2-2,-3-1,2-1,0 0,1-1,-1 0,-1 1,-2 1,-1 2,-2 0,-1 0,-1 2,0-1,0 0,2 0,2-1,1-1,2 0,1 0,1 0,-1-1,-1 1,-2 0,1 0,-3 0,0 1,-1-1,0 0,0 1,2-1,2 1,0 0,1 1,1 0,1 0,0 0,2-1,-1 0,-3-2,1-2,0 0,1 0,2 1,0 1,-3 2,1 1,2 0,-1 0,0-2,-5-1,0-3,-1 1,2 0,1 1,-5 2,2 2,0 0,-1-1,6-1,-3 0,1 0,0-1,3 1,-3-1,1 0,2 1,1 0,-10 1,1 0,3 0,8-2,1-1,1 1,1 2,0 2,0-1,-1 0,-1 0,-1 0,-3 0,-2 0,-1 0,9 0,-1 1,-1-1,0-1,0-1,0-1,-1 0,0 1,-2 1,-2 1,1 0,-1-1,0-2,0 0,1 0,1 1,-12 2,3 1,1-2,7-1,1-1,4 0,-5 2,8 0,-8-8,27 9,24-4,34 3,19 1,3-7,8-1,-10 4,6 1,3 0,1-2,-2-1,2-2,1-1,2 0,3 1,-8 1,1 0,1 0,2 0,2 0,1 0,1 0,-9 0,1 1,2-1,0 1,2-1,0 0,1 0,0 0,1-1,-1 1,0-1,0 0,0-1,1 1,0-1,1 0,1 0,-1 1,2-1,0 1,1 0,-8 1,1 1,0 0,1 0,1 0,0 0,0 0,0 0,1 0,0 0,0 0,0-1,0 1,0-1,2-1,0 0,0-1,0 1,1-1,0 0,-1 0,1 0,0-1,0 1,1 0,-1 0,0 1,1-1,-4 2,2-1,-1 0,1 1,1-1,-1 1,0-1,0 1,0 0,0-1,-1 1,0 0,-2 0,1-1,-2 1,7-1,-1 0,-1 0,0 1,0-1,-2 0,1 0,-1 1,-1-1,1 0,-1 1,0-1,1 0,1 1,0-1,0 0,0 0,-2 0,0 1,-1-1,-2 1,-1 1,-2-1,10 0,-3 1,-3 0,0 1,-1-1,3 1,2-1,-4 0,3-1,1 1,1-1,1 0,-1 0,-1 1,-2 0,-2 0,2 0,-2 1,-2 0,-1 0,1 0,2 0,2 0,-2-1,2 0,3 0,0 0,0-1,0 1,-2 1,-2 0,-4 1,7 0,-5 1,-1 1,-2 1,1-1,1 0,2-1,1 1,0-1,0 0,-3 1,-3 0,7 2,-4 0,-2 0,0 0,-4 0,-1 0,-1 0,-3 0,1 0,-3 0,-1 0,18 0,-3 0,-5 0,-2 0,-6 0,0 0,0 0,0 0,-4 0,-2 0,-4 3,-2 0,18 4,-24 4,9 0,-13 4,6-2,5 3,-3 4,2 3,0-1,3 2,2 2,7 5,3 3,0-1,2 2,1 1,0-1,-11-5,2 0,-1-1,-3-2,3 1,-3-3,-1 0,9 6,-6-3,4 2,-18-13,-19-4,-5-6,-30-4,-17-2,-3 3,-6 1,-9 2,8 0,-6 2,-5 2,-5 0,-2 1,0 0,-1 0,14-2,0 0,-2 0,0 1,-2-1,0 1,-2 1,-2-1,0 1,-2 0,10-1,-1-1,-2 1,-1 0,-1 1,0-1,-2 1,0 0,0 0,-1 0,1 0,-1 0,1 0,0 0,1 0,-1 0,-1 0,1 0,0 0,-1 1,1-1,-1 1,1-1,-1 0,1 0,-1 0,1 0,-1-1,1 0,-1 0,2 0,-2-1,1 0,0-1,-1 1,1-1,-1 0,1 0,0 0,0 0,1-1,0 1,1 0,0 0,1 0,-3 0,0 1,0 0,0 0,1 0,0 0,1 0,1-1,0 0,1 0,1 0,2-2,0 0,-10 1,2-1,1-2,2 1,1-1,0-1,0 1,1 1,0 0,-5 1,-1 1,2-1,-1 1,2 0,0 0,2-1,1 0,-6 1,2-2,1 1,2-1,-1 0,1 1,0 1,1-1,0 0,1 1,0 0,1 0,-8 1,0 1,2 0,1 0,3 0,-1-1,4 0,1 0,0 1,3 0,-1 2,2-1,3-1,-3-1,2-1,6-1,-2 3,7-3,-3-3,26-3,6 3,-7-4,-15 4,-12 2,-11-1,-9 0,-6 1,13-1,-4 1,-2 0,-3 0,-2-1,10-2,-3 0,-1-1,-2 0,0 0,-1 0,0 0,5 0,-2 1,0-1,-1 0,1 0,0-1,1 1,1-1,-3 0,0-1,2 0,0 0,0-1,2 1,0 0,-4 0,-1 0,1 0,2 0,3 0,4 0,-3 0,4 0,4 0,3 0,-15 0,10 0,1 0,51 0,41 0,9 0,-6 0,10 0,3 0,-7 0,3 0,2 1,5-2,-5-1,5 0,2 0,2-1,2 0,0 0,-6 1,1 0,1 0,1-1,2 1,0-1,2 0,0 0,-5 0,2 0,0-1,1 0,1 0,1 0,1 0,-1 1,1-1,1 1,-7 1,0 0,2 0,-1 0,1 1,1-1,-1 1,1 0,0-1,0 0,-1 1,0-2,1 1,-1-1,0 0,0 0,0 0,0 0,0-1,1 1,-1 0,1 1,0-1,0 2,-2-1,1 1,1 1,1 0,-1 0,1 0,-1 0,0 0,-1 0,-2 0,-1 0,-1-1,-3 1,15-2,-4 0,-3 0,0-1,-2 1,1 0,0 0,2 0,-2 2,2-1,1 1,0 0,-1 0,0 1,-2-1,-3 0,-3 0,5 0,-4 0,-2 0,-1 0,0 0,1 0,3 0,2 0,-1 0,0 0,-2 0,-2 0,1 0,-3 0,0 0,-4 0,-2 0,11 0,-5 0,-5 0,-5 0,-5 0,-6 0,1 0,20 0,4 0,-16 0,1 0,6 0,1 0,6 0,3 0,2 0,-1 0,-6 0,0 0,0 0,2 0,1 0,1 0,0 0,2 0,0 0,2 0,0 0,0 0,0 0,2 0,0 0,1 0,0 0,-1 0,-1 0,-3 0,0 0,-2 0,-1 0,-1 0,-1 0,1 0,9 2,0 0,0 0,-3 1,-3-2,-3 0,-4-1,-1 1,-2 0,9 2,-2 0,-2 1,-2-1,-2-1,-3 0,6-2,-2 2,2 4,-1 2,-5-4,-2 0,-4 4,0 0,5-1,-2 2,-7 1,-2 1,1-3,-2-1,18 7,-20-4,-12-9,-12 6,-5-4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1:48.4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8672 13434,'65'0,"0"0,1 0,-1 0,-12 0,6 0,2 0,4 0,1 0,1 0,1 0,-2 0,-1 0,-3 0,0 0,0 0,0 0,0 0,1 0,1 0,3 0,2 0,-12 0,1 0,3 0,1 0,1 0,0 0,2 0,-1 0,1 0,-1 0,0 0,0 0,-2 0,-1 0,4 0,0 0,-1 0,0 0,-1 0,0 0,0 0,0 0,0 0,1 0,-1 0,1 0,2 0,0 0,1 0,-1 0,1 0,-1 0,1 0,0 0,-1 0,0 0,0 0,0 0,-1 0,-1 0,0 0,-1 0,1 0,0 0,-1 0,1 0,-1 0,1 0,-1 0,1 0,-1 0,0 0,0 0,0 0,0 0,0 0,0 0,0 0,0 0,0 0,0 0,0 0,0 0,1 0,-1 0,1 0,-1 0,0 0,1 0,-1 0,1 0,-1 0,0 0,0 0,-2 0,0 0,0 0,0 0,0 0,-1 0,1 0,0 0,0 0,0 0,1 0,0 0,3 0,0 0,1 0,0 0,0 0,1 0,-1 0,0 0,1 0,-1 0,0 0,-1 0,-1 0,1 0,-1 0,0 0,-1 0,1 0,0 0,-1 0,1 0,-1 0,0 0,0 0,5 0,-1 0,-1 0,1 0,-1-1,0 1,1 0,-1 0,1 0,-1 1,1-1,-5 1,1 0,0 0,0 1,1-1,-1 1,0 0,-1-1,1 1,-2-1,0 0,0 0,4 0,0 0,-1-1,0 0,-1 0,0 0,-1 1,1-1,-1 0,0 1,3 1,1-1,-1 1,-1 0,1 0,-1 0,1 0,-1 0,1-1,0 1,2 1,1-1,0 0,-1 0,-2 0,-2 0,-3 0,-4-1,9 0,-6 0,-3-1,0 1,4 1,1 0,5 1,1 1,-3 0,-4-2,-10 0,15-1,-4-2,-4 1,5 0,4 0,-4 0,-6 0,-1 0,0 0,3 0,-3 0,3 0,1 0,-1 0,-1 0,7 0,-2 0,-1 0,1 0,-1 1,0-1,0 0,1-1,0-1,0-2,1 0,0 1,-10 2,0 1,0 0,2 0,1-2,1-2,2-1,2-1,0 1,-1-1,-3 3,3 1,-3 1,-1 1,2 0,2-1,0-2,2 1,2-2,0 1,-2 0,-2 1,-2 2,-3 0,0 0,-1 0,3 0,6 0,2 0,1 0,0 0,-2 0,-5 0,1 0,-2 0,0 0,-1 0,7 0,0 0,-2 0,0 0,0 0,1 0,-3 0,-4 0,-6 0,-4 0,1 0,8 0,1 0,-4 0,1 0,-3 0,1 0,-2 0,-4 3,-5 0,6-2,-15 5,-17-6,2 0,-2 0,17 0,15 0,15 0,-25 0,0 0,26 0,-9 0,-20 0,-4 0,-14 0,1 0,-12 7,-1 2,-3 8,0 8,0-5,0 12,0-13,0 13,-4-5,-8 13,1 4,-1 4,-3-2,-1 2,-3 11,0 1,1 1,0-4,4-16,0-2,2 1,2-2,-4 12,7-27,1-4,6-11,-4-5,-14 0,1-3,-24 0,-3-1,-10 2,1 4,-8 2,-6 2,-3-2,15-3,-4-1,-2-1,-2 1,-1 0,1 0,1 2,2 0,1 2,0 0,0 1,-1-1,-3 0,-3 0,10-3,-3 0,-2 0,-2-1,-1 0,0 0,-1 0,1 1,1-1,1 0,2 0,-4 1,2 1,2-1,0 0,0 1,0-1,-2 0,-1 0,-2-1,6 0,-2-1,-1 0,-1 0,-1-1,0 1,-1-1,1 0,-1 1,1 0,1 0,0 0,-1 0,1 1,0 1,0-1,1 0,-1 1,1-1,-1 0,0 0,0-1,-1 0,3-1,-1 0,0 0,-1-1,1 0,-1 0,0 0,1 0,-1 0,0 0,1 0,0 1,-5 0,0 0,1 1,0 0,0-1,-1 1,1 0,0 0,-1-1,-1 0,1 0,1 0,1-1,-1 0,0 0,-1 0,1 0,-1 0,0 0,0 0,1-1,-1 1,1 0,-1 0,1 0,-1 0,1 0,-1 0,0 0,1 0,0 0,-1 0,1 0,0 0,0 0,2 0,0 0,-1 0,1 0,0 0,0 0,0 0,1 0,-1 0,1 0,0 0,1 0,-3 0,1 0,0 0,1 0,0 0,0 0,0 0,0 0,0 0,0 0,0 0,1 0,-1 0,1 1,-1-1,0 0,0 1,1-1,1 0,0-1,2 1,0-1,-10 0,3 0,1-1,0 0,1 0,-1 0,-2-1,-2 0,9 0,-2 1,-2-1,-1-1,-1 1,0-1,1 1,0-1,2 0,2-1,2 1,-7-2,3 0,2-1,1 0,1 0,-1 0,-1 1,-2-1,0 1,-1-1,-1 1,-1 0,0-1,1 1,1 0,1-1,3 1,-5-1,2-1,1 0,1 1,1 0,2 0,0 2,0 0,1 2,1 0,1 1,0-1,-1 0,-2-2,0 0,0-1,-1 1,2 0,0 1,-3 3,1 1,0 0,0 0,-2-1,4-3,-1 0,0-1,-2-1,1 1,-2 1,-3 0,-1 1,0 1,-1-1,0 0,1-1,-1 0,1-2,0 1,-1-1,1 0,0 0,0 1,1 0,-1 1,1-1,-1-1,-1 0,5 1,-1-2,0 1,-1-1,1 0,0 0,1 1,-5 0,1 0,0 0,0 1,-1-1,-2-1,9 0,-2 0,-1-1,0 0,-1 0,0 0,1 0,0 1,2 0,1 1,-1 0,1 0,0 0,0 0,0-1,0 0,-1-1,0-1,-1 0,1 0,0 0,1-1,0 2,2 0,-3 0,1 1,1 0,0 1,1-1,0 0,0-1,-8-2,0-1,0 0,1 0,2 1,3 1,-10 1,4 0,2 2,0-1,-1 1,0-1,2 1,4 0,4-1,3 0,1 2,-1 4,0 1,6-1,8-3,4 0,-7 3,4 2,6-1,11 0,8 0,-39 17,17-5,-6 4,-8 6,-8 4,-5 0,11-5,-4-1,-2 1,-1 0,2 0,4-1,0 0,1 0,-2 0,-2 0,0-1,-3 0,-2 0,1-1,2-1,3-1,-5 0,4-1,0-2,-1 1,-8 1,-1 0,0-1,5-2,5-1,3-1,1-1,-2 1,0 0,5-2,4-4,2 0,4 3,0-1,0-6,0 1,-26 10,3-10,16 9,9-5,13 4,8-4,8 2,1 1,4 5,0 0,0 0,0-4,0 0,0 7,0 35,0 14,0-17,0 1,0-11,0-2,0 20,0-25,3-18,2-1,9 17,2-4,10 36,-3-17,-7-14,0 0,16 19,5 1,5-6,2-2,5-10,-6-4,-2-5,-8-7,1-2,-5-9,10 6,-2-2,0 2,7 2,-2-3,4 0,4 1,7 0,5 0,3 0,-1 1,-3-1,-1 1,1 0,5-1,-8-2,4 1,2-1,0 0,0 0,-4-1,-1 0,-2 0,-1-1,0 1,2-1,-4 0,2-1,0 1,1 0,-1-1,-2 0,5 0,0 0,-2-1,0-1,-1 1,7-1,0-1,-1 0,-1 1,-3 2,0 0,-1 0,-2-2,6-3,-2-1,-3 1,-7 4,-2 2,-4-2,0-4,-5 0,15 6,-28-7,-15 3,-2 0,-8 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2:15.4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1657 16450,'61'0,"0"0,0 0,-1 0,1 0,0 0,0 0,-2 0,0 0,0 0,2 0,1 0,2 0,2 0,3 0,3 0,-17 0,2 0,2 0,1 0,2 0,1 0,1 0,1 0,1 0,1 0,0 0,1 0,0 0,-1 0,1 0,-1 0,0 0,-3 0,0 0,0 0,0 0,1 0,-1 0,1 0,1 0,-1 0,1 0,0 0,1 0,-1 0,2 0,-1 0,1 0,1 0,0 0,0 0,-7 0,0 0,1 0,1 0,-1 0,1 0,1 0,0 0,0 0,0 0,1 0,-1 0,1 0,0 0,0 0,0 0,1 0,-1 0,0 0,0 0,0 0,0 0,-1 0,1 0,-1 0,1 0,0 0,-1 0,1 0,-1 0,1 0,-1 0,1 0,-1 0,1 0,0 0,-1 0,1 0,0 0,0 0,0 0,0 0,1 0,-1 0,1 0,0 0,0 0,0 0,-2 0,0 0,0 0,1 0,0 0,1 0,-1 0,1 0,0 0,0 0,0 0,0 0,0 0,0 0,0 0,0 0,-1 0,0 0,0 0,0 0,-1 0,0 0,-1 0,0 0,-1 0,0 0,6 0,-1 0,-1 1,0-1,-1 0,0 0,-1 1,0-1,-1 0,0 1,1-1,-1 0,1 0,0 0,0 0,1 0,0 0,1-1,1 1,0-1,2 0,-8 0,0 1,2-2,1 1,0 0,1-1,1 1,0-1,0 1,1-1,0 0,0 0,-1 0,1 1,0-1,0 0,-1 0,-1 0,0 0,0 0,-1 0,-2 0,0 0,0 1,-3-1,0 0,-1 1,13-1,-1 0,-3 0,0 0,-2 1,-1-1,0 0,-1 1,-1-1,0 0,1 1,-1-1,1 0,1 0,1 0,0 0,3 0,-5 0,2 0,0 0,2-1,1 1,-1 0,2-1,0 1,-1-1,1 0,-1 1,0-1,-1 1,-1-1,0 0,-2 1,-1-1,-2 1,-1-1,-2 1,15-2,-2 1,-2-1,-2 0,-1 1,-1-1,-1 1,-1-1,-2 1,0 0,0 1,-1 0,7 0,-2 2,-1-1,-1 1,-1 0,-1 0,0 0,0-1,1 0,4-1,1 0,-1-1,0 0,-1 0,0 1,-2-1,0 2,1 0,-1 1,-2 0,0 0,0 0,0 1,1-1,2 0,-1 0,2 0,-1 0,0 0,-1 0,0 0,-3 0,0 0,-1 0,0 0,0 0,1 0,0 0,3 0,2 0,0 0,0 0,-1 0,0 0,-2 0,2 0,-1 0,-1 0,0 0,0 0,2 0,-3 0,1 0,1 0,0 0,0 0,0 0,-2 0,-3 0,-1 0,0 0,0 0,-1 0,1 0,0 0,1 0,0 0,0 0,1 0,-1 0,0 0,1 0,-1 0,0 0,0 0,0 0,1 0,0 0,1 0,-1 0,1 0,1 0,1 0,0 0,-2 0,-1 0,-3 0,6 0,-3 0,-1 0,-1 0,1 0,0 0,5 0,0 0,1 0,0 0,-3 0,-3 0,9 0,-4 1,-1-1,5-1,-9-1,3 0,1-2,2 1,-2-1,-2 1,3 0,-2 0,-1-1,1 1,4-1,-8 0,2-1,2 1,1-1,-1 0,-2 0,-2 0,8 0,-2 0,-2-1,1 1,2-1,-3-1,3 1,0-1,0-1,-2 2,-2-1,-1 1,-3 0,-1 0,0 0,3 0,0 0,2 0,2-1,-1 1,-2 0,-2 0,10-1,-4 1,-1-1,2 2,-9 0,1 0,0 1,-1 0,-1 0,4 0,0 1,-3 0,-2-1,3-2,-2 0,-4 1,11 4,-8 0,2-10,-24 10,-20-3,-6 4,-60 0,2 6,-11 3,-6 1,20-3,-1 0,-4 0,-2 2,-4 0,-4 2,11-2,-4 2,-3 1,-2 0,-2 1,-2 0,-1 1,-1 0,-1 0,-1 0,1-1,12-2,-1 0,0 1,0-1,-2 1,1-1,-2 1,0 0,-1 0,-1 0,0 0,-1 0,-1 0,0 0,-1 0,-1 0,7-1,1 0,-2 0,0 0,-1 1,0-1,-1 0,-1 1,0-1,-1 1,0-1,0 1,-1-1,0 1,-1-1,0 1,0-1,0 0,-1 0,0 0,0 0,0-1,7 0,-1-1,-1 1,0-1,-1 0,0 0,0 0,-1 0,0 0,0 0,-1 0,1 0,-1 0,0 0,0-1,0 1,0 0,0-1,1 1,-1-1,1 1,-1-1,2 1,-1-1,1 0,0 1,0-1,-1 1,0-1,1 1,-1-1,1 1,0-1,0 1,0-1,0 0,1 1,-1-1,1 0,0 0,-1 0,1 0,0 0,-1 0,1 0,0 0,-1 0,1 0,-1 0,1-1,-1 1,0-1,0 1,0-1,-1 1,0-1,0 0,-1 1,1-1,-1 0,0 0,1 0,-1 0,1 0,0 0,0 0,0 0,0 0,1 0,0-1,1 1,0-1,0 1,1-1,1 1,0-1,1 1,-8 0,1 0,0 0,2 0,-1 0,1 0,1 0,0 0,1 0,-1 0,2-1,-1 1,0-1,1 1,-1-1,1 0,-1-1,1 1,-1 0,-4-1,0 1,0-1,0 0,0-1,0 1,1 0,0-1,0 0,0 0,0 0,0 0,0 0,0 0,1 0,-1 0,0 0,2 0,0 0,0 0,0 0,0 0,0 0,1 0,-1 0,0 0,1-1,0 1,0-1,0 1,0-1,1 0,0 0,0-1,-4 1,0-1,0 0,0 0,1-1,-1 0,1 1,0-1,1 0,0 0,0 1,1-1,1 0,0 1,1 0,-7 1,1 0,1 0,0 0,1 0,1 0,0 0,0 0,1 0,1 0,0 0,0 0,-6-1,0 1,1-1,0 0,1 0,0 0,2 0,1 0,1 0,2 1,-9 0,3 1,1 0,1 0,2 0,0-1,1-1,-4 0,1-2,1 0,1 0,2 1,0 0,-2 1,2 1,0 0,2 0,2-1,-7-1,2-2,2 1,1 0,-8 0,3 0,-1 0,13 0,1 0,-1 0,-3 0,-10 0,-5 0,1 0,4 0,-1 0,4 0,-6 0,15 0,-3 0,-3 1,-1-1,1 0,1-1,-2-1,1-1,0 0,-1 0,-2-1,-1 0,-1 0,-2 0,-1-1,-1-1,0-1,10 1,0-1,-1 0,-1-1,0-1,0 0,0 0,1-1,-6-1,0-2,0 0,0-1,0 0,0 0,-1 1,4 1,0 0,-1 0,-1 0,1-1,0 1,0-1,1-1,1 0,1-1,0-1,0 0,1 1,0-1,0 1,0 1,-4-1,0 1,1 1,0 0,1-1,-1 1,1-1,1 0,-1-1,1 1,0-1,1 0,0 1,0 0,-5-1,1 0,0 0,1 1,1 0,0 1,-5-1,0 0,1 1,1 0,0 0,3 0,1 0,0 0,1 0,3 1,-1 1,3 0,1 0,1 1,-8-1,2 0,1 0,2-3,1-2,2 4,-8 5,2 0,-8-8,2 0,15 10,1 2,-6-5,-1 0,-1-1,-1 0,12 6,-3 0,1 0,0-2,-1-2,0 2,-4 4,-1 1,2-1,-14-7,1 0,0 7,6 1,21-4,4 1,-22 3,51 0,53 0,-18-1,6 2,12 1,9 3,0-1,1 0,1 1,5 1,-12 0,3 1,2 2,2-1,2 1,-1-2,1 1,3 0,0 0,2 0,0-1,-6 0,1 0,1 0,0-1,1 1,1-1,2 1,-10-2,2 1,1 0,1 0,0 0,0 0,1-1,0-1,-1 1,3-2,-1 0,1-1,0 0,0 0,1-1,0 1,0-1,1 1,-3 0,1 0,0 0,1 0,0-1,0 1,1 0,-1-1,0 0,0 0,0 0,0-1,0 0,0 0,0 0,0 0,0 0,0-1,1 1,-1 0,-3 0,0 0,0 0,1 0,0 0,0 0,-1 0,-1 0,-1 0,-1 0,-1 0,7 0,-1 0,-2 0,-1 0,0 0,0 0,-1 0,2 0,2 0,1 0,2 0,-2 0,0 0,-2 0,-4 0,-3 0,4 0,-4 0,-3 0,-1 0,1 0,3 0,1 0,-1 0,-2 0,-4 0,11 0,-4 0,0 0,-7 0,0 0,1 0,0 0,2 0,0 0,1 0,0 0,7 0,0 0,1 0,0 0,-2 2,1 0,-1 1,-1 0,-3 0,-1 0,0 0,0 1,5 1,0 1,1 1,-1-1,-3-1,-1 1,0 0,1 0,2 0,1 0,1 0,-1 0,0-1,1 1,-1 0,0 1,-4 0,1 2,-1 0,1-1,3-2,1 0,0 0,-3 2,7 5,-2 1,-1-1,0-5,0-2,-4 2,-10 4,-3 0,-1-1,19-5,-4 0,-21 5,-2-1,3-9,-3 0,3 10,-6-7,2 0,26 3,-21-1,3 1,4-3,2 1,5 3,3 0,-8-1,2 0,-1 0,-3 0,-1-1,2 1,7 0,1 0,-1-1,-8-2,-1 0,-2-1,14 2,-5-2,-16-2,-5-2,9 1,-35 0,-48 1,-33-2,16-2,-6-1,-8 0,21 3,-5 0,-3 1,-3 0,-2 0,-2-1,0 1,9-1,-1 0,-1 0,-1-1,-2 1,0 0,-2-1,0 1,0 0,-1 0,3 1,0 0,-1-1,-1 1,-1 0,0 0,0 1,-2-1,1 0,-2 0,0 0,0 0,7 0,-1 0,0 0,-1 0,-1 0,0 0,0 0,-1 0,0 0,0 0,1 0,-1 0,1 0,0 0,0 0,-2 0,-1 0,1 0,0 0,0 0,-1 0,1 0,0 0,0 0,0 0,0 0,0 0,-1 0,1 0,3 0,0 0,-1 0,0 0,0 0,0 0,0 0,0 0,1 0,-1 0,1 0,1 0,-1 0,2 0,0 0,-4 0,2 0,-1 0,1 0,1 0,-1 0,1 0,1 0,-1 0,1 0,0 0,0 0,1 0,-9 0,0 1,0-1,-1 0,1 0,1 0,1 0,2 0,1 0,2 0,3-1,-9 0,4 0,3 0,1 0,0-1,-1 0,-3 0,5 1,-4-1,-1 0,-1 0,1 0,1 0,3-1,5 0,5 0,-11-3,10-1,0 0,-7 1,3 2,-7 1,-4 0,0 1,0 0,4-1,7-1,-6-1,6-1,2 0,0 2,-3 2,1 2,1 0,4-1,-19-4,8 0,20 5,4 0,-7 0,2 0,10 0,-5 0,-5 0,-6 0,-4 0,2 0,-4 0,-2 0,-3 0,-1 0,-4 0,-2 0,0 0,1 0,1 0,-1 0,1 0,-1 0,-3 0,12 0,-2 0,-2 0,1 0,0 0,3 0,3 0,-14 0,5 0,0 0,-4 0,9 0,-4 0,-2 0,0 0,3 0,3 0,-3 0,5 0,0 0,-3 0,1 0,-2 0,-1 0,1 0,3 0,0 0,2 0,2 0,2 0,-7 0,2 0,4 0,-7 0,5 0,14 0,3 0,-24 0,1 0,-3 0,15-7,-1-1,4 3,0-1,-10-6,0-1,16 6,2 0,-27-1,34-2,9 9,18-3,36 4,10 6,-7-1,3 4,7 4,1 5,2 5,0 3,-9-7,1 2,-1 0,1 1,-1 2,0-1,15 11,-2-1,-4-1,-3-1,-10-7,-3 0,-4-2,-2-2,20 5,-10-7,5 2,0 1,3 2,-3-6,4 2,0 0,4 5,1 2,1-2,-2-3,1-1,2 0,7 3,1 2,0-1,-9-5,-1 0,-1 1,2-1,0 1,-3-1,14 5,-4-2,-9-1,-5-2,-12-7,-3-2,13 8,-19-11,-16 0,-3-6,-49 3,12-3,-6-2,-14 1,-10 0,-2 0,6 0,-3 0,-3 0,-3 0,10 0,-3 0,-3 0,0 0,-2 0,0 0,2 0,-1 0,-2 0,0 0,1 0,-1 0,2 0,4 0,0 0,1 0,0 0,0 0,0 0,0 0,-2 0,0 0,-1 0,0 0,2 0,3 0,2 0,-13 0,4 0,4 0,0 0,-9 0,2 0,9 0,11 0,9 0,0 0,34 0,52 0,12 0,-18 0,7 0,4 0,-2 1,3-1,3 0,3-1,-6 0,1-2,4 0,1 1,1-1,2 1,-8 1,2 0,1 1,1 0,1 0,1-1,0 1,1-1,0 0,1 0,0-1,2 0,0 1,1-1,-1 0,1 0,0 1,-5-1,1 0,2 1,-1-1,1 1,-1-1,-1 0,-1 1,-3-1,-1 0,5 0,-3 1,-2-1,0 0,-2 0,2-1,2 1,7 0,3-1,1 0,0 1,-4-1,-4 0,-9 1,10-2,-10 0,3 2,-4 1,4 1,-3 0,-5 1,10-1,-11 0,-4 0,-23 0,-12-3,-6-1,-3-3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2:17.1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1588 15445,'62'0,"0"0,1 0,-1 0,-3 0,0 0,2 0,5 0,8 0,-22 0,4 0,5 0,2 0,3 0,1 0,1 0,0 0,-1 0,-1 0,-2 0,-3 0,8 0,-3 0,-2 0,0 0,-1 0,1 0,2 0,2 0,3 0,-12 0,2 0,2 0,2 0,2 0,0 0,0 0,0 0,0 0,0 0,-2 0,-1 0,-3 0,-1 0,5 0,-3 1,-2-1,-2 0,0 0,0 0,1 0,2 0,3 0,4-1,-12 1,1-1,2 1,1-1,1 0,2 1,1-1,0 0,1 0,1 0,1-1,-1 0,1 0,0 0,0 0,-1-1,1-1,-4 1,2-2,-1 1,1-2,0 1,0-1,1 0,0-1,0 1,0-1,0 1,1-1,0 1,0 0,1 0,-1 0,1 1,0 0,0 1,-5 0,-1 1,1 0,1 1,-1 0,1 0,0 0,0 1,0-1,0 1,1 0,-1-1,1 1,0-1,0 1,0-1,0 0,0-1,0 0,0 0,1 0,-1-1,-1-1,1 0,0 0,1-1,0-1,0 1,0-1,0 0,1-1,-1 1,0-1,1 1,-1 0,-1-1,1 1,-1 0,0 0,-1 1,0 0,-1 0,0 1,-2 0,0 1,7 0,-2 1,0 0,0 1,-2 0,0 0,0 1,0 0,-2 0,1 0,0 0,-1 0,0 0,0 0,0-1,0 1,0-1,1-1,1 0,0 0,1 0,-1-1,1 0,-1 0,1 0,-1 0,0 0,-1 0,0 0,-1 0,0 0,-2 1,0-1,-1 1,-1 1,10-1,-1 0,-1 1,-1 0,0-1,-2 2,0-1,-2 0,0 1,-1-1,-1 1,-1-1,7 0,0 1,-1-1,-1 1,-2-1,-2 1,-1 0,-4 0,-3 0,10 1,-4 0,-4 0,-3 0,-1 0,15 0,-4 0,-7 0,-4 0,-9 0,-7 0,-9 0,7 0,3 0,25 6,-7-5,1 10,-20-9,-4 7,-26-11,-1 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2:26.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4909 4921,'54'0,"0"0,0 0,1 0,2 0,6 0,8 0,-20 0,5 0,4 0,3 0,2 0,2 0,1 0,0 0,0 0,-2 0,-2 0,-1 0,1 0,0 0,0 0,1 0,1 0,0 0,2 0,1 0,1 0,-8 0,1 0,1 0,0 0,2 0,1 0,-1 0,2 0,0 0,0 0,0 0,0 0,1 0,-1 0,0 0,-7 0,1 0,1 0,-1 0,0 0,1 0,0 0,-1 0,1 0,0 0,1 0,-1 0,0 0,1 0,0 0,-1 0,1 0,-1 0,-1 0,1 0,-1-1,1 1,0 0,0 0,0 0,0-1,1 1,-1 0,1 0,0 0,-1 0,1 1,1-1,-1 0,0 1,0-1,0 1,0 0,0 0,0-1,1 1,0 0,0 0,0 0,0 1,0-1,0 0,0 0,-1 1,1-1,0 1,-1 0,0-1,1 1,1 0,0 0,0 0,0 1,0-1,0 0,0 1,-1-1,1 1,0 0,-1-1,0 1,1 0,-1 0,-1-1,1 1,-1 0,1 0,0-1,0 1,1 0,-1 0,1 0,0 0,-1 0,0 0,0 0,-1 0,0 0,-1 0,-1 0,0 0,-2 0,0 0,-1 0,9 0,0 1,-2 0,-1 0,-1 0,-1 0,0-1,-1 1,-1 0,0-1,0 1,0-1,6 1,0-1,0 1,-1-1,0 0,-1 0,-2 0,-2 0,-3-1,-2-1,10 1,-4-2,-3 0,-2 0,-1 0,-1 1,13 2,-2 0,-3 1,-2-2,6-2,-4 0,-2 0,-10 0,-2 0,1 0,0 0,1 0,4 0,-5 0,5 1,1 0,1-1,-3-2,1-3,-2-2,1 0,5 0,-1 1,6 2,2-1,2 0,-1-1,-2-1,-3-2,-2-1,1-1,-1-1,3 2,2 0,-6 3,2 1,1 0,2 0,0 1,1-1,-1 0,0 0,-5-1,0 0,0 0,0-1,1 0,-1 1,1 0,-1 1,0 1,6 0,-1 2,0 1,0 0,0 0,1 0,-1 0,2-2,-6 0,3-2,-1 0,2 0,-2 0,0 0,-1 1,-2 0,-2 2,10 1,-2 1,-3 1,-1 0,1 0,3-1,-3-1,2-1,1 0,0 0,-2 0,-1 0,-4 2,5 0,-5 1,-1 0,0 1,1-1,5 0,0 0,0 0,1 0,-2 0,-3 0,0-1,-1 1,0 0,0 1,0 0,0 1,0 0,0 1,-2 0,7 2,0 0,-2 1,1 1,0 1,1 1,-2 1,0 0,-3 0,-2 2,0-1,0 1,3-1,0 1,-1 0,-2-2,4-1,-3-2,2 2,-6 0,2 2,0 0,-2-2,1-3,-3-2,3 1,-4 2,2 2,0 0,-2-2,9 1,-1-1,-2-1,-3 1,0 0,-3 0,13 2,-3 0,-9-1,-4-1,17 2,-20-4,-23-1,-12 0,2 4,1 1,30 9,-8-6,6 0,14 9,5 0,-13-8,1 0,0 0,-3 2,-2 0,-1-1,8-1,-5 0,10 6,-29-13,-15 5,-3-1,-7 3,-29 7,-33-7,18-6,-14 1,-8 0,-3 1,2-1,6-1,-3 1,5-1,-1 0,-9 1,15-2,-4 0,-5 1,-2 0,-2 0,0 0,2-1,1 0,4-1,-2-1,4-1,1-1,1 1,-2-1,-4 0,-5 1,11 0,-2 0,-4 0,-1 1,-2-1,-2 1,-2 0,0-1,0 1,-1-1,0 0,1 0,0-1,6-1,0 0,0 0,-1-1,1 0,-1 0,-1 0,1 0,-2 0,1 0,-1 0,-1 0,0 0,-1 1,0 0,6 1,0-1,-1 1,-1 0,0 1,-1-1,0 1,-1 0,1-1,-1 1,0 0,0 0,0-1,0 1,1-1,0 0,1 0,0 0,1-1,-3 0,-1 0,1 0,-1-1,1 1,0-1,0 0,0 0,1 0,0 0,0 0,2-1,0 2,0-1,2 0,1 1,0 0,-10 0,2 0,1 1,1 0,1 0,1 0,0 0,1 0,-1 0,1 0,-1-1,-1 0,1 0,-2-1,0 0,0 0,-1 0,1-1,1 1,1 0,1-1,2 1,2 1,3-1,-14 2,4-1,3 2,2-1,-1 0,-1 0,-3-1,4 0,-2-1,-1 0,-2 0,1 0,-1 0,2 0,0 1,3 1,1 0,2 1,1 1,1-1,0 1,-1 0,0 0,-3-1,2 0,-2-1,0 1,-1-1,0 0,-1 0,0 0,0 0,0 0,-2 0,-1 0,1 0,-1 1,0-1,-1 0,0 0,0 0,-1 0,4-1,0 1,-2 0,1 0,-1 0,1 0,-1-1,0 1,0-1,1 0,-1-1,1 1,-1-1,0 0,1 0,-1-1,1 1,0 0,0 0,0 0,2 0,0 0,0 0,1 0,-1 0,1 0,0 0,-1 0,1 0,0 0,-1 0,0 0,0 0,-1 0,1 0,0 0,1 0,2 0,0 0,2 0,-9 0,1 0,2 0,1 0,1 0,1 0,0 0,-5 0,-1 0,2 0,1 0,2 0,3 0,-8 0,5 0,0 0,-3 0,1 0,-1-1,-2 1,0 0,1 1,4 0,2 1,0 1,-3-1,-3 0,12-2,-3 1,-2-1,-1 0,0 0,-1 0,1 1,1-1,-6 1,1 1,0-1,0 1,1 0,0-1,1 0,-4 0,1-1,1 0,0 0,-1-1,-3 1,9 0,-3 0,-1 0,-1 0,1 0,1 0,4 0,3 0,-5 0,6 0,2 0,-1 0,-4 0,-4 0,-3 0,-1-1,-1 1,1 0,3 1,-3 1,2 0,1 1,0 0,-1-1,0-1,-1-1,0 0,1 1,0 0,3 0,-1 2,2-1,0 1,2-1,-3 0,1 1,2-1,2 0,-6-2,3 0,5 2,-2 2,6 0,8-3,6-2,6 1,-10 7,-11 7,-10 4,13-3,-3 0,-4 1,6-4,-4 0,-3 1,0-1,0 0,0 0,0 1,-1-1,0 0,2-1,-7 0,1 0,0-2,-1 0,-4 1,-2 0,3-1,4-2,7-1,4-2,2 0,-21 2,7-2,24-3,7-2,9 1,12-2,5-3,4-9,3 7,20-3,17 10,0 0,5 0,12 0,1 0,-6 0,2 0,-1 0,3 0,4 0,-4-1,2 0,4 1,2 2,-8 1,3 1,2 1,2 1,2-1,2 1,-6-2,3 1,2-1,1 1,0-1,2 2,0-1,-1 1,-10 0,1 1,-1 0,1 0,1 0,-1 1,2-1,-1 1,1-2,1 1,-2-1,2-1,1 1,0-1,1 0,-1 0,1 0,-1-1,-1 1,-1 0,-1 0,4 1,-1 0,0 0,-2 1,0-1,0-1,0 1,0-1,1-1,0 0,1-2,1 0,0 0,0 0,-2-1,-1 1,-3 0,-2 1,8 1,-2 0,-3 1,-2 0,-1-1,-2 0,15-1,-2-1,-3 0,-6 1,-4 1,-5 0,-8 1,13 6,-33-6,-18 0,-7-1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2:31.9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10061 7369,'-21'-8,"62"3,33 3,-24 2,5 0,4 0,6 0,-10 0,5 0,3 0,2 0,2 0,1 0,0 0,-8 0,1 0,1 0,0 0,2 0,0 0,1 0,1 0,0 0,-5 0,0 0,0 0,1 0,0 0,2 0,0 0,0 0,2 0,1 0,1 0,-9 0,1 0,2 0,0 0,2 0,0 0,0 0,1 0,0 0,0 0,-1 0,0 0,-1 0,-1 0,0 0,3 0,-1 0,-1 0,0 0,-1 0,0 0,0 0,0 0,0 0,1 0,0 0,0 0,2 0,-2 0,2 0,1 0,0 0,1 0,0 0,-1 0,1 0,-1 0,-1 0,0 0,-2 0,-1 0,-1 0,10 0,-2 0,0 0,-2 0,-1 0,-1 0,0 0,-1 0,0 0,0 0,1 0,-1 1,0-1,-1 1,-1-1,1 1,-1-2,0 1,0-2,0 0,-1 0,1-1,-1 0,0-1,0 1,-1-1,0 0,0 0,3 0,-1 0,0 0,-1 0,1-1,0 1,1-2,2 1,-6-1,1-1,0 0,2 0,0-1,0 1,0-1,1 1,-1 0,0 0,1 1,1 0,-1 1,1-1,0 1,0 0,0 0,0 0,-1 0,0-1,0 1,-1-1,0 0,0 1,0-1,-1 0,1 1,-1 0,0 0,0 0,5 0,1 1,-1 0,0 0,0 1,-1-1,-1 1,-1 0,-2 0,7 0,-2-1,-1 2,-2-1,0 0,0 1,-1-1,5 1,-1-1,-1 1,0 0,0 0,-1 0,-2 2,0-1,-1 2,0-1,0 0,0 0,0 0,0 0,1 0,-2 0,0 0,-2 0,4 0,-1 0,-1 0,-1 0,0 0,-3 0,0 0,0 0,0 0,1 0,2 0,2 0,0 0,-1 0,-2 0,6 0,-2 0,0 0,3 0,-4 0,3 0,1 0,-2 0,-2 0,0 0,-1 0,-3 0,-4 0,1 2,-5 1,-3-1,3 1,-7 0,2 5,-20-4,-14 0,1 0,5 6,46 10,-9-7,6 2,-8-3,3 1,1 0,8 1,1 0,-2 0,-6-1,-3 0,-2 0,11 1,-5 1,-16-3,-7-1,-1 1,-12-2,-13-2,-4 0,-28-5,-12 2,-14 1,-8 0,7-2,-6 0,-5-1,-5 1,-3-1,-4 1,23-1,-4-1,-2 1,-2 0,-1 0,-3 0,0 0,-2 0,0 1,-1-1,1 1,-1-1,1 1,3 0,1 0,-1 0,1 0,-1 0,-1 0,0 1,-1-1,0 1,-2-1,-1 1,-2-1,-1 1,-2 0,-1-1,16-1,-1 1,-2-1,0 0,-2 1,-2-1,0 0,-1 1,0-1,-2 1,0-1,-1 1,0-1,0 1,-1-1,1 0,-1 1,0-1,1 1,0-1,0 1,1-1,1 0,0 1,1-1,0 0,2 1,-4-1,0 1,1-1,1 1,0-1,0 1,0-1,1 0,0 1,1-1,-1 0,0 1,1-1,-1 1,0-1,0 0,-1 1,1-1,-1 1,-1 0,0-1,0 1,-1 0,4 0,0-1,-1 1,-1 0,0 0,-1 0,0 0,0 0,-1 1,1-1,-1 0,0 0,0 0,0 1,0-1,1 0,0 0,0 0,1 0,0 0,1 0,1 0,0 0,1-1,1 1,1-1,1 1,-12 0,1-1,1 1,1-1,2 0,0 1,0-1,2 0,-1 0,1 0,1 0,-1 0,1 0,-1 0,0 0,0 0,-1 0,0 1,-1 0,0-1,0 1,0 0,0-1,-1 1,1 0,-1 0,1 0,0 0,0 0,1-1,0 1,0 1,0-1,1 0,1 0,0 0,-5 0,2 1,-1 0,2-1,0 1,0 0,1 0,0 0,0 0,0-1,-1 1,0 0,0 0,-1-1,-1 1,4-1,0 0,-2 0,1 0,-1 0,-1 0,1 0,-1 0,1 0,-1-1,1 1,0 1,0-1,1 0,1 0,0 1,1 0,-6 0,0 1,0-1,1 1,0 0,1 0,0 1,0-1,1 0,1 0,0 1,0-1,1 0,0 0,-2 1,0-1,0 0,0 1,1-1,1 1,0-1,2 1,0-1,0 0,2 0,1 0,-6 1,1-1,2 0,1 0,0 0,1 0,1 1,-1-1,0 0,-5 2,-1 0,0 0,1 0,0-1,2 1,2-1,2 0,-1-1,2 0,2-1,1 0,0 0,-2 0,-3 2,-1-1,0 1,0 0,1 0,1 0,-2 0,2 1,0-1,0 0,0 0,-3-1,-1-1,0 0,0 0,2 2,4 1,1 2,1 0,0 0,0-2,0-2,0 0,0-2,0 1,1 1,-9 2,1 1,1 0,-1-1,-1-1,-1-2,2 1,2 0,-3 1,4 1,-2 0,9-2,-1 1,1 0,4-2,-12 2,0-1,1 1,-4 1,0-1,9-2,1-2,-2 1,-9 1,-1-1,2 0,8 0,2-1,2 0,3-3,1 0,2 0,-12 0,1 0,12 0,-2 0,0 0,-4 0,0 1,-3-2,4-2,-2-2,-2-1,-1 0,-9-2,-2-2,-1 0,0-2,12 1,0-1,-1 0,1-1,-1-1,-3 0,-2-2,0 0,2 1,1 0,-1 0,2 0,2 0,1 2,-7-3,1 1,7 1,1 1,9 2,1 2,24 0,15 8,48-3,0 4,-6 0,10 0,2 0,1 0,3 0,5 0,-8 0,4 0,3 0,3 0,2 0,-6 0,1 0,3 0,1 0,2 0,2 0,1 0,-11 0,2 0,1 0,1 0,1 0,1 0,1 0,1 0,1 0,1 0,-8 0,1 0,1 0,1 0,0 0,1 0,1 0,0 0,1 0,0 0,1 0,-1 0,1 0,-7 0,-1 0,1 0,1 0,-1 0,2 0,-1 0,1 0,0 0,0 0,0 0,1 0,0 0,0 0,0 0,0 0,1 0,1 0,0 0,0 0,1 0,1 0,-1 0,1 0,-1 0,1 0,-1 0,0 0,-1 0,0 0,-1 0,-1 0,0 0,5 0,-1 0,-1 0,0 0,0 0,-1 0,-1 0,1 0,-1 0,0 0,-1 0,1 0,0 0,0 0,2 0,2 0,-1 0,0 0,1 0,-1 0,-1 0,0 0,-1 0,-1 0,-1 0,-1 0,-2 0,4 0,-3 0,-2 0,-1 0,0 0,-1 0,0 0,2 0,0 0,2 0,-3 0,1 0,1 0,1 0,0 0,0 0,1 0,-1 0,0 0,0 0,-1 0,-1 0,6 0,-1 0,0 0,-1 0,0 0,0 0,0 0,0 0,0 0,2 0,-4 0,1 0,0 0,1 0,0 0,0 0,0 0,-1 0,-1 0,0 0,-2 0,6 0,-1 0,0 0,-1 0,0 0,-2 0,-1 0,-1 0,-1 0,4 0,-3 0,-1 0,-1 0,0 0,-1 0,1 0,8 0,0 0,0 0,-1 0,-2 0,-3 0,-1 0,-3 0,-1 0,-2 0,-1 0,16 0,-3 0,-3 0,-9 0,-1 0,-5 0,5 0,-3 0,4 0,-1 0,-10 0,0 0,16 0,4 0,-15 0,0 0,2 0,8 0,2 0,-2 0,-5 0,-1 0,1 0,13 0,2 0,-2 0,-11 0,-2 0,1 0,10 0,1 0,-2 0,-8 0,-2 0,-2 0,13-1,-2 2,-7 2,-1 1,-5-4,-2 2,1 4,1 2,-1-4,0 0,-10 0,0 1,4 2,-3 0,14 0,-17 0,0 0,27 0,-26-1,-1 0,26 3,-13 0,-3-2,3-2,3 2,1 4,-18-5,-9-2,-12-4,-1 3,7-2,20 4,12 3,8-3,7 0,6 0,-16-2,3 0,3 0,2-1,2 0,-7 1,2-1,2 0,1 0,0 0,1-1,-1 0,0 0,0-1,1 0,0 0,-1 0,0 0,-1-1,-3 1,-1 0,0 0,0 0,-2 0,-1 0,-1 0,10 0,0 0,-3 0,-3 0,-3 0,11 0,-5 0,-4 0,10 0,-4 0,-10 1,-4-2,-11-1,-2-1,16 2,-32-5,-63 5,-31 2,23-1,-4 0,-7 0,8 0,-7 0,-3 0,-2 0,0 0,5 0,-3 0,2 0,0 0,1 0,-3 0,5 0,-2 0,-1 0,1 0,1 0,3 0,-12 0,4 0,1 0,-5 0,12 0,-1 0,-3 0,0 0,0 0,-1 0,-4 0,1 0,-2 0,0 0,-1 0,-1 0,10 0,-1 0,-1 0,-1 0,0 0,1 0,1 0,1 0,-2 0,1 0,1 0,1 0,0 0,0 0,0 0,-8 0,-1 0,1 0,1 0,2 0,3 0,-10 0,3 0,3 0,1 0,4 0,2 0,2 0,3 0,2 0,3 0,5 0,1 0,4 0,-21 0,7 0,-8 0,0 0,-6-1,-5 2,17 1,-2 0,-2 1,-2 0,-1-1,-3-1,-1-1,-3 0,0 0,0 1,2-1,4 2,2 0,1 0,-1 1,-2-1,-2-1,4 0,-4-1,-1 0,-1 0,0 0,1-1,2 1,4 0,-12 0,4 0,3 0,-1 0,-1 0,6 0,-3 0,0 0,2 0,3 0,5 0,-15 0,6 0,7 0,3 0,7 0,-7 0,31 0,17 0,22-10,21 1,-10 0,2-2,3 3,3-1,13-7,7-2,-7 3,6-2,4-2,4 0,-10 2,3-1,3-1,2 0,3-2,2 1,-12 3,3-1,1 0,2 0,2-1,1 0,0 0,2 0,-1-1,0 1,-9 3,0-1,1 0,0 1,0-1,2 0,-1 0,1 0,0 0,0-1,1 1,0 0,0-1,-1 1,1-1,1 0,-1 0,1 0,1 0,-1 0,1 0,-1-1,1 1,0 0,-1 1,1-1,-1 1,0-1,0 1,1 1,-1-1,1 0,0 0,0 1,-1-1,0 1,-1-1,0 1,-1 0,-2 0,0 0,5-2,-1 0,-1 1,-1-1,-1 0,0 1,-1 0,0 0,-1 0,1 1,-1 1,2-1,1 1,0 0,0 0,-1 1,-1 0,-1 0,-2 1,-1 0,-3 0,12-3,-2 1,-4 0,-1 1,-1 0,-2 1,15-2,-3 2,-2 0,-5 1,-2 1,-4 0,-8 2,14-1,-28 3,-58 8,-38 6,-17 3,4 1,20 1,-1 2,-2 2,-3 1,-4 0,-6 0,23-6,-4 0,-3 0,-2 0,-2 0,-1 0,-1 0,-1 1,-1 0,1 0,-1 0,2 0,1 1,2-1,0 1,0 0,-1 0,1 1,-1 0,0-1,1 1,-1 0,0 0,0-1,1 1,-1-1,1 0,-5 0,0 1,0 0,0-1,-1 1,1-1,0 0,1 0,-1 0,2 0,0-1,0 0,1-1,-3 1,-1 0,0-1,0 0,2 0,0 0,1-1,1 0,2 0,2 0,1-1,-10 3,1 0,3 0,1-1,3 0,2-1,2-1,-3 0,2 0,3-2,3 1,6-1,-22 4,15 0,18-1,26-7,15 4,25 3,14-6,-2 2,5 1,5-3,6 2,-11 1,5 2,2 0,-2-2,10-1,-2-3,6 2,-12 2,6 0,1 2,-1-2,-3-2,-1-3,-3-2,0 0,2 1,-2 1,2 0,1 1,-1 0,-1-2,2 0,-2-1,0-1,4 1,-1 0,3 0,2 0,-1 0,0 0,-4 0,-1 0,0 0,0 0,1 0,6 0,1 0,1 0,-2 0,-4 0,0 0,-3 0,-2 0,0 0,-4 0,-1 0,-1 0,-2 0,-2 0,-2 0,2 0,15 0,2 0,0 0,-7 0,-1 0,-1 0,-2 0,-1 0,-4 0,3 0,-6 0,-1 0,-22 0,-12 3,-5 1,-53 17,11-12,-6 0,-6 2,-3 4,-6 4,-3 0,-3-1,11-5,-3-1,-3 0,1 0,1 0,3 0,-11 5,3 1,0 0,-1-2,6-4,-1 0,-1-1,3-1,4 0,-4-1,5 0,-3-1,-5-1,-4 1,-2-1,3-1,4-2,2 0,0 0,3 0,-4 0,3 0,5-1,0-3,0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2:42.6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3761 3681,'63'0,"-1"0,1 0,0 0,0 0,0 0,0 0,-1 0,1 0,0 0,0 0,-2 0,2 0,-1 0,2 0,0 0,1 0,1 0,0 0,1 0,1 0,0 0,1 0,1 0,1 0,-10 0,1 0,0 0,1 0,0 0,1 0,0 0,1 0,1 0,0 0,0 0,1 0,1 0,0 0,0 0,1 0,1 0,0 0,1 0,-11 0,1 0,0 0,1 0,1 0,-1 0,2 0,-1 0,1 0,1 0,0 0,0 0,0 0,1 0,0 0,0 0,0 0,1 0,-1 0,1 0,0 0,0 0,0 0,0 0,0 0,0 0,-3 0,0 0,1 0,0 0,0 0,0 0,0 0,0 0,0 0,1 0,0 0,0 0,0 0,0 0,0 0,1 0,-1 0,1 0,0 0,0 0,1 0,-1 0,1 0,-1 0,1 0,0 0,0 0,1 0,-1 0,-3 0,0 0,0 0,0 0,0 0,1 0,-1 0,1 0,1 0,-1 0,0 0,1 0,-1 0,1 0,0 0,0 0,0 0,0 0,0 0,1 0,-1 0,0 0,1 0,-1 0,1 0,-1 0,1 0,-1 0,0 0,1 0,-1 0,0 0,0 0,-2 0,-1 0,1 0,-1 0,1 0,0 0,0 0,0 0,-1 0,1 0,0 0,0 0,1 0,-1 0,0 0,0 0,0 0,0 0,0 0,0 0,0 0,0 0,0 0,0 0,0 0,0 0,0 0,0 0,-1 0,1 0,-1 0,1 0,-1 0,0 0,0 0,2 0,1 0,-1 0,1 0,-1 0,1 0,-1 0,1 0,-1 0,0 0,1 0,-1 0,1 0,-1 0,0 0,0 0,0 0,0 0,0 0,-1 0,1 0,-1 0,0 0,0 0,-1 0,1 0,-1 0,0 0,0 0,0 0,-1 0,0 0,0 0,4 0,0 0,0 0,-1 0,0 1,0-1,0 0,-1 0,1 1,-1-1,-1 0,1 1,0-1,-1 0,0 0,0 1,0-1,0 0,0 0,-1 0,1 0,-1-1,1 1,-1 0,0-1,1 1,-1-1,1 0,1 0,1 0,1 0,-1 0,0-1,1 1,-1 0,1-1,-1 1,0-1,0 0,0 0,0 1,-1-1,0 0,0 0,0 0,-1 0,-1-1,0 1,0 0,-1-1,-1 1,0-1,-1 1,-1-1,12 0,-1-1,0 1,-1-1,-1 1,-1-1,0 0,-1 0,-1 0,1 0,-2-1,0 1,0 0,0-1,0 1,-1-1,0 1,0-1,6 0,1 0,-1 0,-1 0,1 0,-1-1,0 1,-1-1,-1 1,0-1,-1 0,-1 1,-1-1,0 0,-2 0,9-1,-1-1,-1 1,-1-1,-1 0,-1 0,-1 1,-2-1,-1 1,-1 0,-3 0,13-1,-4 0,-1 1,-3-1,-1 2,-1-1,0 2,0 0,-1 1,-2 1,0 0,-2-1,-2 0,14-4,-2-2,-3 1,-7 3,14 4,-12 2,-4-7,-22 7,2 11,28 6,-18-3,2 2,3 3,1 0,-5-5,-2 0,-5 6,-4-1,1 0,-2 8,-18-14,-5 0,-5-5,-4-1,-15 0,-33 6,16-10,-4-1,-11 1,-7-1,-4 2,5 1,-2 1,-4 1,-2-1,7-1,-2 0,-2 0,-1 0,-3 2,-1 0,5 1,-2 1,-1 1,-2 0,0 1,-2 0,-1 0,-1-1,10-2,0 1,-1-1,-1 0,0 1,-1-1,-2 1,0-1,-2 1,-1 0,-1 0,8-1,-2 0,-1 1,-1 0,-1 0,-1-1,0 2,-1-1,-1 0,0 0,0 0,0-1,-1 1,2 0,0-1,0 0,0 0,0 0,1-1,-1 1,1-1,0 0,-1 0,1 0,-1 0,0 0,-1 0,0 0,0 0,-1 0,0 0,-2 0,6 0,-2 0,0 0,0 0,-1 0,-1 0,0 0,0 0,-1 0,1 0,-1 0,1 0,0 0,-1 0,2-1,-1 1,1-1,1 0,0 0,-3 0,1 0,0 0,0 0,0-1,1 0,0 1,0-1,0 0,1 0,-1 0,1 1,-1-1,1 0,-1 1,1 0,0 0,0 0,1 0,0 1,-1-1,1 1,0 0,0 0,0-1,0 1,0 0,1 0,-1 0,0 0,1-1,0 1,-1-1,1 1,-3-1,1 0,-1 0,1 0,-1 0,1 0,0-1,0 1,0 0,0 0,0-1,1 1,-1 0,1 0,1 0,-1 1,-1 0,0 0,0 0,1 0,0 0,0 1,0-1,0 1,0-1,1 0,0 1,0-1,0 0,0 0,1-1,-2 1,1-1,0 0,0 0,0 0,0 0,1 0,0 0,0-1,0 1,0 0,0 0,0-1,1 1,-4 1,0-1,0 0,1 1,-1-1,1 1,-1-1,2 0,-1 1,0-1,1 0,1 0,0-1,-1 1,1-1,0 0,0 0,1 0,0 0,0-1,1 1,-1 0,1 0,0 0,0 1,-4 0,1 0,-1 1,1 0,0 0,1-1,-1 1,1 0,0-1,0 0,1-1,-2 0,0-1,0 0,1 0,0 0,1-1,-1 1,1-1,1 1,-1-1,-2 1,0 0,0 1,1-1,1 0,-1 0,0-1,0 1,-1-1,-1-1,-1 0,1 0,-1 0,0 0,0-1,0 0,0 0,0 0,0 0,0-1,-1 0,1 0,-1 0,0 0,1-1,-1 1,1 0,-2 0,0 0,-1 0,1 0,-1 0,2 0,0 0,1 0,2 0,1 0,2 0,2 1,0-1,0 0,0 0,-1 0,-1-1,0 0,-3 0,0-1,-1 0,0 0,1 0,2 0,2 0,2 0,-5 0,4 0,2 0,1-1,-2 1,-4-1,4 0,-3-1,-2 0,-1 0,0-1,0 1,3 0,1 0,-6 0,2 0,1 0,1 0,0 0,0-1,0 1,0-1,0 1,0-1,2 0,0 1,-2-1,2-1,0 1,1 0,0 1,0 1,0 0,1 0,1 1,2-1,-1 0,1 0,2 1,-1 0,-4 1,0 1,1 1,1-1,-4 0,2 0,0 0,0 0,1 0,0 0,5 0,0 0,0 0,0 0,0 0,0 0,4 0,1 0,-1 0,-3 0,0 1,0-2,3-1,0-2,1 2,-13 1,-1-1,12-3,-1-2,2 2,-7 4,2 0,-11-7,2 1,15 6,4 0,-9-6,24 3,29 3,26-3,9 4,-1 0,5 0,2 0,1 0,1 0,0 0,4-1,-1 2,-10 3,1 0,22 1,4 1,-20 2,1 3,2-1,0-1,3-1,2 0,0 0,3 1,-1 0,3-1,2 0,-1-3,4 0,1-1,1 0,-1 0,1 1,-1 0,1 0,1-1,1-1,-5-2,2 0,1-1,0 0,0 0,1 1,-9 0,2 0,-1 1,0 0,1-1,0 1,0 0,0 0,1 0,-1 1,1-1,0 0,1 0,1 0,-3-1,0-1,2 0,0 0,0 0,1 0,0 1,0 0,2 2,1 0,1 1,-1 0,1 0,1 0,-1 0,2 0,-5-2,1 0,0 0,1 0,0-1,0 1,0 0,1 1,0 0,-5 1,1 1,0 0,0 0,1 1,0-1,-1 1,1-1,0 0,1 0,0 0,1-1,0-1,-1 1,1-1,1 1,-1 0,1 0,0 0,1 1,-3 1,2 0,0 1,0 0,1 1,-1-1,1 0,-1 0,-1 0,-1-2,-1 0,5-1,-1 0,-1-2,0 0,-2 0,1 0,0 0,0 1,0 1,-1 1,0 1,-2 0,1 1,0 0,1 0,2-1,3-1,3-1,-15-2,3 0,1-1,3 0,0-1,2 0,0 0,1 0,0-1,1 1,-1-1,-1 1,0 0,-2 0,-1 1,4-1,-1 2,-2-1,-1 0,0 1,0 0,1-1,-1 1,2-1,1 1,2-1,2 0,2 0,-13 0,1-1,2 1,1-1,1 0,1 0,2 0,0 0,0 0,1 0,0 0,1 0,-1-1,0 1,0 0,0 0,-1 0,-1-1,-1 1,-1 0,-1 0,3 0,-1 0,0 0,-2 1,1-1,-1 0,0 0,-1 0,0 0,0 0,0 1,0-1,0 0,0-1,0 1,1 0,0 0,0-1,2 1,-1-1,1 0,1 0,-1 0,0 0,1 0,-1 0,1 0,-1 0,0 0,1 0,-1-1,-1 1,1 0,-1-1,-1 1,1 0,3 0,0-1,0 1,-1 0,0 0,0 0,0 0,-1 0,1-1,-1 1,0-1,0 1,-1-1,1 0,-1-1,0 1,2-1,-1-1,0 1,0-1,0 0,0-1,0 1,-1-1,0 1,0-1,0 1,-1 0,0 0,-1 0,0 1,4 0,0 1,0 0,0 0,-1 0,-1 0,1 1,-1-1,-1 0,0 0,-1 0,1-1,-2 0,5-1,0-1,-1 0,0-1,-1 0,-1 0,0 1,-1-1,0 2,-2 0,0 0,3 2,-1 1,0 0,-2 1,0 1,-1-1,-1 0,-1 0,0-1,9-2,-1 1,-1-2,-1 1,-1 0,-2 0,-2 1,7 1,-3 1,-2 1,-1-1,0 0,-4 0,0 0,-1 0,-1 0,-2 0,4 0,-2 0,-1 0,0 0,0 0,-1 0,-1 0,-2 0,7 0,-3 0,-2 0,-4 0,-2 0,1 0,9 3,0 1,-1-1,8-2,1 1,-3 4,5 2,-2-2,-9-5,-1-1,0 1,0 5,1 0,-2-1,13-3,-5-2,-13 4,-4-1,20-3,-29 0,-12 0,-25 0,-38 0,1 0,-11 0,-7 0,1 0,-3 0,0 0,-5 0,-12 0,31 0,-5 0,-3 0,-3 0,-3 0,-2 0,-3 0,-1 0,-1 0,-1 0,-1 0,1 0,-1 0,11 0,0 0,-1 0,-1-1,0 1,-1 0,-1-1,0 1,-1-1,-1 1,-1 0,-1 0,-1 0,0 0,-2 0,-1 1,0-1,-2 1,-1 0,17 0,0 0,-2 0,0 1,-1-1,-1 1,0-1,-1 1,-1 0,0-1,-1 1,0 0,-1 1,0-1,-1 0,0 0,-1 0,0 1,0-1,-1 0,0 1,0-1,0 1,-1-1,0 1,0-1,0 0,0 1,0-1,-1 0,1 1,0-1,0 0,7 0,1 0,-1 0,-1 0,1 0,-1-1,0 1,0 0,0 0,-1 0,0 0,0-1,0 1,-1 0,0 0,0 0,0 0,0 0,0 0,-1-1,1 1,-1 0,0 0,0 0,0 0,0 0,0 0,-1 1,1-1,0 0,-1 0,1 0,-1 1,0-1,1 0,-1 1,0-1,1 1,-1-1,1 1,-1-1,0 1,2 0,0 0,0-1,0 1,-1 0,1 1,-1-1,0 0,0 0,0 1,0-1,0 0,-1 1,1-1,-1 1,1 0,-1-1,1 1,-1-1,0 1,1 0,-1-1,0 1,0 0,0-1,0 1,1 0,-1-1,0 1,0 0,0-1,0 1,0-1,1 0,-1 1,0-1,1 0,-1 1,0-1,1 0,-1 0,1 0,0 0,0-1,0 1,-1 0,-1-1,1 1,0-1,-1 1,0-1,0 0,0 1,0-1,0 0,0 0,0 0,0 1,0-1,-1 0,1 0,0 0,0 0,0-1,0 1,0 0,0 0,1 0,-1 0,1-1,0 1,-1 0,2 0,-1-1,1 1,-1 0,2 0,-1-1,0 1,1 0,1-1,-1 1,1 0,0 0,1 0,0-1,0 1,1 0,0 0,-8 0,0 0,0 0,1 0,0 1,0-1,1 0,0 1,1-1,-1 0,2 1,-1-1,1 0,0 1,0-1,0 0,1 0,0 0,0 1,1-1,-1 0,1 0,0 0,0-1,0 1,1 0,-1-1,1 1,0-1,-1 1,1-1,0 0,0 0,-5 0,0 0,-1 0,1-1,-1 1,0-1,0 0,1 0,-1 0,1 0,0 0,0 0,1 0,0 0,0-1,1 1,0 0,1-1,1 1,0 0,1-1,1 1,1 0,0 0,2-1,0 1,2 0,0 0,-15 0,1 0,2 0,1 0,2 0,1 0,1 0,1 0,1 0,0 0,1 0,0 0,0 0,1 0,-1 0,0 0,-7 0,-1 0,0 0,1 0,0 0,0 0,1 0,2 0,0 0,2 0,2 0,2 0,2 0,-11 0,4 0,1 0,3 0,1 0,2 0,1 0,1 0,-16 0,2 0,2 0,5 0,4 0,-6 0,6 0,10 0,-15 0,47 3,12 0,4 11,0-5,4 10,1-10,8 8,0-3,19 6,-3-5,18 8,-11-12,11 6,-5-12,-4 1,7-6,-12 3,5 1,17 0,8 2,-10 1,6 1,3 2,1-1,-5-2,1 1,2 0,2 1,3-1,-8 0,3 1,1 0,2 0,1 0,0 0,0-1,-4-2,1 1,0-1,1 0,1-1,-1 1,1 0,0-1,-6 1,1 0,0-1,-1 1,1 0,1-1,-1 0,1 0,1-1,2-1,2 0,0-1,0 0,1 0,-1-1,0 1,-1-1,0 1,4 0,-1 0,-1 0,0 0,0 0,0 0,1 0,0-1,-6-1,1 1,1-1,0 0,-1-1,0 1,0 0,-2 0,-1 0,6 0,-1 0,-2 0,0 0,0 0,1 0,1 0,-1 0,0 0,2 0,0 0,0 0,-1 0,-1 0,-3 0,8 0,-2 0,-2 0,-1 0,2 0,2 0,-2 0,1 0,1 0,1 0,-1 0,0 0,-2 0,-4 0,0 0,0 0,-1 0,-2 0,-1 0,-4 0,16 0,-7 0,1 0,6 0,-12 0,5 0,4 0,-1 0,-1 0,-4 0,-6 0,14 0,-7 0,6 0,-10-1,7 1,3 0,1 0,-3 0,-4 1,5 0,-3 2,-2 0,1 0,-9-1,2 0,-1 0,0 1,-2 2,8 1,-2 3,0-1,-1 0,1-2,-1 0,-1-1,-2 3,5 4,-2 1,0-1,-1-4,1-2,-1 1,-5 5,0 0,0 1,-1-3,1 0,0-1,1-1,-1-2,-1 2,15 5,-3-3,-9-8,-5-2,14 13,-29-12,-12 5,-12-6,-5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2:47.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7788 7746,'51'0,"0"0,0 0,6 0,4 0,4 0,4 0,-12 0,4 0,4 0,0 0,2 0,-2 0,-1 0,-7 0,-1 0,0 0,-1 0,2 0,3 0,3 0,-7 0,3 0,2 0,2 0,1 0,1 0,0 0,0 0,-2 0,0 0,-3 0,4 0,-2 0,-2 0,0 0,0 0,0 0,2 0,0 0,4 0,-7 0,1 0,2 0,1 0,1 0,1 0,-1 0,1 0,-1 0,0 0,0 0,-2 0,3 0,-1 0,0 0,-1 0,1 0,-1 0,0 0,0 0,-1 0,1 0,-1 0,5 0,-1 0,0 0,-1 0,1 0,-1 0,0 0,1 0,0 0,0 0,-4 0,0 0,0 0,0 0,1 0,0 0,-1 0,0 0,0 0,-1 0,-1 0,2 0,-1 0,0 0,-1 0,-1 0,1 0,0 0,0 0,1 0,0 0,3 0,1 0,0 0,0 0,1 0,0 0,-1 0,0 0,0 0,-2 0,4 0,-1 0,0 0,-1 0,0 0,0 0,0 0,1 0,-1 0,0 0,1 0,-1 0,1 0,-1 0,1 0,-1 0,1 0,-1 0,1 0,-1 0,1 0,-1 0,1 0,-1 0,1 0,-1 0,1 0,-1 0,1 0,-1 0,1 0,-1 0,1 0,-1 0,1 0,-1 0,1 0,-1 0,0 0,1 0,-1 0,0 0,1 0,0 0,0 0,-5 0,2 0,-1 0,1 0,0 0,0 0,-1 0,-1 0,0 0,-2 0,6 0,-1 0,-1 0,-1 0,-1 0,1 0,0 0,0 0,3 0,2 1,1-1,-1 0,-1 1,-2-2,-3 1,-4-1,5 0,-5-2,-3 1,-1-1,3 1,5 0,1 0,0 0,-2-1,-5-1,8-6,-6-2,2 1,4 3,1 1,-2-1,-9-3,-2-2,1 1,-2 1,0 2,-1-1,-2 1,-1 0,1-1,8-3,2 0,0 1,0 4,1 1,0 0,4-3,2 0,-1 1,0 4,1 2,-2 0,-4 0,-1 0,1 1,3 1,2 1,-2 1,-3-1,-1 0,1 0,-8 0,2 0,0 0,-1 0,14 0,-1 0,0 0,-12 0,1 0,-1 0,-4 0,0 0,-3 0,1 0,8-1,2 0,-5 3,3 5,-2 1,10-3,-1 1,-6 9,-2 1,-10-8,-2 0,-4 5,-2 1,27 5,-12 0,-11 1,-8-9,-13 2,-8-5,-2 0,-27 4,-22-5,-19-2,-11 3,26-1,-4 3,-5 1,-3 2,-3 0,-3 1,-2 0,-2 0,-1 0,16-4,-2 0,-1 1,-2 0,-1 0,-1 0,-2 0,0 1,-2-1,-1 1,0 0,-2-1,-1 1,0 0,-1 0,0-1,-1 1,11-3,-1 1,0 0,-2 0,0-1,-1 1,-1 0,0 0,-1 0,0 0,-2 0,1 0,-1 0,-1 0,0 0,0 0,0 0,-1 0,0 0,0-1,0 1,-1 0,1-1,-1 0,1 1,-1-1,8-1,-1 0,-1 0,1 1,-1-1,-1 0,0 0,0 0,-1 0,1 0,-1 0,0 0,-1 0,1 0,-1 0,1 0,-1-1,1 1,-1-1,0 1,1-1,-1 1,1-1,0 0,0 0,0 0,0 0,1 0,0-1,0 1,1-1,0 1,-5-1,1 1,0-1,-1 1,1-1,1 0,-1 1,0-1,1 0,0-1,0 1,0 0,0 0,0-1,0 0,0 1,1-1,-1 0,1 0,-1 0,0-1,1 1,-1-1,1 1,-1-1,1 0,-1 0,0 0,2 0,-2-1,0 1,0-1,0 0,-1 0,1 0,-1 0,0-1,0 1,0-1,1 0,-1 1,1-1,0 0,0 0,1 0,0 0,1-1,1 1,0 0,0-1,2 1,0 0,1-1,1 1,1-1,1 0,-15 1,1 0,2-1,1 1,2-1,0 0,1 1,1-1,1 0,0 0,1-1,-1 1,1 0,0-1,-1 1,0 0,0-1,-2 1,0-1,-1 0,1 0,-1 0,1-1,0 1,0 0,1 0,0-1,1 1,1 0,1 0,0 0,2 1,1-1,-10 1,1 0,1 0,2 0,0 0,1 0,2 0,0 1,0 0,1 0,0 0,-5 0,2 1,0 0,1 0,1 1,0-1,0 1,1 0,-1 1,-5 0,0 1,0 0,1 1,0-1,1 1,0 0,1 0,-5 0,1 0,1 1,0-1,0 0,1 1,1-1,2-1,0 1,1-1,1 0,-1 0,2 0,0 0,-7 0,1 0,-1 0,3 0,3-1,4 1,-1 0,5-1,1 1,-1-1,-9 0,-1-1,0 0,1 1,6 1,1-1,-1 1,-4 0,6-1,-3 0,-2 1,-1-1,0 0,2 1,-8 0,2 1,-1 0,0-1,-2 1,5-2,-3 0,0 0,0 0,3 0,2 0,-8 1,4 1,1-1,-2-2,7-2,-1-2,0-1,0 1,1 2,-6 2,2 2,0 0,-2-1,3-1,-2-1,0 0,0 0,2 0,-2 0,2 0,0 0,-1 1,4 0,-1 2,0-1,0 0,2-2,-3-1,1-2,2 0,1 1,-12 2,2 1,3-1,10-3,1 0,5 0,-1 0,7 0,1 0,19 0,11 0,-5 0,-18 4,-12 2,1-3,-8 0,-5 1,-4 0,5 0,-5 1,-3 0,-2 0,-2-1,-2 0,10-1,-2-1,-3 0,0-1,-2 1,0-1,0 0,1 1,2-1,-4 1,1 0,0 0,1 0,-1 0,1 0,-2 0,0-1,3-1,-1 1,-2-1,-1 0,2 0,0-1,3 1,2 0,4 0,-14 0,5 0,3 0,2 0,0 0,-9 0,0 0,5 0,9 0,-2-2,13 0,6-3,27-4,8 2,44 3,11 0,-3 4,11 0,4 0,-13 0,3 0,3 0,3 0,3 0,-8 0,2 0,2 0,2 0,3 0,2 0,2 0,3 0,-16 0,1 0,3 0,1 0,1 0,2 0,1 0,0 0,2 0,0 0,1 0,0 0,0 0,1 0,-1 0,-5 0,2 0,0 0,0 0,1 0,0 0,1 0,0 0,1 0,0 0,0 0,0 0,1 0,-1 0,1 0,0 0,1 0,-1 0,-3 0,0 0,1 0,-1 0,1 0,-1 0,1 0,0 0,0 0,1 0,0 0,0 0,1 0,0 0,1 0,1 0,0 0,0 0,2 0,0 0,-11 0,1 1,1-1,1 0,1 0,1 0,0 1,1-1,0 0,0 1,1-1,0 0,0 1,0-1,1 0,-1 0,0 0,-1 0,1 0,-2 0,1 0,-2 0,1 0,-2-1,-1 1,0-1,-2 0,0 0,8 0,-1 0,-2-1,0 1,-2-1,-1 0,0 0,-1 0,0 0,0-1,0 1,0 0,0-1,1 1,0 0,2-1,0 1,2-1,1 1,1 0,-7 0,0 0,1 0,2 0,0 0,1 0,1 0,0 0,1 1,1-1,-1 0,1 0,1 0,-1 0,0 0,1 0,-1-1,0 1,-1 0,1 0,-2 0,0-1,0 1,-2-1,0 1,-1-1,-1 1,-1-1,9 0,0-1,-1 1,-2-1,0 0,-1 1,-1-1,0 0,0 0,-1 0,0 0,0 0,0 0,0 0,0 0,1 0,0 0,1-1,0 1,1 0,-2 0,1-1,0 1,1-1,0 1,1-1,0 0,0 0,1 0,-1 0,0 1,0-1,0 0,-1 0,0 0,-1 1,0-1,-2 1,0-1,-1 1,0 0,-3 1,9-2,-1 1,-1 1,-1-1,-1 1,0 0,-2-1,1 1,-2 0,1 0,-1 0,-1-1,1 1,-1-1,1 1,0-1,4-1,0 0,1 0,0 0,0 0,-1 0,0-1,-1 1,-1 0,-1 0,-2-1,-1 1,-1 0,-3 1,16-2,-3 0,-2 0,-3 1,-1-1,0 1,-1-1,2 0,-3 1,-1-1,0 0,0 1,0-1,-1 1,1 0,-1 0,0 1,-1 1,-1 1,1-1,0 1,0-1,2 0,0-1,-1 0,1-2,1 0,0 0,1-1,0 1,0 0,1 0,-1 2,2 0,0 1,1 0,-1 1,1-1,0 1,0 0,0-1,0 0,1-1,-1 0,1 0,-1 0,0-1,1 1,0-1,-1 1,1 0,-5 1,1-1,1 1,0 0,-1-1,0 1,0 0,-3 1,-1 0,-2 0,6 1,-4 0,-2 1,0 0,-1 0,2-1,3 1,2-1,3-1,1 1,1-1,0 0,-1 0,-2 0,-3 1,5-2,-3 1,-2 0,0-1,1 1,3 1,-9 0,2 1,0 0,2 0,-1 0,1 0,-1-1,-1-1,6 0,-1-2,0 0,-1-1,1 0,1 1,0 1,-3 0,0 0,1 1,0 0,1 0,-1 0,0 0,-1-1,-1 1,0 0,-1 0,1 0,-1 0,0-1,0 1,0-1,6-1,0 0,0 0,0-1,-1 1,0-1,0 2,-1 0,0 0,1 1,-2 0,0 0,-2 0,-1-1,11 0,-2-1,-2 0,-1 1,-2-1,6 0,0 1,-4-1,-5 2,-4 2,-5 0,-6 0,-4 0,-5 0,12 0,-14 0,-6 0,-19 3,-5 0,-30 15,-14-7,-17 3,14-1,-9 3,-7 3,-3 1,-3 1,2-1,2-1,1-1,1 0,1 0,-2-1,-1 2,-3 0,-4 1,13-3,-3 0,-3 1,-1 1,-2 0,-1 1,0-1,-1 1,0 0,1-1,1 0,1 0,3-1,2-1,1 1,0-1,1 1,-1-1,0 0,-2 1,-2-1,-1 0,-3 1,-3-1,13-3,-1 0,-2 0,-2-1,-1 2,-1-1,-1 0,-1 0,-1 0,-1 0,0 0,-1 0,-1 0,0 0,0 0,0-1,0 1,0-1,1 0,-1 0,1 0,6-2,-2 1,1-1,0 1,-1-1,0 0,0 0,0 0,0 0,-1-1,1 1,-1 0,0-1,-1 1,1-1,-1 0,1 1,-1-1,0 0,-1 0,1 0,-1 0,0 0,0 0,4 0,-1-1,-1 1,1-1,-1 1,0-1,0 1,0-1,-1 0,1 1,-1-1,0 0,0 0,0 0,0 0,0 0,-1 0,1 0,-1-1,1 1,-1-1,1 1,0-1,-1 0,1 0,0 0,-1-1,0 1,0 0,-1-1,0 1,0-1,0 0,-1 0,1 0,-1 0,0 0,0 0,1 0,-1-1,1 1,-1-1,1 0,0 0,1 0,-1 0,2 0,-1 0,1-1,1 1,0-1,0 0,2 0,0 0,-7 0,1 0,1 0,1-1,0 1,0-1,1 0,1 0,0 0,0-1,1 1,-1-1,1 1,0-1,0 0,0 0,-1 1,1-1,0 0,-1 0,0 0,-3 0,0 1,0-1,0 0,0 0,0 0,0 0,-1-1,1 1,1 0,-1-1,0 1,1 0,0-1,0 1,1-1,-1 1,2-1,0 1,0-1,-5 1,1 0,0-1,0 1,1 0,-1-1,1 1,1-1,0 1,0-1,1 1,0-1,0 1,1-1,1 0,0 0,0 0,-4 0,1 0,0-1,1 1,0-1,0 1,2-1,-1 0,2 0,-1 1,2-1,0 1,0-1,1 1,-7 0,1 0,2 0,0 0,0 0,2 1,-1-1,1 0,0 0,-1 0,1 0,-6 0,-1 0,0 0,0 0,0 0,2-1,0 1,2-1,3 0,2 0,-4 0,4-1,3 0,0 0,1-1,-1 1,-2 0,1 0,-1 0,-2 0,1 0,0 0,1 0,2 0,3 0,-13 0,3 0,2 0,1 0,0 0,2 0,0 0,0 0,1 0,1 0,2 0,0 0,2 0,-1 0,2 0,-7 0,0 0,2 0,4 0,-1 0,3 0,0 0,-2 1,-2-1,3-1,7-1,1-2,-2 0,-10 0,-2 0,-1 0,9-1,-1-1,-1 1,0-2,-5-1,1-1,-2 0,0 1,-3 1,-1 0,-1 1,0-1,9 0,0 0,-1-1,0 0,-2 0,-4 0,-2 1,-1-1,0 0,-1 0,7 1,-1-1,0 0,-1 1,1-1,0 0,4 1,0 0,0 0,0-1,0 1,-2 1,-8-1,-1 0,-2 1,1 0,1 0,2 0,2 1,2-1,1 1,-1 1,-1-1,3 1,-1 1,-2-1,2 1,0-1,2-1,0-1,2-1,1-1,0 1,1 0,-11 0,0 1,2-1,4 1,3-2,4 1,2-1,-10-2,5 3,16 6,2 0,-25-11,-3 10,18-3,18 5,16-3,10 2,26-2,-4 3,29 0,17 0,-34 0,4 0,21 2,11 2,4 2,-21-1,1 1,3 0,2 1,5-1,-6-1,3 0,3-1,2 1,2 0,1-1,2 0,0 0,-9 0,1-1,1 0,2 0,0 0,1 0,0 0,2 0,0 0,2-1,-1 0,-5 0,0 0,1 0,1-1,0 1,1-1,1 0,0 1,0-1,1 0,0 0,0-1,0 1,0 0,-4-1,0 1,0-1,1 0,0 0,0 0,0 0,1 0,0 0,0 0,0 0,0-1,0 1,1 0,-1 0,1 0,-2 0,1 0,1 0,0 0,0 0,0 0,1 0,-1 0,1 0,-1 0,0 0,-1 0,0 0,-1 0,-1 0,0 0,-2 0,4 0,-1 0,-1 0,-1-1,-1 1,0 0,0 0,-1 0,0 0,0 0,0 0,-1 0,1 0,0 1,4 0,1-1,0 1,0 0,1 0,-1 0,-1 0,0 1,-2-1,-1 0,-2 1,-3-1,-2 0,17 1,-4 0,-2 0,-4 0,0 0,-2 1,0 0,3 0,-1 1,-1 1,-2-1,-4 0,-3 0,17 1,-7-1,-9 0,-14 2,-7-1,6-4,-29 3,-6-4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2:12:50.9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14204 12929,'59'0,"-1"0,-12 0,1 0,4 0,4 0,3 0,3 0,-3 0,-4 0,0 0,-1 0,2 0,9 0,2 0,-2 0,-5 0,-9 0,-4 0,6 0,-3 0,7 0,4 0,0 0,-1 0,-6 0,2 0,-5 0,1 0,5 0,-4 0,5 0,2 0,3 0,-1 0,-2 0,-4 0,7 0,-3 0,-1 0,-2 0,2 0,-3 0,0 0,-1 0,1 0,-1 0,13 0,0 0,-1 0,-3 0,-9 0,-1 0,-2 0,0 0,13 0,-1-1,-1 2,1 1,-2 2,1-2,-5-1,1-1,-1 2,6 3,0 2,1-1,-1-2,0 0,0-1,-5 1,-1 0,1 0,-1 2,0 0,-2-1,-8-1,-1-1,0 1,1-1,-1 1,-2-1,8 2,-2-1,9 1,1-2,-3-2,1 0,-12 5,1 0,0-1,0-3,0-3,-1 3,17 5,-2 1,-6-7,-3 0,-14 5,-2 0,0-5,-2 0,15 10,0-10,-15 1,2 1,6 1,3-1,14 3,6-1,-5-2,5-1,1 2,-2 2,0 1,6-2,-11-3,4-2,3 0,-1 0,-5 1,-1 1,-3 1,-1 0,2-1,7-2,3 0,-1 0,-5 0,-1 0,-5 0,-1 0,-6 0,-2 0,0 0,0 0,0 0,-2 0,13 0,-3 0,-4 0,-3 0,18 0,-21 0,-19 0,-16 3,2-2,15 2,17-3,-1 0,5 0,16 0,6 0,-18 0,2 0,3 0,-7 0,2 0,2 0,-1 0,0 0,1 0,-1 0,0 0,13 0,0 0,-2 0,-4 0,0 0,-5 0,6 0,-6 0,-17 0,-4 0,9 0,-28 0,-2 0,-5 0,5 0,0 0,2 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46.0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22431 10638,'41'0,"-1"0,1 0,4 0,3 0,2 0,4 0,2 0,2 0,-2 0,2 0,2 0,1 0,0 0,-6 0,1 0,0 0,1 0,1 0,-1 0,3 0,0 0,1 0,-1 0,1 0,-2 0,-2 0,-1 0,0 0,0 0,1 0,0 0,5 0,1 0,1 0,0 0,-1 0,-1 0,4 0,-2 0,0 0,0 0,0 0,0 0,2 0,-1 0,-2 0,-4 0,-3 0,-3 0,-3 0,-3 0,18 0,-9 0,0 0,-39 0,3 0,-10 0,2 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6T11:54:53.4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1603 1002,'47'0,"-1"0,0 0,8 0,5 0,2 0,-1 0,3 0,1 0,1 0,4 0,-10 0,4 0,1 0,2 0,0 0,0 0,-7 0,0 0,0 0,1 0,0 0,0 0,1 0,2 0,2 0,-1 0,1 0,0 0,-1 0,-1 0,-4 0,-1 0,0 0,0 0,-1 0,0 0,1 0,9 0,2 0,-1 0,-1 0,-2 0,-2 0,-4 0,-3 0,-2 0,0 0,1 0,1 0,0 0,-1 0,0 0,-2 0,5 0,-1 0,-1 0,-3 0,6 0,-2 0,0 0,1 0,-1 0,-3 0,6 0,-1 0,-7 0,3 0,-2 0,-7 0,-1 0,3 0,1 0,2 0,2 0,0 0,3 0,1 0,0 0,1 0,-1 0,0 0,1 0,0 0,3 0,0 0,1 0,-2 0,-3 0,0 0,-2 0,2 0,-1 0,-1 0,2 0,0 0,4 0,1 0,1 0,1 0,-7 0,2 0,0 0,0 0,-1 0,-1 0,-1 0,0 0,1 0,2 0,-1 0,1 0,2 0,0 0,-1 0,-1 0,4 0,-1 0,-1 0,1 0,1 0,-3 0,1 0,0 0,1 0,-1 0,-1 0,7 0,-2 0,0 0,1 0,1 0,-4 0,2 0,1 0,0 0,-4 0,-3 0,3 0,-6 0,1 0,3 0,-7 0,4 0,2 0,-1 0,-1 0,-4 0,5 0,-4 0,0 0,3 0,-1 0,2 0,1 0,1 0,-1 0,-1 0,1 0,-1 0,-1 0,-2 0,5 0,-2 0,0 0,-1 0,0 0,0 0,-1 0,-2 0,5 0,-2 0,-1 0,-2 0,-1 0,-4 0,5 0,-4 0,-10 0,-5 0,-1 0,-9 0,-9 0,-2 0,26 0,-9 0,4 0,20 4,4 0,4 1,1 0,-18 0,0 1,-1 0,7-1,-4-1,-7 0,-4-1,3-3,-21 0,-15 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58848" y="1573784"/>
            <a:ext cx="9274302" cy="574039"/>
          </a:xfrm>
          <a:prstGeom prst="rect">
            <a:avLst/>
          </a:prstGeom>
        </p:spPr>
        <p:txBody>
          <a:bodyPr wrap="square" lIns="0" tIns="0" rIns="0" bIns="0">
            <a:spAutoFit/>
          </a:bodyPr>
          <a:lstStyle>
            <a:lvl1pPr>
              <a:defRPr sz="1800" b="1" i="0">
                <a:solidFill>
                  <a:srgbClr val="FFFF00"/>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006FC0"/>
                </a:solidFill>
                <a:latin typeface="Times New Roman"/>
                <a:cs typeface="Times New Roman"/>
              </a:defRPr>
            </a:lvl1p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AFEF"/>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000" b="0" i="0">
                <a:solidFill>
                  <a:srgbClr val="00AF5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006FC0"/>
                </a:solidFill>
                <a:latin typeface="Times New Roman"/>
                <a:cs typeface="Times New Roman"/>
              </a:defRPr>
            </a:lvl1p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78564" y="2123248"/>
            <a:ext cx="2853393" cy="3337132"/>
          </a:xfrm>
          <a:prstGeom prst="rect">
            <a:avLst/>
          </a:prstGeom>
        </p:spPr>
      </p:pic>
      <p:sp>
        <p:nvSpPr>
          <p:cNvPr id="2" name="Holder 2"/>
          <p:cNvSpPr>
            <a:spLocks noGrp="1"/>
          </p:cNvSpPr>
          <p:nvPr>
            <p:ph type="title"/>
          </p:nvPr>
        </p:nvSpPr>
        <p:spPr/>
        <p:txBody>
          <a:bodyPr lIns="0" tIns="0" rIns="0" bIns="0"/>
          <a:lstStyle>
            <a:lvl1pPr>
              <a:defRPr sz="2400" b="0" i="0">
                <a:solidFill>
                  <a:srgbClr val="00AFEF"/>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006FC0"/>
                </a:solidFill>
                <a:latin typeface="Times New Roman"/>
                <a:cs typeface="Times New Roman"/>
              </a:defRPr>
            </a:lvl1p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AFEF"/>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006FC0"/>
                </a:solidFill>
                <a:latin typeface="Times New Roman"/>
                <a:cs typeface="Times New Roman"/>
              </a:defRPr>
            </a:lvl1p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006FC0"/>
                </a:solidFill>
                <a:latin typeface="Times New Roman"/>
                <a:cs typeface="Times New Roman"/>
              </a:defRPr>
            </a:lvl1p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031860" y="241503"/>
            <a:ext cx="2183765" cy="391795"/>
          </a:xfrm>
          <a:prstGeom prst="rect">
            <a:avLst/>
          </a:prstGeom>
        </p:spPr>
        <p:txBody>
          <a:bodyPr wrap="square" lIns="0" tIns="0" rIns="0" bIns="0">
            <a:spAutoFit/>
          </a:bodyPr>
          <a:lstStyle>
            <a:lvl1pPr>
              <a:defRPr sz="2400" b="0" i="0">
                <a:solidFill>
                  <a:srgbClr val="00AFEF"/>
                </a:solidFill>
                <a:latin typeface="Calibri Light"/>
                <a:cs typeface="Calibri Light"/>
              </a:defRPr>
            </a:lvl1pPr>
          </a:lstStyle>
          <a:p>
            <a:endParaRPr/>
          </a:p>
        </p:txBody>
      </p:sp>
      <p:sp>
        <p:nvSpPr>
          <p:cNvPr id="3" name="Holder 3"/>
          <p:cNvSpPr>
            <a:spLocks noGrp="1"/>
          </p:cNvSpPr>
          <p:nvPr>
            <p:ph type="body" idx="1"/>
          </p:nvPr>
        </p:nvSpPr>
        <p:spPr>
          <a:xfrm>
            <a:off x="603910" y="2004822"/>
            <a:ext cx="6783705" cy="3060700"/>
          </a:xfrm>
          <a:prstGeom prst="rect">
            <a:avLst/>
          </a:prstGeom>
        </p:spPr>
        <p:txBody>
          <a:bodyPr wrap="square" lIns="0" tIns="0" rIns="0" bIns="0">
            <a:spAutoFit/>
          </a:bodyPr>
          <a:lstStyle>
            <a:lvl1pPr>
              <a:defRPr sz="2000" b="0" i="0">
                <a:solidFill>
                  <a:srgbClr val="00AF50"/>
                </a:solidFill>
                <a:latin typeface="Calibri Light"/>
                <a:cs typeface="Calibri Light"/>
              </a:defRPr>
            </a:lvl1pPr>
          </a:lstStyle>
          <a:p>
            <a:endParaRPr/>
          </a:p>
        </p:txBody>
      </p:sp>
      <p:sp>
        <p:nvSpPr>
          <p:cNvPr id="4" name="Holder 4"/>
          <p:cNvSpPr>
            <a:spLocks noGrp="1"/>
          </p:cNvSpPr>
          <p:nvPr>
            <p:ph type="ftr" sz="quarter" idx="5"/>
          </p:nvPr>
        </p:nvSpPr>
        <p:spPr>
          <a:xfrm>
            <a:off x="2749042" y="6478445"/>
            <a:ext cx="6086475" cy="250190"/>
          </a:xfrm>
          <a:prstGeom prst="rect">
            <a:avLst/>
          </a:prstGeom>
        </p:spPr>
        <p:txBody>
          <a:bodyPr wrap="square" lIns="0" tIns="0" rIns="0" bIns="0">
            <a:spAutoFit/>
          </a:bodyPr>
          <a:lstStyle>
            <a:lvl1pPr>
              <a:defRPr sz="1600" b="0" i="0">
                <a:solidFill>
                  <a:srgbClr val="006FC0"/>
                </a:solidFill>
                <a:latin typeface="Times New Roman"/>
                <a:cs typeface="Times New Roman"/>
              </a:defRPr>
            </a:lvl1p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9/26/24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jp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jpg"/><Relationship Id="rId1" Type="http://schemas.openxmlformats.org/officeDocument/2006/relationships/slideLayout" Target="../slideLayouts/slideLayout5.xml"/><Relationship Id="rId4" Type="http://schemas.openxmlformats.org/officeDocument/2006/relationships/image" Target="../media/image231.jpg"/></Relationships>
</file>

<file path=ppt/slides/_rels/slide102.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image" Target="../media/image232.jp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234.jpg"/><Relationship Id="rId1" Type="http://schemas.openxmlformats.org/officeDocument/2006/relationships/slideLayout" Target="../slideLayouts/slideLayout5.xml"/><Relationship Id="rId5" Type="http://schemas.openxmlformats.org/officeDocument/2006/relationships/image" Target="../media/image237.jpg"/><Relationship Id="rId4" Type="http://schemas.openxmlformats.org/officeDocument/2006/relationships/image" Target="../media/image236.jpg"/></Relationships>
</file>

<file path=ppt/slides/_rels/slide104.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image" Target="../media/image238.png"/><Relationship Id="rId1" Type="http://schemas.openxmlformats.org/officeDocument/2006/relationships/slideLayout" Target="../slideLayouts/slideLayout5.xml"/><Relationship Id="rId4" Type="http://schemas.openxmlformats.org/officeDocument/2006/relationships/image" Target="../media/image240.jpg"/></Relationships>
</file>

<file path=ppt/slides/_rels/slide105.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241.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image" Target="../media/image243.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image" Target="../media/image245.jp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5.xml"/><Relationship Id="rId4" Type="http://schemas.openxmlformats.org/officeDocument/2006/relationships/image" Target="../media/image250.jpg"/></Relationships>
</file>

<file path=ppt/slides/_rels/slide111.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image" Target="../media/image251.png"/><Relationship Id="rId1" Type="http://schemas.openxmlformats.org/officeDocument/2006/relationships/slideLayout" Target="../slideLayouts/slideLayout5.xml"/><Relationship Id="rId4" Type="http://schemas.openxmlformats.org/officeDocument/2006/relationships/image" Target="../media/image253.png"/></Relationships>
</file>

<file path=ppt/slides/_rels/slide112.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image" Target="../media/image254.png"/><Relationship Id="rId1" Type="http://schemas.openxmlformats.org/officeDocument/2006/relationships/slideLayout" Target="../slideLayouts/slideLayout5.xml"/><Relationship Id="rId4" Type="http://schemas.openxmlformats.org/officeDocument/2006/relationships/image" Target="../media/image256.jpg"/></Relationships>
</file>

<file path=ppt/slides/_rels/slide11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58.jpg"/><Relationship Id="rId7" Type="http://schemas.openxmlformats.org/officeDocument/2006/relationships/image" Target="../media/image260.png"/><Relationship Id="rId2" Type="http://schemas.openxmlformats.org/officeDocument/2006/relationships/image" Target="../media/image257.jp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259.png"/><Relationship Id="rId4" Type="http://schemas.openxmlformats.org/officeDocument/2006/relationships/customXml" Target="../ink/ink1.xml"/><Relationship Id="rId9" Type="http://schemas.openxmlformats.org/officeDocument/2006/relationships/image" Target="../media/image261.png"/></Relationships>
</file>

<file path=ppt/slides/_rels/slide11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68.png"/><Relationship Id="rId3" Type="http://schemas.openxmlformats.org/officeDocument/2006/relationships/image" Target="../media/image263.jpg"/><Relationship Id="rId7" Type="http://schemas.openxmlformats.org/officeDocument/2006/relationships/image" Target="../media/image265.png"/><Relationship Id="rId12" Type="http://schemas.openxmlformats.org/officeDocument/2006/relationships/customXml" Target="../ink/ink8.xml"/><Relationship Id="rId2" Type="http://schemas.openxmlformats.org/officeDocument/2006/relationships/image" Target="../media/image262.jpg"/><Relationship Id="rId1" Type="http://schemas.openxmlformats.org/officeDocument/2006/relationships/slideLayout" Target="../slideLayouts/slideLayout5.xml"/><Relationship Id="rId6" Type="http://schemas.openxmlformats.org/officeDocument/2006/relationships/customXml" Target="../ink/ink5.xml"/><Relationship Id="rId11" Type="http://schemas.openxmlformats.org/officeDocument/2006/relationships/image" Target="../media/image267.png"/><Relationship Id="rId5" Type="http://schemas.openxmlformats.org/officeDocument/2006/relationships/image" Target="../media/image264.png"/><Relationship Id="rId15" Type="http://schemas.openxmlformats.org/officeDocument/2006/relationships/image" Target="../media/image269.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266.png"/><Relationship Id="rId14" Type="http://schemas.openxmlformats.org/officeDocument/2006/relationships/customXml" Target="../ink/ink9.xml"/></Relationships>
</file>

<file path=ppt/slides/_rels/slide115.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customXml" Target="../ink/ink11.xml"/><Relationship Id="rId4" Type="http://schemas.openxmlformats.org/officeDocument/2006/relationships/image" Target="../media/image271.png"/></Relationships>
</file>

<file path=ppt/slides/_rels/slide116.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274.png"/><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customXml" Target="../ink/ink14.xml"/><Relationship Id="rId4" Type="http://schemas.openxmlformats.org/officeDocument/2006/relationships/image" Target="../media/image275.png"/></Relationships>
</file>

<file path=ppt/slides/_rels/slide117.xml.rels><?xml version="1.0" encoding="UTF-8" standalone="yes"?>
<Relationships xmlns="http://schemas.openxmlformats.org/package/2006/relationships"><Relationship Id="rId2" Type="http://schemas.openxmlformats.org/officeDocument/2006/relationships/image" Target="../media/image27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280.jpg"/><Relationship Id="rId1" Type="http://schemas.openxmlformats.org/officeDocument/2006/relationships/slideLayout" Target="../slideLayouts/slideLayout2.xml"/><Relationship Id="rId4" Type="http://schemas.openxmlformats.org/officeDocument/2006/relationships/image" Target="../media/image282.jp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image" Target="../media/image283.jpg"/><Relationship Id="rId1" Type="http://schemas.openxmlformats.org/officeDocument/2006/relationships/slideLayout" Target="../slideLayouts/slideLayout5.xml"/><Relationship Id="rId6" Type="http://schemas.openxmlformats.org/officeDocument/2006/relationships/customXml" Target="../ink/ink17.xml"/><Relationship Id="rId5" Type="http://schemas.openxmlformats.org/officeDocument/2006/relationships/image" Target="../media/image285.png"/><Relationship Id="rId4" Type="http://schemas.openxmlformats.org/officeDocument/2006/relationships/customXml" Target="../ink/ink16.xml"/></Relationships>
</file>

<file path=ppt/slides/_rels/slide1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87.png"/><Relationship Id="rId1" Type="http://schemas.openxmlformats.org/officeDocument/2006/relationships/slideLayout" Target="../slideLayouts/slideLayout5.xml"/><Relationship Id="rId4" Type="http://schemas.openxmlformats.org/officeDocument/2006/relationships/image" Target="../media/image288.png"/></Relationships>
</file>

<file path=ppt/slides/_rels/slide122.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289.jpg"/><Relationship Id="rId1" Type="http://schemas.openxmlformats.org/officeDocument/2006/relationships/slideLayout" Target="../slideLayouts/slideLayout5.xml"/><Relationship Id="rId5" Type="http://schemas.openxmlformats.org/officeDocument/2006/relationships/image" Target="../media/image291.jpg"/><Relationship Id="rId4" Type="http://schemas.openxmlformats.org/officeDocument/2006/relationships/image" Target="../media/image290.jpg"/></Relationships>
</file>

<file path=ppt/slides/_rels/slide123.xml.rels><?xml version="1.0" encoding="UTF-8" standalone="yes"?>
<Relationships xmlns="http://schemas.openxmlformats.org/package/2006/relationships"><Relationship Id="rId2" Type="http://schemas.openxmlformats.org/officeDocument/2006/relationships/image" Target="../media/image292.jp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93.jpg"/><Relationship Id="rId1" Type="http://schemas.openxmlformats.org/officeDocument/2006/relationships/slideLayout" Target="../slideLayouts/slideLayout5.xml"/><Relationship Id="rId6" Type="http://schemas.openxmlformats.org/officeDocument/2006/relationships/image" Target="../media/image295.png"/><Relationship Id="rId5" Type="http://schemas.openxmlformats.org/officeDocument/2006/relationships/customXml" Target="../ink/ink20.xml"/><Relationship Id="rId4" Type="http://schemas.openxmlformats.org/officeDocument/2006/relationships/image" Target="../media/image294.png"/></Relationships>
</file>

<file path=ppt/slides/_rels/slide125.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customXml" Target="../ink/ink26.xml"/><Relationship Id="rId18" Type="http://schemas.openxmlformats.org/officeDocument/2006/relationships/image" Target="../media/image304.png"/><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301.png"/><Relationship Id="rId17" Type="http://schemas.openxmlformats.org/officeDocument/2006/relationships/customXml" Target="../ink/ink28.xml"/><Relationship Id="rId2" Type="http://schemas.openxmlformats.org/officeDocument/2006/relationships/image" Target="../media/image296.jpg"/><Relationship Id="rId16" Type="http://schemas.openxmlformats.org/officeDocument/2006/relationships/image" Target="../media/image303.png"/><Relationship Id="rId1" Type="http://schemas.openxmlformats.org/officeDocument/2006/relationships/slideLayout" Target="../slideLayouts/slideLayout5.xml"/><Relationship Id="rId6" Type="http://schemas.openxmlformats.org/officeDocument/2006/relationships/image" Target="../media/image298.png"/><Relationship Id="rId11" Type="http://schemas.openxmlformats.org/officeDocument/2006/relationships/customXml" Target="../ink/ink25.xml"/><Relationship Id="rId5" Type="http://schemas.openxmlformats.org/officeDocument/2006/relationships/customXml" Target="../ink/ink22.xml"/><Relationship Id="rId15" Type="http://schemas.openxmlformats.org/officeDocument/2006/relationships/customXml" Target="../ink/ink27.xml"/><Relationship Id="rId10" Type="http://schemas.openxmlformats.org/officeDocument/2006/relationships/image" Target="../media/image300.png"/><Relationship Id="rId4" Type="http://schemas.openxmlformats.org/officeDocument/2006/relationships/image" Target="../media/image297.png"/><Relationship Id="rId9" Type="http://schemas.openxmlformats.org/officeDocument/2006/relationships/customXml" Target="../ink/ink24.xml"/><Relationship Id="rId14" Type="http://schemas.openxmlformats.org/officeDocument/2006/relationships/image" Target="../media/image302.png"/></Relationships>
</file>

<file path=ppt/slides/_rels/slide12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customXml" Target="../ink/ink29.xml"/><Relationship Id="rId7" Type="http://schemas.openxmlformats.org/officeDocument/2006/relationships/customXml" Target="../ink/ink31.xml"/><Relationship Id="rId2" Type="http://schemas.openxmlformats.org/officeDocument/2006/relationships/image" Target="../media/image310.png"/><Relationship Id="rId1" Type="http://schemas.openxmlformats.org/officeDocument/2006/relationships/slideLayout" Target="../slideLayouts/slideLayout5.xml"/><Relationship Id="rId6" Type="http://schemas.openxmlformats.org/officeDocument/2006/relationships/image" Target="../media/image312.png"/><Relationship Id="rId5" Type="http://schemas.openxmlformats.org/officeDocument/2006/relationships/customXml" Target="../ink/ink30.xml"/><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customXml" Target="../ink/ink32.xml"/></Relationships>
</file>

<file path=ppt/slides/_rels/slide132.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image" Target="../media/image315.jp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5.xml"/><Relationship Id="rId5" Type="http://schemas.openxmlformats.org/officeDocument/2006/relationships/image" Target="../media/image319.png"/><Relationship Id="rId4" Type="http://schemas.openxmlformats.org/officeDocument/2006/relationships/customXml" Target="../ink/ink33.xml"/></Relationships>
</file>

<file path=ppt/slides/_rels/slide134.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321.png"/><Relationship Id="rId7" Type="http://schemas.openxmlformats.org/officeDocument/2006/relationships/image" Target="../media/image323.pn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customXml" Target="../ink/ink35.xml"/><Relationship Id="rId5" Type="http://schemas.openxmlformats.org/officeDocument/2006/relationships/image" Target="../media/image322.png"/><Relationship Id="rId4" Type="http://schemas.openxmlformats.org/officeDocument/2006/relationships/customXml" Target="../ink/ink34.xml"/><Relationship Id="rId9" Type="http://schemas.openxmlformats.org/officeDocument/2006/relationships/image" Target="../media/image324.png"/></Relationships>
</file>

<file path=ppt/slides/_rels/slide135.xml.rels><?xml version="1.0" encoding="UTF-8" standalone="yes"?>
<Relationships xmlns="http://schemas.openxmlformats.org/package/2006/relationships"><Relationship Id="rId3" Type="http://schemas.openxmlformats.org/officeDocument/2006/relationships/image" Target="../media/image326.png"/><Relationship Id="rId7" Type="http://schemas.openxmlformats.org/officeDocument/2006/relationships/image" Target="../media/image328.png"/><Relationship Id="rId2" Type="http://schemas.openxmlformats.org/officeDocument/2006/relationships/image" Target="../media/image325.png"/><Relationship Id="rId1" Type="http://schemas.openxmlformats.org/officeDocument/2006/relationships/slideLayout" Target="../slideLayouts/slideLayout5.xml"/><Relationship Id="rId6" Type="http://schemas.openxmlformats.org/officeDocument/2006/relationships/customXml" Target="../ink/ink38.xml"/><Relationship Id="rId5" Type="http://schemas.openxmlformats.org/officeDocument/2006/relationships/image" Target="../media/image327.png"/><Relationship Id="rId4" Type="http://schemas.openxmlformats.org/officeDocument/2006/relationships/customXml" Target="../ink/ink37.xml"/></Relationships>
</file>

<file path=ppt/slides/_rels/slide136.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customXml" Target="../ink/ink39.xml"/><Relationship Id="rId7" Type="http://schemas.openxmlformats.org/officeDocument/2006/relationships/customXml" Target="../ink/ink41.xml"/><Relationship Id="rId2" Type="http://schemas.openxmlformats.org/officeDocument/2006/relationships/image" Target="../media/image329.jpg"/><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customXml" Target="../ink/ink40.xml"/><Relationship Id="rId10" Type="http://schemas.openxmlformats.org/officeDocument/2006/relationships/image" Target="../media/image333.png"/><Relationship Id="rId4" Type="http://schemas.openxmlformats.org/officeDocument/2006/relationships/image" Target="../media/image330.png"/><Relationship Id="rId9" Type="http://schemas.openxmlformats.org/officeDocument/2006/relationships/customXml" Target="../ink/ink42.xml"/></Relationships>
</file>

<file path=ppt/slides/_rels/slide137.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customXml" Target="../ink/ink47.xml"/><Relationship Id="rId3" Type="http://schemas.openxmlformats.org/officeDocument/2006/relationships/image" Target="../media/image335.jpg"/><Relationship Id="rId7" Type="http://schemas.openxmlformats.org/officeDocument/2006/relationships/customXml" Target="../ink/ink44.xml"/><Relationship Id="rId12" Type="http://schemas.openxmlformats.org/officeDocument/2006/relationships/image" Target="../media/image340.png"/><Relationship Id="rId2" Type="http://schemas.openxmlformats.org/officeDocument/2006/relationships/image" Target="../media/image334.jpg"/><Relationship Id="rId16" Type="http://schemas.openxmlformats.org/officeDocument/2006/relationships/image" Target="../media/image342.png"/><Relationship Id="rId1" Type="http://schemas.openxmlformats.org/officeDocument/2006/relationships/slideLayout" Target="../slideLayouts/slideLayout5.xml"/><Relationship Id="rId6" Type="http://schemas.openxmlformats.org/officeDocument/2006/relationships/image" Target="../media/image337.png"/><Relationship Id="rId11" Type="http://schemas.openxmlformats.org/officeDocument/2006/relationships/customXml" Target="../ink/ink46.xml"/><Relationship Id="rId5" Type="http://schemas.openxmlformats.org/officeDocument/2006/relationships/customXml" Target="../ink/ink43.xml"/><Relationship Id="rId15" Type="http://schemas.openxmlformats.org/officeDocument/2006/relationships/customXml" Target="../ink/ink48.xml"/><Relationship Id="rId10" Type="http://schemas.openxmlformats.org/officeDocument/2006/relationships/image" Target="../media/image339.png"/><Relationship Id="rId4" Type="http://schemas.openxmlformats.org/officeDocument/2006/relationships/image" Target="../media/image336.jpg"/><Relationship Id="rId9" Type="http://schemas.openxmlformats.org/officeDocument/2006/relationships/customXml" Target="../ink/ink45.xml"/><Relationship Id="rId14" Type="http://schemas.openxmlformats.org/officeDocument/2006/relationships/image" Target="../media/image341.png"/></Relationships>
</file>

<file path=ppt/slides/_rels/slide13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346.jpg"/><Relationship Id="rId2" Type="http://schemas.openxmlformats.org/officeDocument/2006/relationships/image" Target="../media/image34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40.xml.rels><?xml version="1.0" encoding="UTF-8" standalone="yes"?>
<Relationships xmlns="http://schemas.openxmlformats.org/package/2006/relationships"><Relationship Id="rId3" Type="http://schemas.openxmlformats.org/officeDocument/2006/relationships/image" Target="../media/image348.jpg"/><Relationship Id="rId7" Type="http://schemas.openxmlformats.org/officeDocument/2006/relationships/image" Target="../media/image350.png"/><Relationship Id="rId2" Type="http://schemas.openxmlformats.org/officeDocument/2006/relationships/image" Target="../media/image347.jpg"/><Relationship Id="rId1" Type="http://schemas.openxmlformats.org/officeDocument/2006/relationships/slideLayout" Target="../slideLayouts/slideLayout5.xml"/><Relationship Id="rId6" Type="http://schemas.openxmlformats.org/officeDocument/2006/relationships/customXml" Target="../ink/ink50.xml"/><Relationship Id="rId5" Type="http://schemas.openxmlformats.org/officeDocument/2006/relationships/image" Target="../media/image349.png"/><Relationship Id="rId4" Type="http://schemas.openxmlformats.org/officeDocument/2006/relationships/customXml" Target="../ink/ink49.xml"/></Relationships>
</file>

<file path=ppt/slides/_rels/slide141.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customXml" Target="../ink/ink51.xml"/><Relationship Id="rId7" Type="http://schemas.openxmlformats.org/officeDocument/2006/relationships/customXml" Target="../ink/ink53.xml"/><Relationship Id="rId2" Type="http://schemas.openxmlformats.org/officeDocument/2006/relationships/image" Target="../media/image351.jpg"/><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customXml" Target="../ink/ink52.xml"/><Relationship Id="rId10" Type="http://schemas.openxmlformats.org/officeDocument/2006/relationships/image" Target="../media/image355.png"/><Relationship Id="rId4" Type="http://schemas.openxmlformats.org/officeDocument/2006/relationships/image" Target="../media/image352.png"/><Relationship Id="rId9" Type="http://schemas.openxmlformats.org/officeDocument/2006/relationships/customXml" Target="../ink/ink54.xml"/></Relationships>
</file>

<file path=ppt/slides/_rels/slide142.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356.png"/><Relationship Id="rId1" Type="http://schemas.openxmlformats.org/officeDocument/2006/relationships/slideLayout" Target="../slideLayouts/slideLayout5.xml"/><Relationship Id="rId6" Type="http://schemas.openxmlformats.org/officeDocument/2006/relationships/image" Target="../media/image358.png"/><Relationship Id="rId5" Type="http://schemas.openxmlformats.org/officeDocument/2006/relationships/customXml" Target="../ink/ink56.xml"/><Relationship Id="rId4" Type="http://schemas.openxmlformats.org/officeDocument/2006/relationships/image" Target="../media/image357.png"/></Relationships>
</file>

<file path=ppt/slides/_rels/slide143.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359.jpg"/><Relationship Id="rId1" Type="http://schemas.openxmlformats.org/officeDocument/2006/relationships/slideLayout" Target="../slideLayouts/slideLayout5.xml"/><Relationship Id="rId6" Type="http://schemas.openxmlformats.org/officeDocument/2006/relationships/image" Target="../media/image361.png"/><Relationship Id="rId5" Type="http://schemas.openxmlformats.org/officeDocument/2006/relationships/customXml" Target="../ink/ink58.xml"/><Relationship Id="rId4" Type="http://schemas.openxmlformats.org/officeDocument/2006/relationships/image" Target="../media/image360.png"/></Relationships>
</file>

<file path=ppt/slides/_rels/slide144.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362.png"/><Relationship Id="rId1" Type="http://schemas.openxmlformats.org/officeDocument/2006/relationships/slideLayout" Target="../slideLayouts/slideLayout5.xml"/><Relationship Id="rId6" Type="http://schemas.openxmlformats.org/officeDocument/2006/relationships/image" Target="../media/image364.png"/><Relationship Id="rId5" Type="http://schemas.openxmlformats.org/officeDocument/2006/relationships/customXml" Target="../ink/ink60.xml"/><Relationship Id="rId4" Type="http://schemas.openxmlformats.org/officeDocument/2006/relationships/image" Target="../media/image363.png"/></Relationships>
</file>

<file path=ppt/slides/_rels/slide145.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365.png"/><Relationship Id="rId1" Type="http://schemas.openxmlformats.org/officeDocument/2006/relationships/slideLayout" Target="../slideLayouts/slideLayout5.xml"/><Relationship Id="rId4" Type="http://schemas.openxmlformats.org/officeDocument/2006/relationships/image" Target="../media/image366.png"/></Relationships>
</file>

<file path=ppt/slides/_rels/slide146.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367.png"/><Relationship Id="rId1" Type="http://schemas.openxmlformats.org/officeDocument/2006/relationships/slideLayout" Target="../slideLayouts/slideLayout5.xml"/><Relationship Id="rId6" Type="http://schemas.openxmlformats.org/officeDocument/2006/relationships/image" Target="../media/image369.png"/><Relationship Id="rId5" Type="http://schemas.openxmlformats.org/officeDocument/2006/relationships/customXml" Target="../ink/ink63.xml"/><Relationship Id="rId4" Type="http://schemas.openxmlformats.org/officeDocument/2006/relationships/image" Target="../media/image368.png"/></Relationships>
</file>

<file path=ppt/slides/_rels/slide147.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370.png"/><Relationship Id="rId1" Type="http://schemas.openxmlformats.org/officeDocument/2006/relationships/slideLayout" Target="../slideLayouts/slideLayout5.xml"/><Relationship Id="rId4" Type="http://schemas.openxmlformats.org/officeDocument/2006/relationships/image" Target="../media/image371.png"/></Relationships>
</file>

<file path=ppt/slides/_rels/slide148.xml.rels><?xml version="1.0" encoding="UTF-8" standalone="yes"?>
<Relationships xmlns="http://schemas.openxmlformats.org/package/2006/relationships"><Relationship Id="rId8" Type="http://schemas.openxmlformats.org/officeDocument/2006/relationships/image" Target="../media/image375.png"/><Relationship Id="rId3" Type="http://schemas.openxmlformats.org/officeDocument/2006/relationships/customXml" Target="../ink/ink65.xml"/><Relationship Id="rId7" Type="http://schemas.openxmlformats.org/officeDocument/2006/relationships/customXml" Target="../ink/ink67.xml"/><Relationship Id="rId2" Type="http://schemas.openxmlformats.org/officeDocument/2006/relationships/image" Target="../media/image372.jpg"/><Relationship Id="rId1" Type="http://schemas.openxmlformats.org/officeDocument/2006/relationships/slideLayout" Target="../slideLayouts/slideLayout5.xml"/><Relationship Id="rId6" Type="http://schemas.openxmlformats.org/officeDocument/2006/relationships/image" Target="../media/image374.png"/><Relationship Id="rId5" Type="http://schemas.openxmlformats.org/officeDocument/2006/relationships/customXml" Target="../ink/ink66.xml"/><Relationship Id="rId4" Type="http://schemas.openxmlformats.org/officeDocument/2006/relationships/image" Target="../media/image373.png"/></Relationships>
</file>

<file path=ppt/slides/_rels/slide149.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376.png"/><Relationship Id="rId1" Type="http://schemas.openxmlformats.org/officeDocument/2006/relationships/slideLayout" Target="../slideLayouts/slideLayout5.xml"/><Relationship Id="rId6" Type="http://schemas.openxmlformats.org/officeDocument/2006/relationships/image" Target="../media/image378.png"/><Relationship Id="rId5" Type="http://schemas.openxmlformats.org/officeDocument/2006/relationships/customXml" Target="../ink/ink69.xml"/><Relationship Id="rId4" Type="http://schemas.openxmlformats.org/officeDocument/2006/relationships/image" Target="../media/image377.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379.png"/><Relationship Id="rId1" Type="http://schemas.openxmlformats.org/officeDocument/2006/relationships/slideLayout" Target="../slideLayouts/slideLayout5.xml"/><Relationship Id="rId6" Type="http://schemas.openxmlformats.org/officeDocument/2006/relationships/image" Target="../media/image381.png"/><Relationship Id="rId5" Type="http://schemas.openxmlformats.org/officeDocument/2006/relationships/customXml" Target="../ink/ink71.xml"/><Relationship Id="rId4" Type="http://schemas.openxmlformats.org/officeDocument/2006/relationships/image" Target="../media/image380.png"/></Relationships>
</file>

<file path=ppt/slides/_rels/slide151.xml.rels><?xml version="1.0" encoding="UTF-8" standalone="yes"?>
<Relationships xmlns="http://schemas.openxmlformats.org/package/2006/relationships"><Relationship Id="rId2" Type="http://schemas.openxmlformats.org/officeDocument/2006/relationships/image" Target="../media/image382.jp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image" Target="../media/image384.png"/><Relationship Id="rId1" Type="http://schemas.openxmlformats.org/officeDocument/2006/relationships/slideLayout" Target="../slideLayouts/slideLayout5.xml"/><Relationship Id="rId6" Type="http://schemas.openxmlformats.org/officeDocument/2006/relationships/image" Target="../media/image386.png"/><Relationship Id="rId5" Type="http://schemas.openxmlformats.org/officeDocument/2006/relationships/customXml" Target="../ink/ink73.xml"/><Relationship Id="rId4" Type="http://schemas.openxmlformats.org/officeDocument/2006/relationships/image" Target="../media/image385.png"/></Relationships>
</file>

<file path=ppt/slides/_rels/slide154.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image" Target="../media/image387.png"/><Relationship Id="rId1" Type="http://schemas.openxmlformats.org/officeDocument/2006/relationships/slideLayout" Target="../slideLayouts/slideLayout5.xml"/><Relationship Id="rId6" Type="http://schemas.openxmlformats.org/officeDocument/2006/relationships/image" Target="../media/image389.png"/><Relationship Id="rId5" Type="http://schemas.openxmlformats.org/officeDocument/2006/relationships/customXml" Target="../ink/ink75.xml"/><Relationship Id="rId4" Type="http://schemas.openxmlformats.org/officeDocument/2006/relationships/image" Target="../media/image388.png"/></Relationships>
</file>

<file path=ppt/slides/_rels/slide15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customXml" Target="../ink/ink76.xml"/><Relationship Id="rId7" Type="http://schemas.openxmlformats.org/officeDocument/2006/relationships/customXml" Target="../ink/ink78.xml"/><Relationship Id="rId2" Type="http://schemas.openxmlformats.org/officeDocument/2006/relationships/image" Target="../media/image391.png"/><Relationship Id="rId1" Type="http://schemas.openxmlformats.org/officeDocument/2006/relationships/slideLayout" Target="../slideLayouts/slideLayout5.xml"/><Relationship Id="rId6" Type="http://schemas.openxmlformats.org/officeDocument/2006/relationships/image" Target="../media/image393.png"/><Relationship Id="rId5" Type="http://schemas.openxmlformats.org/officeDocument/2006/relationships/customXml" Target="../ink/ink77.xml"/><Relationship Id="rId4" Type="http://schemas.openxmlformats.org/officeDocument/2006/relationships/image" Target="../media/image392.png"/></Relationships>
</file>

<file path=ppt/slides/_rels/slide15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mailto:ruchikapharswan2024@gmail.co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5.xml"/><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jpg"/></Relationships>
</file>

<file path=ppt/slides/_rels/slide4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4.xml"/><Relationship Id="rId4" Type="http://schemas.openxmlformats.org/officeDocument/2006/relationships/image" Target="../media/image81.jpg"/></Relationships>
</file>

<file path=ppt/slides/_rels/slide5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 Id="rId5" Type="http://schemas.openxmlformats.org/officeDocument/2006/relationships/image" Target="../media/image94.jpg"/><Relationship Id="rId4" Type="http://schemas.openxmlformats.org/officeDocument/2006/relationships/image" Target="../media/image93.jpg"/></Relationships>
</file>

<file path=ppt/slides/_rels/slide5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4.xml"/><Relationship Id="rId4" Type="http://schemas.openxmlformats.org/officeDocument/2006/relationships/image" Target="../media/image97.jpg"/></Relationships>
</file>

<file path=ppt/slides/_rels/slide5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5.xml"/><Relationship Id="rId5" Type="http://schemas.openxmlformats.org/officeDocument/2006/relationships/image" Target="../media/image110.jpg"/><Relationship Id="rId4" Type="http://schemas.openxmlformats.org/officeDocument/2006/relationships/image" Target="../media/image109.jpg"/></Relationships>
</file>

<file path=ppt/slides/_rels/slide6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5.xml"/><Relationship Id="rId4" Type="http://schemas.openxmlformats.org/officeDocument/2006/relationships/image" Target="../media/image115.jpg"/></Relationships>
</file>

<file path=ppt/slides/_rels/slide66.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image" Target="../media/image117.jpg"/><Relationship Id="rId7" Type="http://schemas.openxmlformats.org/officeDocument/2006/relationships/image" Target="../media/image121.jpg"/><Relationship Id="rId2" Type="http://schemas.openxmlformats.org/officeDocument/2006/relationships/image" Target="../media/image116.jpg"/><Relationship Id="rId1" Type="http://schemas.openxmlformats.org/officeDocument/2006/relationships/slideLayout" Target="../slideLayouts/slideLayout5.xml"/><Relationship Id="rId6" Type="http://schemas.openxmlformats.org/officeDocument/2006/relationships/image" Target="../media/image120.jpg"/><Relationship Id="rId5" Type="http://schemas.openxmlformats.org/officeDocument/2006/relationships/image" Target="../media/image119.jpg"/><Relationship Id="rId4" Type="http://schemas.openxmlformats.org/officeDocument/2006/relationships/image" Target="../media/image118.jpg"/><Relationship Id="rId9" Type="http://schemas.openxmlformats.org/officeDocument/2006/relationships/image" Target="../media/image123.jpg"/></Relationships>
</file>

<file path=ppt/slides/_rels/slide67.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5.xml"/><Relationship Id="rId6" Type="http://schemas.openxmlformats.org/officeDocument/2006/relationships/image" Target="../media/image128.jpg"/><Relationship Id="rId5" Type="http://schemas.openxmlformats.org/officeDocument/2006/relationships/image" Target="../media/image127.jpg"/><Relationship Id="rId4" Type="http://schemas.openxmlformats.org/officeDocument/2006/relationships/image" Target="../media/image126.jpg"/></Relationships>
</file>

<file path=ppt/slides/_rels/slide68.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4.xml"/><Relationship Id="rId4" Type="http://schemas.openxmlformats.org/officeDocument/2006/relationships/image" Target="../media/image132.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135.jpg"/><Relationship Id="rId3" Type="http://schemas.openxmlformats.org/officeDocument/2006/relationships/image" Target="../media/image120.jpg"/><Relationship Id="rId7" Type="http://schemas.openxmlformats.org/officeDocument/2006/relationships/image" Target="../media/image131.jpg"/><Relationship Id="rId2" Type="http://schemas.openxmlformats.org/officeDocument/2006/relationships/image" Target="../media/image119.jpg"/><Relationship Id="rId1" Type="http://schemas.openxmlformats.org/officeDocument/2006/relationships/slideLayout" Target="../slideLayouts/slideLayout2.xml"/><Relationship Id="rId6" Type="http://schemas.openxmlformats.org/officeDocument/2006/relationships/image" Target="../media/image134.jpg"/><Relationship Id="rId5" Type="http://schemas.openxmlformats.org/officeDocument/2006/relationships/image" Target="../media/image122.jpg"/><Relationship Id="rId4" Type="http://schemas.openxmlformats.org/officeDocument/2006/relationships/image" Target="../media/image121.jpg"/></Relationships>
</file>

<file path=ppt/slides/_rels/slide72.xml.rels><?xml version="1.0" encoding="UTF-8" standalone="yes"?>
<Relationships xmlns="http://schemas.openxmlformats.org/package/2006/relationships"><Relationship Id="rId8" Type="http://schemas.openxmlformats.org/officeDocument/2006/relationships/image" Target="../media/image142.jpg"/><Relationship Id="rId3" Type="http://schemas.openxmlformats.org/officeDocument/2006/relationships/image" Target="../media/image137.png"/><Relationship Id="rId7" Type="http://schemas.openxmlformats.org/officeDocument/2006/relationships/image" Target="../media/image141.jpg"/><Relationship Id="rId2" Type="http://schemas.openxmlformats.org/officeDocument/2006/relationships/image" Target="../media/image136.jp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73.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76.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5.xml"/><Relationship Id="rId5" Type="http://schemas.openxmlformats.org/officeDocument/2006/relationships/image" Target="../media/image153.jpg"/><Relationship Id="rId4" Type="http://schemas.openxmlformats.org/officeDocument/2006/relationships/image" Target="../media/image152.jpg"/></Relationships>
</file>

<file path=ppt/slides/_rels/slide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jpg"/><Relationship Id="rId1" Type="http://schemas.openxmlformats.org/officeDocument/2006/relationships/slideLayout" Target="../slideLayouts/slideLayout5.xml"/><Relationship Id="rId6" Type="http://schemas.openxmlformats.org/officeDocument/2006/relationships/image" Target="../media/image159.png"/><Relationship Id="rId5" Type="http://schemas.openxmlformats.org/officeDocument/2006/relationships/image" Target="../media/image158.jpg"/><Relationship Id="rId4" Type="http://schemas.openxmlformats.org/officeDocument/2006/relationships/image" Target="../media/image157.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hackernoon.com/tagged/development" TargetMode="Externa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jpg"/><Relationship Id="rId1" Type="http://schemas.openxmlformats.org/officeDocument/2006/relationships/slideLayout" Target="../slideLayouts/slideLayout5.xml"/><Relationship Id="rId6" Type="http://schemas.openxmlformats.org/officeDocument/2006/relationships/image" Target="../media/image164.jpg"/><Relationship Id="rId5" Type="http://schemas.openxmlformats.org/officeDocument/2006/relationships/image" Target="../media/image163.png"/><Relationship Id="rId4" Type="http://schemas.openxmlformats.org/officeDocument/2006/relationships/image" Target="../media/image162.jpg"/></Relationships>
</file>

<file path=ppt/slides/_rels/slide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82.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2.xml"/><Relationship Id="rId4" Type="http://schemas.openxmlformats.org/officeDocument/2006/relationships/image" Target="../media/image172.jpg"/></Relationships>
</file>

<file path=ppt/slides/_rels/slide83.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84.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83.jpg"/><Relationship Id="rId1" Type="http://schemas.openxmlformats.org/officeDocument/2006/relationships/slideLayout" Target="../slideLayouts/slideLayout2.xml"/><Relationship Id="rId6" Type="http://schemas.openxmlformats.org/officeDocument/2006/relationships/image" Target="../media/image187.jpg"/><Relationship Id="rId5" Type="http://schemas.openxmlformats.org/officeDocument/2006/relationships/image" Target="../media/image186.png"/><Relationship Id="rId4" Type="http://schemas.openxmlformats.org/officeDocument/2006/relationships/image" Target="../media/image185.png"/></Relationships>
</file>

<file path=ppt/slides/_rels/slide88.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jp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jp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jp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209.jpg"/></Relationships>
</file>

<file path=ppt/slides/_rels/slide94.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image" Target="../media/image210.jpg"/><Relationship Id="rId1" Type="http://schemas.openxmlformats.org/officeDocument/2006/relationships/slideLayout" Target="../slideLayouts/slideLayout1.xml"/><Relationship Id="rId6" Type="http://schemas.openxmlformats.org/officeDocument/2006/relationships/image" Target="../media/image209.jpg"/><Relationship Id="rId5" Type="http://schemas.openxmlformats.org/officeDocument/2006/relationships/image" Target="../media/image213.jpg"/><Relationship Id="rId4" Type="http://schemas.openxmlformats.org/officeDocument/2006/relationships/image" Target="../media/image212.jpg"/></Relationships>
</file>

<file path=ppt/slides/_rels/slide95.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14.jp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97.xml.rels><?xml version="1.0" encoding="UTF-8" standalone="yes"?>
<Relationships xmlns="http://schemas.openxmlformats.org/package/2006/relationships"><Relationship Id="rId2" Type="http://schemas.openxmlformats.org/officeDocument/2006/relationships/image" Target="../media/image219.jp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image" Target="../media/image220.jpg"/><Relationship Id="rId1" Type="http://schemas.openxmlformats.org/officeDocument/2006/relationships/slideLayout" Target="../slideLayouts/slideLayout2.xml"/><Relationship Id="rId5" Type="http://schemas.openxmlformats.org/officeDocument/2006/relationships/image" Target="../media/image223.jpg"/><Relationship Id="rId4" Type="http://schemas.openxmlformats.org/officeDocument/2006/relationships/image" Target="../media/image222.jpg"/></Relationships>
</file>

<file path=ppt/slides/_rels/slide99.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224.png"/><Relationship Id="rId1" Type="http://schemas.openxmlformats.org/officeDocument/2006/relationships/slideLayout" Target="../slideLayouts/slideLayout5.xml"/><Relationship Id="rId4" Type="http://schemas.openxmlformats.org/officeDocument/2006/relationships/image" Target="../media/image22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5810" cy="6858000"/>
            <a:chOff x="0" y="0"/>
            <a:chExt cx="12195810" cy="6858000"/>
          </a:xfrm>
        </p:grpSpPr>
        <p:pic>
          <p:nvPicPr>
            <p:cNvPr id="3" name="object 3"/>
            <p:cNvPicPr/>
            <p:nvPr/>
          </p:nvPicPr>
          <p:blipFill>
            <a:blip r:embed="rId2" cstate="print"/>
            <a:stretch>
              <a:fillRect/>
            </a:stretch>
          </p:blipFill>
          <p:spPr>
            <a:xfrm>
              <a:off x="7801356" y="12"/>
              <a:ext cx="4389120" cy="6674104"/>
            </a:xfrm>
            <a:prstGeom prst="rect">
              <a:avLst/>
            </a:prstGeom>
          </p:spPr>
        </p:pic>
        <p:sp>
          <p:nvSpPr>
            <p:cNvPr id="4" name="object 4"/>
            <p:cNvSpPr/>
            <p:nvPr/>
          </p:nvSpPr>
          <p:spPr>
            <a:xfrm>
              <a:off x="7804404" y="0"/>
              <a:ext cx="4386580" cy="6678295"/>
            </a:xfrm>
            <a:custGeom>
              <a:avLst/>
              <a:gdLst/>
              <a:ahLst/>
              <a:cxnLst/>
              <a:rect l="l" t="t" r="r" b="b"/>
              <a:pathLst>
                <a:path w="4386580" h="6678295">
                  <a:moveTo>
                    <a:pt x="4386072" y="0"/>
                  </a:moveTo>
                  <a:lnTo>
                    <a:pt x="0" y="0"/>
                  </a:lnTo>
                  <a:lnTo>
                    <a:pt x="0" y="6678168"/>
                  </a:lnTo>
                  <a:lnTo>
                    <a:pt x="4386072" y="6678168"/>
                  </a:lnTo>
                  <a:lnTo>
                    <a:pt x="4386072" y="0"/>
                  </a:lnTo>
                  <a:close/>
                </a:path>
              </a:pathLst>
            </a:custGeom>
            <a:solidFill>
              <a:srgbClr val="000000">
                <a:alpha val="50195"/>
              </a:srgbClr>
            </a:solidFill>
          </p:spPr>
          <p:txBody>
            <a:bodyPr wrap="square" lIns="0" tIns="0" rIns="0" bIns="0" rtlCol="0"/>
            <a:lstStyle/>
            <a:p>
              <a:endParaRPr/>
            </a:p>
          </p:txBody>
        </p:sp>
        <p:sp>
          <p:nvSpPr>
            <p:cNvPr id="5" name="object 5"/>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6" name="object 6"/>
            <p:cNvSpPr/>
            <p:nvPr/>
          </p:nvSpPr>
          <p:spPr>
            <a:xfrm>
              <a:off x="7804404" y="6678168"/>
              <a:ext cx="4224655" cy="143510"/>
            </a:xfrm>
            <a:custGeom>
              <a:avLst/>
              <a:gdLst/>
              <a:ahLst/>
              <a:cxnLst/>
              <a:rect l="l" t="t" r="r" b="b"/>
              <a:pathLst>
                <a:path w="4224655" h="143509">
                  <a:moveTo>
                    <a:pt x="4224528" y="0"/>
                  </a:moveTo>
                  <a:lnTo>
                    <a:pt x="0" y="0"/>
                  </a:lnTo>
                  <a:lnTo>
                    <a:pt x="0" y="143255"/>
                  </a:lnTo>
                  <a:lnTo>
                    <a:pt x="4224528" y="143255"/>
                  </a:lnTo>
                  <a:lnTo>
                    <a:pt x="4224528" y="0"/>
                  </a:lnTo>
                  <a:close/>
                </a:path>
              </a:pathLst>
            </a:custGeom>
            <a:solidFill>
              <a:srgbClr val="585858"/>
            </a:solidFill>
          </p:spPr>
          <p:txBody>
            <a:bodyPr wrap="square" lIns="0" tIns="0" rIns="0" bIns="0" rtlCol="0"/>
            <a:lstStyle/>
            <a:p>
              <a:endParaRPr/>
            </a:p>
          </p:txBody>
        </p:sp>
        <p:sp>
          <p:nvSpPr>
            <p:cNvPr id="7" name="object 7"/>
            <p:cNvSpPr/>
            <p:nvPr/>
          </p:nvSpPr>
          <p:spPr>
            <a:xfrm>
              <a:off x="12030456" y="6678168"/>
              <a:ext cx="161925" cy="143510"/>
            </a:xfrm>
            <a:custGeom>
              <a:avLst/>
              <a:gdLst/>
              <a:ahLst/>
              <a:cxnLst/>
              <a:rect l="l" t="t" r="r" b="b"/>
              <a:pathLst>
                <a:path w="161925" h="143509">
                  <a:moveTo>
                    <a:pt x="161544" y="0"/>
                  </a:moveTo>
                  <a:lnTo>
                    <a:pt x="0" y="0"/>
                  </a:lnTo>
                  <a:lnTo>
                    <a:pt x="0" y="143255"/>
                  </a:lnTo>
                  <a:lnTo>
                    <a:pt x="161544" y="143255"/>
                  </a:lnTo>
                  <a:lnTo>
                    <a:pt x="161544" y="0"/>
                  </a:lnTo>
                  <a:close/>
                </a:path>
              </a:pathLst>
            </a:custGeom>
            <a:solidFill>
              <a:srgbClr val="00AFEF"/>
            </a:solidFill>
          </p:spPr>
          <p:txBody>
            <a:bodyPr wrap="square" lIns="0" tIns="0" rIns="0" bIns="0" rtlCol="0"/>
            <a:lstStyle/>
            <a:p>
              <a:endParaRPr/>
            </a:p>
          </p:txBody>
        </p:sp>
        <p:sp>
          <p:nvSpPr>
            <p:cNvPr id="8" name="object 8"/>
            <p:cNvSpPr/>
            <p:nvPr/>
          </p:nvSpPr>
          <p:spPr>
            <a:xfrm>
              <a:off x="8776716" y="3980794"/>
              <a:ext cx="3413760" cy="2696210"/>
            </a:xfrm>
            <a:custGeom>
              <a:avLst/>
              <a:gdLst/>
              <a:ahLst/>
              <a:cxnLst/>
              <a:rect l="l" t="t" r="r" b="b"/>
              <a:pathLst>
                <a:path w="3413760" h="2696209">
                  <a:moveTo>
                    <a:pt x="3413759" y="1283863"/>
                  </a:moveTo>
                  <a:lnTo>
                    <a:pt x="3412998" y="1283863"/>
                  </a:lnTo>
                  <a:lnTo>
                    <a:pt x="3412998" y="1277640"/>
                  </a:lnTo>
                  <a:lnTo>
                    <a:pt x="3412235" y="1271290"/>
                  </a:lnTo>
                  <a:lnTo>
                    <a:pt x="3409823" y="1265702"/>
                  </a:lnTo>
                  <a:lnTo>
                    <a:pt x="3405607" y="1255363"/>
                  </a:lnTo>
                  <a:lnTo>
                    <a:pt x="3399150" y="1240810"/>
                  </a:lnTo>
                  <a:lnTo>
                    <a:pt x="3379849" y="1200054"/>
                  </a:lnTo>
                  <a:lnTo>
                    <a:pt x="3352599" y="1145415"/>
                  </a:lnTo>
                  <a:lnTo>
                    <a:pt x="3318077" y="1078875"/>
                  </a:lnTo>
                  <a:lnTo>
                    <a:pt x="3298302" y="1041761"/>
                  </a:lnTo>
                  <a:lnTo>
                    <a:pt x="3276962" y="1002415"/>
                  </a:lnTo>
                  <a:lnTo>
                    <a:pt x="3254143" y="961085"/>
                  </a:lnTo>
                  <a:lnTo>
                    <a:pt x="3229930" y="918017"/>
                  </a:lnTo>
                  <a:lnTo>
                    <a:pt x="3204408" y="873460"/>
                  </a:lnTo>
                  <a:lnTo>
                    <a:pt x="3177660" y="827662"/>
                  </a:lnTo>
                  <a:lnTo>
                    <a:pt x="3149773" y="780870"/>
                  </a:lnTo>
                  <a:lnTo>
                    <a:pt x="3120830" y="733331"/>
                  </a:lnTo>
                  <a:lnTo>
                    <a:pt x="3090917" y="685294"/>
                  </a:lnTo>
                  <a:lnTo>
                    <a:pt x="3060118" y="637006"/>
                  </a:lnTo>
                  <a:lnTo>
                    <a:pt x="3028518" y="588715"/>
                  </a:lnTo>
                  <a:lnTo>
                    <a:pt x="2996201" y="540669"/>
                  </a:lnTo>
                  <a:lnTo>
                    <a:pt x="2963253" y="493115"/>
                  </a:lnTo>
                  <a:lnTo>
                    <a:pt x="2929757" y="446300"/>
                  </a:lnTo>
                  <a:lnTo>
                    <a:pt x="2895800" y="400473"/>
                  </a:lnTo>
                  <a:lnTo>
                    <a:pt x="2861465" y="355882"/>
                  </a:lnTo>
                  <a:lnTo>
                    <a:pt x="2826837" y="312773"/>
                  </a:lnTo>
                  <a:lnTo>
                    <a:pt x="2792002" y="271395"/>
                  </a:lnTo>
                  <a:lnTo>
                    <a:pt x="2757043" y="231995"/>
                  </a:lnTo>
                  <a:lnTo>
                    <a:pt x="2722046" y="194821"/>
                  </a:lnTo>
                  <a:lnTo>
                    <a:pt x="2687094" y="160121"/>
                  </a:lnTo>
                  <a:lnTo>
                    <a:pt x="2652274" y="128142"/>
                  </a:lnTo>
                  <a:lnTo>
                    <a:pt x="2617670" y="99132"/>
                  </a:lnTo>
                  <a:lnTo>
                    <a:pt x="2583366" y="73339"/>
                  </a:lnTo>
                  <a:lnTo>
                    <a:pt x="2549447" y="51010"/>
                  </a:lnTo>
                  <a:lnTo>
                    <a:pt x="2515998" y="32393"/>
                  </a:lnTo>
                  <a:lnTo>
                    <a:pt x="2450848" y="7286"/>
                  </a:lnTo>
                  <a:lnTo>
                    <a:pt x="2388595" y="0"/>
                  </a:lnTo>
                  <a:lnTo>
                    <a:pt x="2358766" y="3658"/>
                  </a:lnTo>
                  <a:lnTo>
                    <a:pt x="2302129" y="26817"/>
                  </a:lnTo>
                  <a:lnTo>
                    <a:pt x="2266193" y="57673"/>
                  </a:lnTo>
                  <a:lnTo>
                    <a:pt x="2234667" y="101326"/>
                  </a:lnTo>
                  <a:lnTo>
                    <a:pt x="2207144" y="156632"/>
                  </a:lnTo>
                  <a:lnTo>
                    <a:pt x="2183217" y="222448"/>
                  </a:lnTo>
                  <a:lnTo>
                    <a:pt x="2162478" y="297630"/>
                  </a:lnTo>
                  <a:lnTo>
                    <a:pt x="2153178" y="338377"/>
                  </a:lnTo>
                  <a:lnTo>
                    <a:pt x="2144521" y="381035"/>
                  </a:lnTo>
                  <a:lnTo>
                    <a:pt x="2136459" y="425464"/>
                  </a:lnTo>
                  <a:lnTo>
                    <a:pt x="2128939" y="471519"/>
                  </a:lnTo>
                  <a:lnTo>
                    <a:pt x="2121912" y="519059"/>
                  </a:lnTo>
                  <a:lnTo>
                    <a:pt x="2115325" y="567939"/>
                  </a:lnTo>
                  <a:lnTo>
                    <a:pt x="2109129" y="618017"/>
                  </a:lnTo>
                  <a:lnTo>
                    <a:pt x="2103272" y="669150"/>
                  </a:lnTo>
                  <a:lnTo>
                    <a:pt x="2097703" y="721196"/>
                  </a:lnTo>
                  <a:lnTo>
                    <a:pt x="2092372" y="774010"/>
                  </a:lnTo>
                  <a:lnTo>
                    <a:pt x="2087228" y="827450"/>
                  </a:lnTo>
                  <a:lnTo>
                    <a:pt x="2082220" y="881374"/>
                  </a:lnTo>
                  <a:lnTo>
                    <a:pt x="2077296" y="935638"/>
                  </a:lnTo>
                  <a:lnTo>
                    <a:pt x="2072407" y="990100"/>
                  </a:lnTo>
                  <a:lnTo>
                    <a:pt x="2067501" y="1044616"/>
                  </a:lnTo>
                  <a:lnTo>
                    <a:pt x="2062527" y="1099043"/>
                  </a:lnTo>
                  <a:lnTo>
                    <a:pt x="2057435" y="1153239"/>
                  </a:lnTo>
                  <a:lnTo>
                    <a:pt x="2052173" y="1207060"/>
                  </a:lnTo>
                  <a:lnTo>
                    <a:pt x="2046692" y="1260364"/>
                  </a:lnTo>
                  <a:lnTo>
                    <a:pt x="2040939" y="1313008"/>
                  </a:lnTo>
                  <a:lnTo>
                    <a:pt x="2034864" y="1364848"/>
                  </a:lnTo>
                  <a:lnTo>
                    <a:pt x="2028416" y="1415742"/>
                  </a:lnTo>
                  <a:lnTo>
                    <a:pt x="2021545" y="1465547"/>
                  </a:lnTo>
                  <a:lnTo>
                    <a:pt x="2014199" y="1514120"/>
                  </a:lnTo>
                  <a:lnTo>
                    <a:pt x="2006327" y="1561317"/>
                  </a:lnTo>
                  <a:lnTo>
                    <a:pt x="1997879" y="1606997"/>
                  </a:lnTo>
                  <a:lnTo>
                    <a:pt x="1988804" y="1651016"/>
                  </a:lnTo>
                  <a:lnTo>
                    <a:pt x="1979051" y="1693230"/>
                  </a:lnTo>
                  <a:lnTo>
                    <a:pt x="1968569" y="1733498"/>
                  </a:lnTo>
                  <a:lnTo>
                    <a:pt x="1957307" y="1771676"/>
                  </a:lnTo>
                  <a:lnTo>
                    <a:pt x="1932240" y="1841191"/>
                  </a:lnTo>
                  <a:lnTo>
                    <a:pt x="1903444" y="1900631"/>
                  </a:lnTo>
                  <a:lnTo>
                    <a:pt x="1870510" y="1948853"/>
                  </a:lnTo>
                  <a:lnTo>
                    <a:pt x="1833033" y="1984713"/>
                  </a:lnTo>
                  <a:lnTo>
                    <a:pt x="1790606" y="2007068"/>
                  </a:lnTo>
                  <a:lnTo>
                    <a:pt x="1742820" y="2014773"/>
                  </a:lnTo>
                  <a:lnTo>
                    <a:pt x="1717138" y="2011730"/>
                  </a:lnTo>
                  <a:lnTo>
                    <a:pt x="1668749" y="1988625"/>
                  </a:lnTo>
                  <a:lnTo>
                    <a:pt x="1623712" y="1945599"/>
                  </a:lnTo>
                  <a:lnTo>
                    <a:pt x="1581285" y="1885970"/>
                  </a:lnTo>
                  <a:lnTo>
                    <a:pt x="1560819" y="1850968"/>
                  </a:lnTo>
                  <a:lnTo>
                    <a:pt x="1540728" y="1813060"/>
                  </a:lnTo>
                  <a:lnTo>
                    <a:pt x="1520919" y="1772662"/>
                  </a:lnTo>
                  <a:lnTo>
                    <a:pt x="1501299" y="1730189"/>
                  </a:lnTo>
                  <a:lnTo>
                    <a:pt x="1481776" y="1686056"/>
                  </a:lnTo>
                  <a:lnTo>
                    <a:pt x="1462256" y="1640677"/>
                  </a:lnTo>
                  <a:lnTo>
                    <a:pt x="1442649" y="1594469"/>
                  </a:lnTo>
                  <a:lnTo>
                    <a:pt x="1422860" y="1547845"/>
                  </a:lnTo>
                  <a:lnTo>
                    <a:pt x="1402797" y="1501221"/>
                  </a:lnTo>
                  <a:lnTo>
                    <a:pt x="1382368" y="1455013"/>
                  </a:lnTo>
                  <a:lnTo>
                    <a:pt x="1361479" y="1409634"/>
                  </a:lnTo>
                  <a:lnTo>
                    <a:pt x="1340039" y="1365501"/>
                  </a:lnTo>
                  <a:lnTo>
                    <a:pt x="1317954" y="1323028"/>
                  </a:lnTo>
                  <a:lnTo>
                    <a:pt x="1295132" y="1282630"/>
                  </a:lnTo>
                  <a:lnTo>
                    <a:pt x="1271480" y="1244722"/>
                  </a:lnTo>
                  <a:lnTo>
                    <a:pt x="1246905" y="1209720"/>
                  </a:lnTo>
                  <a:lnTo>
                    <a:pt x="1221316" y="1178038"/>
                  </a:lnTo>
                  <a:lnTo>
                    <a:pt x="1194619" y="1150091"/>
                  </a:lnTo>
                  <a:lnTo>
                    <a:pt x="1137530" y="1107065"/>
                  </a:lnTo>
                  <a:lnTo>
                    <a:pt x="1074898" y="1083961"/>
                  </a:lnTo>
                  <a:lnTo>
                    <a:pt x="1041273" y="1080917"/>
                  </a:lnTo>
                  <a:lnTo>
                    <a:pt x="1017187" y="1082120"/>
                  </a:lnTo>
                  <a:lnTo>
                    <a:pt x="966668" y="1092102"/>
                  </a:lnTo>
                  <a:lnTo>
                    <a:pt x="914204" y="1112992"/>
                  </a:lnTo>
                  <a:lnTo>
                    <a:pt x="861220" y="1145751"/>
                  </a:lnTo>
                  <a:lnTo>
                    <a:pt x="809138" y="1191344"/>
                  </a:lnTo>
                  <a:lnTo>
                    <a:pt x="759383" y="1250734"/>
                  </a:lnTo>
                  <a:lnTo>
                    <a:pt x="735822" y="1285904"/>
                  </a:lnTo>
                  <a:lnTo>
                    <a:pt x="713376" y="1324884"/>
                  </a:lnTo>
                  <a:lnTo>
                    <a:pt x="692224" y="1367796"/>
                  </a:lnTo>
                  <a:lnTo>
                    <a:pt x="672543" y="1414760"/>
                  </a:lnTo>
                  <a:lnTo>
                    <a:pt x="654511" y="1465895"/>
                  </a:lnTo>
                  <a:lnTo>
                    <a:pt x="638306" y="1521323"/>
                  </a:lnTo>
                  <a:lnTo>
                    <a:pt x="624106" y="1581164"/>
                  </a:lnTo>
                  <a:lnTo>
                    <a:pt x="612089" y="1645538"/>
                  </a:lnTo>
                  <a:lnTo>
                    <a:pt x="602432" y="1714566"/>
                  </a:lnTo>
                  <a:lnTo>
                    <a:pt x="595314" y="1788369"/>
                  </a:lnTo>
                  <a:lnTo>
                    <a:pt x="590913" y="1867066"/>
                  </a:lnTo>
                  <a:lnTo>
                    <a:pt x="589406" y="1950778"/>
                  </a:lnTo>
                  <a:lnTo>
                    <a:pt x="497312" y="2346187"/>
                  </a:lnTo>
                  <a:lnTo>
                    <a:pt x="294703" y="2571306"/>
                  </a:lnTo>
                  <a:lnTo>
                    <a:pt x="92094" y="2672429"/>
                  </a:lnTo>
                  <a:lnTo>
                    <a:pt x="0" y="2695849"/>
                  </a:lnTo>
                </a:path>
              </a:pathLst>
            </a:custGeom>
            <a:ln w="9144">
              <a:solidFill>
                <a:srgbClr val="FFFFFF"/>
              </a:solidFill>
              <a:prstDash val="sysDash"/>
            </a:ln>
          </p:spPr>
          <p:txBody>
            <a:bodyPr wrap="square" lIns="0" tIns="0" rIns="0" bIns="0" rtlCol="0"/>
            <a:lstStyle/>
            <a:p>
              <a:endParaRPr/>
            </a:p>
          </p:txBody>
        </p:sp>
        <p:pic>
          <p:nvPicPr>
            <p:cNvPr id="9" name="object 9"/>
            <p:cNvPicPr/>
            <p:nvPr/>
          </p:nvPicPr>
          <p:blipFill>
            <a:blip r:embed="rId3" cstate="print"/>
            <a:stretch>
              <a:fillRect/>
            </a:stretch>
          </p:blipFill>
          <p:spPr>
            <a:xfrm>
              <a:off x="0" y="6821423"/>
              <a:ext cx="12191999" cy="36573"/>
            </a:xfrm>
            <a:prstGeom prst="rect">
              <a:avLst/>
            </a:prstGeom>
          </p:spPr>
        </p:pic>
      </p:grpSp>
      <p:sp>
        <p:nvSpPr>
          <p:cNvPr id="10" name="object 10"/>
          <p:cNvSpPr txBox="1">
            <a:spLocks noGrp="1"/>
          </p:cNvSpPr>
          <p:nvPr>
            <p:ph type="title"/>
          </p:nvPr>
        </p:nvSpPr>
        <p:spPr>
          <a:xfrm>
            <a:off x="8061706" y="987297"/>
            <a:ext cx="2872740" cy="1774189"/>
          </a:xfrm>
          <a:prstGeom prst="rect">
            <a:avLst/>
          </a:prstGeom>
        </p:spPr>
        <p:txBody>
          <a:bodyPr vert="horz" wrap="square" lIns="0" tIns="12700" rIns="0" bIns="0" rtlCol="0">
            <a:spAutoFit/>
          </a:bodyPr>
          <a:lstStyle/>
          <a:p>
            <a:pPr marL="12700">
              <a:lnSpc>
                <a:spcPts val="4880"/>
              </a:lnSpc>
              <a:spcBef>
                <a:spcPts val="100"/>
              </a:spcBef>
            </a:pPr>
            <a:r>
              <a:rPr sz="4800" spc="-434" dirty="0">
                <a:solidFill>
                  <a:srgbClr val="FFFFFF"/>
                </a:solidFill>
                <a:latin typeface="Microsoft Sans Serif"/>
                <a:cs typeface="Microsoft Sans Serif"/>
              </a:rPr>
              <a:t>I</a:t>
            </a:r>
            <a:r>
              <a:rPr sz="4800" spc="-830" dirty="0">
                <a:solidFill>
                  <a:srgbClr val="FFFFFF"/>
                </a:solidFill>
                <a:latin typeface="Microsoft Sans Serif"/>
                <a:cs typeface="Microsoft Sans Serif"/>
              </a:rPr>
              <a:t>T</a:t>
            </a:r>
            <a:r>
              <a:rPr sz="4800" spc="-260" dirty="0">
                <a:solidFill>
                  <a:srgbClr val="FFFFFF"/>
                </a:solidFill>
                <a:latin typeface="Microsoft Sans Serif"/>
                <a:cs typeface="Microsoft Sans Serif"/>
              </a:rPr>
              <a:t> </a:t>
            </a:r>
            <a:r>
              <a:rPr sz="4800" spc="-180" dirty="0">
                <a:solidFill>
                  <a:srgbClr val="FFFFFF"/>
                </a:solidFill>
                <a:latin typeface="Microsoft Sans Serif"/>
                <a:cs typeface="Microsoft Sans Serif"/>
              </a:rPr>
              <a:t>32</a:t>
            </a:r>
            <a:r>
              <a:rPr sz="4800" spc="-25" dirty="0">
                <a:solidFill>
                  <a:srgbClr val="FFFFFF"/>
                </a:solidFill>
                <a:latin typeface="Microsoft Sans Serif"/>
                <a:cs typeface="Microsoft Sans Serif"/>
              </a:rPr>
              <a:t>3</a:t>
            </a:r>
            <a:endParaRPr sz="4800">
              <a:latin typeface="Microsoft Sans Serif"/>
              <a:cs typeface="Microsoft Sans Serif"/>
            </a:endParaRPr>
          </a:p>
          <a:p>
            <a:pPr marL="12700" marR="5080">
              <a:lnSpc>
                <a:spcPct val="69600"/>
              </a:lnSpc>
              <a:spcBef>
                <a:spcPts val="870"/>
              </a:spcBef>
            </a:pPr>
            <a:r>
              <a:rPr sz="4800" spc="-465" dirty="0">
                <a:solidFill>
                  <a:srgbClr val="FFFFFF"/>
                </a:solidFill>
                <a:latin typeface="Microsoft Sans Serif"/>
                <a:cs typeface="Microsoft Sans Serif"/>
              </a:rPr>
              <a:t>M</a:t>
            </a:r>
            <a:r>
              <a:rPr sz="4800" spc="-985" dirty="0">
                <a:solidFill>
                  <a:srgbClr val="FFFFFF"/>
                </a:solidFill>
                <a:latin typeface="Microsoft Sans Serif"/>
                <a:cs typeface="Microsoft Sans Serif"/>
              </a:rPr>
              <a:t>L</a:t>
            </a:r>
            <a:r>
              <a:rPr sz="4800" spc="-285" dirty="0">
                <a:solidFill>
                  <a:srgbClr val="FFFFFF"/>
                </a:solidFill>
                <a:latin typeface="Microsoft Sans Serif"/>
                <a:cs typeface="Microsoft Sans Serif"/>
              </a:rPr>
              <a:t>:</a:t>
            </a:r>
            <a:r>
              <a:rPr sz="4800" spc="-245" dirty="0">
                <a:solidFill>
                  <a:srgbClr val="FFFFFF"/>
                </a:solidFill>
                <a:latin typeface="Microsoft Sans Serif"/>
                <a:cs typeface="Microsoft Sans Serif"/>
              </a:rPr>
              <a:t> </a:t>
            </a:r>
            <a:r>
              <a:rPr sz="4800" spc="-465" dirty="0">
                <a:solidFill>
                  <a:srgbClr val="FFFFFF"/>
                </a:solidFill>
                <a:latin typeface="Microsoft Sans Serif"/>
                <a:cs typeface="Microsoft Sans Serif"/>
              </a:rPr>
              <a:t>M</a:t>
            </a:r>
            <a:r>
              <a:rPr sz="4800" spc="-175" dirty="0">
                <a:solidFill>
                  <a:srgbClr val="FFFFFF"/>
                </a:solidFill>
                <a:latin typeface="Microsoft Sans Serif"/>
                <a:cs typeface="Microsoft Sans Serif"/>
              </a:rPr>
              <a:t>a</a:t>
            </a:r>
            <a:r>
              <a:rPr sz="4800" spc="-530" dirty="0">
                <a:solidFill>
                  <a:srgbClr val="FFFFFF"/>
                </a:solidFill>
                <a:latin typeface="Microsoft Sans Serif"/>
                <a:cs typeface="Microsoft Sans Serif"/>
              </a:rPr>
              <a:t>c</a:t>
            </a:r>
            <a:r>
              <a:rPr sz="4800" spc="-730" dirty="0">
                <a:solidFill>
                  <a:srgbClr val="FFFFFF"/>
                </a:solidFill>
                <a:latin typeface="Microsoft Sans Serif"/>
                <a:cs typeface="Microsoft Sans Serif"/>
              </a:rPr>
              <a:t>h</a:t>
            </a:r>
            <a:r>
              <a:rPr sz="4800" spc="-200" dirty="0">
                <a:solidFill>
                  <a:srgbClr val="FFFFFF"/>
                </a:solidFill>
                <a:latin typeface="Microsoft Sans Serif"/>
                <a:cs typeface="Microsoft Sans Serif"/>
              </a:rPr>
              <a:t>i</a:t>
            </a:r>
            <a:r>
              <a:rPr sz="4800" spc="-730" dirty="0">
                <a:solidFill>
                  <a:srgbClr val="FFFFFF"/>
                </a:solidFill>
                <a:latin typeface="Microsoft Sans Serif"/>
                <a:cs typeface="Microsoft Sans Serif"/>
              </a:rPr>
              <a:t>n</a:t>
            </a:r>
            <a:r>
              <a:rPr sz="4800" spc="-175" dirty="0">
                <a:solidFill>
                  <a:srgbClr val="FFFFFF"/>
                </a:solidFill>
                <a:latin typeface="Microsoft Sans Serif"/>
                <a:cs typeface="Microsoft Sans Serif"/>
              </a:rPr>
              <a:t>e  </a:t>
            </a:r>
            <a:r>
              <a:rPr sz="4800" spc="-420" dirty="0">
                <a:solidFill>
                  <a:srgbClr val="FFFFFF"/>
                </a:solidFill>
                <a:latin typeface="Microsoft Sans Serif"/>
                <a:cs typeface="Microsoft Sans Serif"/>
              </a:rPr>
              <a:t>Learning</a:t>
            </a:r>
            <a:endParaRPr sz="4800">
              <a:latin typeface="Microsoft Sans Serif"/>
              <a:cs typeface="Microsoft Sans Serif"/>
            </a:endParaRPr>
          </a:p>
        </p:txBody>
      </p:sp>
      <p:sp>
        <p:nvSpPr>
          <p:cNvPr id="11" name="object 11"/>
          <p:cNvSpPr txBox="1"/>
          <p:nvPr/>
        </p:nvSpPr>
        <p:spPr>
          <a:xfrm>
            <a:off x="8061706" y="2922244"/>
            <a:ext cx="2926715" cy="662940"/>
          </a:xfrm>
          <a:prstGeom prst="rect">
            <a:avLst/>
          </a:prstGeom>
        </p:spPr>
        <p:txBody>
          <a:bodyPr vert="horz" wrap="square" lIns="0" tIns="117475" rIns="0" bIns="0" rtlCol="0">
            <a:spAutoFit/>
          </a:bodyPr>
          <a:lstStyle/>
          <a:p>
            <a:pPr marL="12700">
              <a:lnSpc>
                <a:spcPct val="100000"/>
              </a:lnSpc>
              <a:spcBef>
                <a:spcPts val="925"/>
              </a:spcBef>
            </a:pPr>
            <a:r>
              <a:rPr sz="1400" spc="-165" dirty="0">
                <a:solidFill>
                  <a:srgbClr val="92E1FF"/>
                </a:solidFill>
                <a:latin typeface="Lucida Console"/>
                <a:cs typeface="Lucida Console"/>
              </a:rPr>
              <a:t>Cond</a:t>
            </a:r>
            <a:r>
              <a:rPr sz="1400" spc="-150" dirty="0">
                <a:solidFill>
                  <a:srgbClr val="92E1FF"/>
                </a:solidFill>
                <a:latin typeface="Lucida Console"/>
                <a:cs typeface="Lucida Console"/>
              </a:rPr>
              <a:t>u</a:t>
            </a:r>
            <a:r>
              <a:rPr sz="1400" spc="-165" dirty="0">
                <a:solidFill>
                  <a:srgbClr val="92E1FF"/>
                </a:solidFill>
                <a:latin typeface="Lucida Console"/>
                <a:cs typeface="Lucida Console"/>
              </a:rPr>
              <a:t>ct</a:t>
            </a:r>
            <a:r>
              <a:rPr sz="1400" spc="-150" dirty="0">
                <a:solidFill>
                  <a:srgbClr val="92E1FF"/>
                </a:solidFill>
                <a:latin typeface="Lucida Console"/>
                <a:cs typeface="Lucida Console"/>
              </a:rPr>
              <a:t>e</a:t>
            </a:r>
            <a:r>
              <a:rPr sz="1400" dirty="0">
                <a:solidFill>
                  <a:srgbClr val="92E1FF"/>
                </a:solidFill>
                <a:latin typeface="Lucida Console"/>
                <a:cs typeface="Lucida Console"/>
              </a:rPr>
              <a:t>d</a:t>
            </a:r>
            <a:r>
              <a:rPr sz="1400" spc="-325" dirty="0">
                <a:solidFill>
                  <a:srgbClr val="92E1FF"/>
                </a:solidFill>
                <a:latin typeface="Lucida Console"/>
                <a:cs typeface="Lucida Console"/>
              </a:rPr>
              <a:t> </a:t>
            </a:r>
            <a:r>
              <a:rPr sz="1400" spc="-165" dirty="0">
                <a:solidFill>
                  <a:srgbClr val="92E1FF"/>
                </a:solidFill>
                <a:latin typeface="Lucida Console"/>
                <a:cs typeface="Lucida Console"/>
              </a:rPr>
              <a:t>b</a:t>
            </a:r>
            <a:r>
              <a:rPr sz="1400" dirty="0">
                <a:solidFill>
                  <a:srgbClr val="92E1FF"/>
                </a:solidFill>
                <a:latin typeface="Lucida Console"/>
                <a:cs typeface="Lucida Console"/>
              </a:rPr>
              <a:t>y</a:t>
            </a:r>
            <a:r>
              <a:rPr sz="1400" spc="-310" dirty="0">
                <a:solidFill>
                  <a:srgbClr val="92E1FF"/>
                </a:solidFill>
                <a:latin typeface="Lucida Console"/>
                <a:cs typeface="Lucida Console"/>
              </a:rPr>
              <a:t> </a:t>
            </a:r>
            <a:r>
              <a:rPr sz="1400" spc="-165" dirty="0">
                <a:solidFill>
                  <a:srgbClr val="92E1FF"/>
                </a:solidFill>
                <a:latin typeface="Lucida Console"/>
                <a:cs typeface="Lucida Console"/>
              </a:rPr>
              <a:t>R</a:t>
            </a:r>
            <a:r>
              <a:rPr sz="1400" spc="-150" dirty="0">
                <a:solidFill>
                  <a:srgbClr val="92E1FF"/>
                </a:solidFill>
                <a:latin typeface="Lucida Console"/>
                <a:cs typeface="Lucida Console"/>
              </a:rPr>
              <a:t>u</a:t>
            </a:r>
            <a:r>
              <a:rPr sz="1400" spc="-165" dirty="0">
                <a:solidFill>
                  <a:srgbClr val="92E1FF"/>
                </a:solidFill>
                <a:latin typeface="Lucida Console"/>
                <a:cs typeface="Lucida Console"/>
              </a:rPr>
              <a:t>c</a:t>
            </a:r>
            <a:r>
              <a:rPr sz="1400" spc="-150" dirty="0">
                <a:solidFill>
                  <a:srgbClr val="92E1FF"/>
                </a:solidFill>
                <a:latin typeface="Lucida Console"/>
                <a:cs typeface="Lucida Console"/>
              </a:rPr>
              <a:t>h</a:t>
            </a:r>
            <a:r>
              <a:rPr sz="1400" spc="-165" dirty="0">
                <a:solidFill>
                  <a:srgbClr val="92E1FF"/>
                </a:solidFill>
                <a:latin typeface="Lucida Console"/>
                <a:cs typeface="Lucida Console"/>
              </a:rPr>
              <a:t>ik</a:t>
            </a:r>
            <a:r>
              <a:rPr sz="1400" dirty="0">
                <a:solidFill>
                  <a:srgbClr val="92E1FF"/>
                </a:solidFill>
                <a:latin typeface="Lucida Console"/>
                <a:cs typeface="Lucida Console"/>
              </a:rPr>
              <a:t>a</a:t>
            </a:r>
            <a:r>
              <a:rPr sz="1400" spc="-325" dirty="0">
                <a:solidFill>
                  <a:srgbClr val="92E1FF"/>
                </a:solidFill>
                <a:latin typeface="Lucida Console"/>
                <a:cs typeface="Lucida Console"/>
              </a:rPr>
              <a:t> </a:t>
            </a:r>
            <a:r>
              <a:rPr sz="1400" spc="-150" dirty="0">
                <a:solidFill>
                  <a:srgbClr val="92E1FF"/>
                </a:solidFill>
                <a:latin typeface="Lucida Console"/>
                <a:cs typeface="Lucida Console"/>
              </a:rPr>
              <a:t>P</a:t>
            </a:r>
            <a:r>
              <a:rPr sz="1400" spc="-165" dirty="0">
                <a:solidFill>
                  <a:srgbClr val="92E1FF"/>
                </a:solidFill>
                <a:latin typeface="Lucida Console"/>
                <a:cs typeface="Lucida Console"/>
              </a:rPr>
              <a:t>ha</a:t>
            </a:r>
            <a:r>
              <a:rPr sz="1400" spc="-150" dirty="0">
                <a:solidFill>
                  <a:srgbClr val="92E1FF"/>
                </a:solidFill>
                <a:latin typeface="Lucida Console"/>
                <a:cs typeface="Lucida Console"/>
              </a:rPr>
              <a:t>r</a:t>
            </a:r>
            <a:r>
              <a:rPr sz="1400" spc="-165" dirty="0">
                <a:solidFill>
                  <a:srgbClr val="92E1FF"/>
                </a:solidFill>
                <a:latin typeface="Lucida Console"/>
                <a:cs typeface="Lucida Console"/>
              </a:rPr>
              <a:t>swa</a:t>
            </a:r>
            <a:r>
              <a:rPr sz="1400" dirty="0">
                <a:solidFill>
                  <a:srgbClr val="92E1FF"/>
                </a:solidFill>
                <a:latin typeface="Lucida Console"/>
                <a:cs typeface="Lucida Console"/>
              </a:rPr>
              <a:t>n</a:t>
            </a:r>
            <a:endParaRPr sz="1400">
              <a:latin typeface="Lucida Console"/>
              <a:cs typeface="Lucida Console"/>
            </a:endParaRPr>
          </a:p>
          <a:p>
            <a:pPr marL="12700">
              <a:lnSpc>
                <a:spcPct val="100000"/>
              </a:lnSpc>
              <a:spcBef>
                <a:spcPts val="830"/>
              </a:spcBef>
            </a:pPr>
            <a:r>
              <a:rPr sz="1400" spc="-85" dirty="0">
                <a:solidFill>
                  <a:srgbClr val="92E1FF"/>
                </a:solidFill>
                <a:latin typeface="Lucida Console"/>
                <a:cs typeface="Lucida Console"/>
              </a:rPr>
              <a:t>at</a:t>
            </a:r>
            <a:r>
              <a:rPr sz="1400" spc="-320" dirty="0">
                <a:solidFill>
                  <a:srgbClr val="92E1FF"/>
                </a:solidFill>
                <a:latin typeface="Lucida Console"/>
                <a:cs typeface="Lucida Console"/>
              </a:rPr>
              <a:t> </a:t>
            </a:r>
            <a:r>
              <a:rPr sz="1400" b="1" spc="-130" dirty="0">
                <a:solidFill>
                  <a:srgbClr val="92E1FF"/>
                </a:solidFill>
                <a:latin typeface="Courier New"/>
                <a:cs typeface="Courier New"/>
              </a:rPr>
              <a:t>D</a:t>
            </a:r>
            <a:r>
              <a:rPr sz="1400" spc="-130" dirty="0">
                <a:solidFill>
                  <a:srgbClr val="92E1FF"/>
                </a:solidFill>
                <a:latin typeface="Lucida Console"/>
                <a:cs typeface="Lucida Console"/>
              </a:rPr>
              <a:t>elhi</a:t>
            </a:r>
            <a:r>
              <a:rPr sz="1400" spc="-305" dirty="0">
                <a:solidFill>
                  <a:srgbClr val="92E1FF"/>
                </a:solidFill>
                <a:latin typeface="Lucida Console"/>
                <a:cs typeface="Lucida Console"/>
              </a:rPr>
              <a:t> </a:t>
            </a:r>
            <a:r>
              <a:rPr sz="1400" b="1" spc="-150" dirty="0">
                <a:solidFill>
                  <a:srgbClr val="92E1FF"/>
                </a:solidFill>
                <a:latin typeface="Courier New"/>
                <a:cs typeface="Courier New"/>
              </a:rPr>
              <a:t>T</a:t>
            </a:r>
            <a:r>
              <a:rPr sz="1400" spc="-150" dirty="0">
                <a:solidFill>
                  <a:srgbClr val="92E1FF"/>
                </a:solidFill>
                <a:latin typeface="Lucida Console"/>
                <a:cs typeface="Lucida Console"/>
              </a:rPr>
              <a:t>echnological</a:t>
            </a:r>
            <a:r>
              <a:rPr sz="1400" spc="-305" dirty="0">
                <a:solidFill>
                  <a:srgbClr val="92E1FF"/>
                </a:solidFill>
                <a:latin typeface="Lucida Console"/>
                <a:cs typeface="Lucida Console"/>
              </a:rPr>
              <a:t> </a:t>
            </a:r>
            <a:r>
              <a:rPr sz="1400" b="1" spc="-145" dirty="0">
                <a:solidFill>
                  <a:srgbClr val="92E1FF"/>
                </a:solidFill>
                <a:latin typeface="Courier New"/>
                <a:cs typeface="Courier New"/>
              </a:rPr>
              <a:t>U</a:t>
            </a:r>
            <a:r>
              <a:rPr sz="1400" spc="-145" dirty="0">
                <a:solidFill>
                  <a:srgbClr val="92E1FF"/>
                </a:solidFill>
                <a:latin typeface="Lucida Console"/>
                <a:cs typeface="Lucida Console"/>
              </a:rPr>
              <a:t>niversity</a:t>
            </a:r>
            <a:endParaRPr sz="1400">
              <a:latin typeface="Lucida Console"/>
              <a:cs typeface="Lucida Console"/>
            </a:endParaRPr>
          </a:p>
        </p:txBody>
      </p:sp>
      <p:grpSp>
        <p:nvGrpSpPr>
          <p:cNvPr id="12" name="object 12"/>
          <p:cNvGrpSpPr/>
          <p:nvPr/>
        </p:nvGrpSpPr>
        <p:grpSpPr>
          <a:xfrm>
            <a:off x="0" y="0"/>
            <a:ext cx="11012170" cy="6677025"/>
            <a:chOff x="0" y="0"/>
            <a:chExt cx="11012170" cy="6677025"/>
          </a:xfrm>
        </p:grpSpPr>
        <p:sp>
          <p:nvSpPr>
            <p:cNvPr id="13" name="object 13"/>
            <p:cNvSpPr/>
            <p:nvPr/>
          </p:nvSpPr>
          <p:spPr>
            <a:xfrm>
              <a:off x="7820406" y="1203960"/>
              <a:ext cx="0" cy="4093845"/>
            </a:xfrm>
            <a:custGeom>
              <a:avLst/>
              <a:gdLst/>
              <a:ahLst/>
              <a:cxnLst/>
              <a:rect l="l" t="t" r="r" b="b"/>
              <a:pathLst>
                <a:path h="4093845">
                  <a:moveTo>
                    <a:pt x="0" y="0"/>
                  </a:moveTo>
                  <a:lnTo>
                    <a:pt x="0" y="4093337"/>
                  </a:lnTo>
                </a:path>
              </a:pathLst>
            </a:custGeom>
            <a:ln w="32003">
              <a:solidFill>
                <a:srgbClr val="F11849"/>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10759185" y="4117847"/>
              <a:ext cx="252430" cy="239394"/>
            </a:xfrm>
            <a:prstGeom prst="rect">
              <a:avLst/>
            </a:prstGeom>
          </p:spPr>
        </p:pic>
        <p:pic>
          <p:nvPicPr>
            <p:cNvPr id="15" name="object 15"/>
            <p:cNvPicPr/>
            <p:nvPr/>
          </p:nvPicPr>
          <p:blipFill>
            <a:blip r:embed="rId5" cstate="print"/>
            <a:stretch>
              <a:fillRect/>
            </a:stretch>
          </p:blipFill>
          <p:spPr>
            <a:xfrm>
              <a:off x="0" y="0"/>
              <a:ext cx="7804404" cy="6676644"/>
            </a:xfrm>
            <a:prstGeom prst="rect">
              <a:avLst/>
            </a:prstGeom>
          </p:spPr>
        </p:pic>
      </p:grpSp>
      <p:sp>
        <p:nvSpPr>
          <p:cNvPr id="16" name="object 16"/>
          <p:cNvSpPr txBox="1"/>
          <p:nvPr/>
        </p:nvSpPr>
        <p:spPr>
          <a:xfrm>
            <a:off x="10595864" y="6182664"/>
            <a:ext cx="12477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00"/>
                </a:solidFill>
                <a:latin typeface="Lucida Console"/>
                <a:cs typeface="Lucida Console"/>
              </a:rPr>
              <a:t>8</a:t>
            </a:r>
            <a:r>
              <a:rPr sz="1600" spc="-40" dirty="0">
                <a:solidFill>
                  <a:srgbClr val="FFFF00"/>
                </a:solidFill>
                <a:latin typeface="Lucida Console"/>
                <a:cs typeface="Lucida Console"/>
              </a:rPr>
              <a:t> </a:t>
            </a:r>
            <a:r>
              <a:rPr sz="1600" spc="-10" dirty="0">
                <a:solidFill>
                  <a:srgbClr val="FFFF00"/>
                </a:solidFill>
                <a:latin typeface="Lucida Console"/>
                <a:cs typeface="Lucida Console"/>
              </a:rPr>
              <a:t>Aug</a:t>
            </a:r>
            <a:r>
              <a:rPr sz="1600" spc="-45" dirty="0">
                <a:solidFill>
                  <a:srgbClr val="FFFF00"/>
                </a:solidFill>
                <a:latin typeface="Lucida Console"/>
                <a:cs typeface="Lucida Console"/>
              </a:rPr>
              <a:t> </a:t>
            </a:r>
            <a:r>
              <a:rPr sz="1600" spc="-5" dirty="0">
                <a:solidFill>
                  <a:srgbClr val="FFFF00"/>
                </a:solidFill>
                <a:latin typeface="Lucida Console"/>
                <a:cs typeface="Lucida Console"/>
              </a:rPr>
              <a:t>2024</a:t>
            </a:r>
            <a:endParaRPr sz="1600">
              <a:latin typeface="Lucida Console"/>
              <a:cs typeface="Lucida Consol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2580" y="263652"/>
            <a:ext cx="9185363" cy="1444752"/>
          </a:xfrm>
          <a:prstGeom prst="rect">
            <a:avLst/>
          </a:prstGeom>
        </p:spPr>
      </p:pic>
      <p:sp>
        <p:nvSpPr>
          <p:cNvPr id="3" name="object 3"/>
          <p:cNvSpPr txBox="1">
            <a:spLocks noGrp="1"/>
          </p:cNvSpPr>
          <p:nvPr>
            <p:ph type="title"/>
          </p:nvPr>
        </p:nvSpPr>
        <p:spPr>
          <a:xfrm>
            <a:off x="645058" y="1733753"/>
            <a:ext cx="10908665" cy="57531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00"/>
                </a:solidFill>
              </a:rPr>
              <a:t>The</a:t>
            </a:r>
            <a:r>
              <a:rPr sz="1800" spc="5" dirty="0">
                <a:solidFill>
                  <a:srgbClr val="000000"/>
                </a:solidFill>
              </a:rPr>
              <a:t> </a:t>
            </a:r>
            <a:r>
              <a:rPr sz="1800" spc="-20" dirty="0">
                <a:solidFill>
                  <a:srgbClr val="000000"/>
                </a:solidFill>
              </a:rPr>
              <a:t>Turing</a:t>
            </a:r>
            <a:r>
              <a:rPr sz="1800" spc="20" dirty="0">
                <a:solidFill>
                  <a:srgbClr val="000000"/>
                </a:solidFill>
              </a:rPr>
              <a:t> </a:t>
            </a:r>
            <a:r>
              <a:rPr sz="1800" spc="-50" dirty="0">
                <a:solidFill>
                  <a:srgbClr val="000000"/>
                </a:solidFill>
              </a:rPr>
              <a:t>Test</a:t>
            </a:r>
            <a:r>
              <a:rPr sz="1800" spc="10" dirty="0">
                <a:solidFill>
                  <a:srgbClr val="000000"/>
                </a:solidFill>
              </a:rPr>
              <a:t> </a:t>
            </a:r>
            <a:r>
              <a:rPr sz="1800" spc="-10" dirty="0">
                <a:solidFill>
                  <a:srgbClr val="000000"/>
                </a:solidFill>
              </a:rPr>
              <a:t>was</a:t>
            </a:r>
            <a:r>
              <a:rPr sz="1800" spc="15" dirty="0">
                <a:solidFill>
                  <a:srgbClr val="000000"/>
                </a:solidFill>
              </a:rPr>
              <a:t> </a:t>
            </a:r>
            <a:r>
              <a:rPr sz="1800" spc="-5" dirty="0">
                <a:solidFill>
                  <a:srgbClr val="000000"/>
                </a:solidFill>
              </a:rPr>
              <a:t>the</a:t>
            </a:r>
            <a:r>
              <a:rPr sz="1800" dirty="0">
                <a:solidFill>
                  <a:srgbClr val="000000"/>
                </a:solidFill>
              </a:rPr>
              <a:t> </a:t>
            </a:r>
            <a:r>
              <a:rPr sz="1800" spc="-5" dirty="0">
                <a:solidFill>
                  <a:srgbClr val="000000"/>
                </a:solidFill>
              </a:rPr>
              <a:t>technique</a:t>
            </a:r>
            <a:r>
              <a:rPr sz="1800" spc="10" dirty="0">
                <a:solidFill>
                  <a:srgbClr val="000000"/>
                </a:solidFill>
              </a:rPr>
              <a:t> </a:t>
            </a:r>
            <a:r>
              <a:rPr sz="1800" spc="-5" dirty="0">
                <a:solidFill>
                  <a:srgbClr val="000000"/>
                </a:solidFill>
              </a:rPr>
              <a:t>of</a:t>
            </a:r>
            <a:r>
              <a:rPr sz="1800" dirty="0">
                <a:solidFill>
                  <a:srgbClr val="000000"/>
                </a:solidFill>
              </a:rPr>
              <a:t> </a:t>
            </a:r>
            <a:r>
              <a:rPr sz="1800" spc="-10" dirty="0">
                <a:solidFill>
                  <a:srgbClr val="000000"/>
                </a:solidFill>
              </a:rPr>
              <a:t>exploration</a:t>
            </a:r>
            <a:r>
              <a:rPr sz="1800" dirty="0">
                <a:solidFill>
                  <a:srgbClr val="000000"/>
                </a:solidFill>
              </a:rPr>
              <a:t> </a:t>
            </a:r>
            <a:r>
              <a:rPr sz="1800" spc="-5" dirty="0">
                <a:solidFill>
                  <a:srgbClr val="000000"/>
                </a:solidFill>
              </a:rPr>
              <a:t>in</a:t>
            </a:r>
            <a:r>
              <a:rPr sz="1800" spc="15" dirty="0">
                <a:solidFill>
                  <a:srgbClr val="000000"/>
                </a:solidFill>
              </a:rPr>
              <a:t> </a:t>
            </a:r>
            <a:r>
              <a:rPr sz="1800" spc="-5" dirty="0">
                <a:solidFill>
                  <a:srgbClr val="000000"/>
                </a:solidFill>
              </a:rPr>
              <a:t>AI</a:t>
            </a:r>
            <a:r>
              <a:rPr sz="1800" dirty="0">
                <a:solidFill>
                  <a:srgbClr val="000000"/>
                </a:solidFill>
              </a:rPr>
              <a:t> </a:t>
            </a:r>
            <a:r>
              <a:rPr sz="1800" spc="-20" dirty="0">
                <a:solidFill>
                  <a:srgbClr val="000000"/>
                </a:solidFill>
              </a:rPr>
              <a:t>for</a:t>
            </a:r>
            <a:r>
              <a:rPr sz="1800" spc="10" dirty="0">
                <a:solidFill>
                  <a:srgbClr val="000000"/>
                </a:solidFill>
              </a:rPr>
              <a:t> </a:t>
            </a:r>
            <a:r>
              <a:rPr sz="1800" spc="-5" dirty="0">
                <a:solidFill>
                  <a:srgbClr val="000000"/>
                </a:solidFill>
              </a:rPr>
              <a:t>deciding</a:t>
            </a:r>
            <a:r>
              <a:rPr sz="1800" spc="20" dirty="0">
                <a:solidFill>
                  <a:srgbClr val="000000"/>
                </a:solidFill>
              </a:rPr>
              <a:t> </a:t>
            </a:r>
            <a:r>
              <a:rPr sz="1800" spc="-5" dirty="0">
                <a:solidFill>
                  <a:srgbClr val="000000"/>
                </a:solidFill>
              </a:rPr>
              <a:t>whether</a:t>
            </a:r>
            <a:r>
              <a:rPr sz="1800" spc="15" dirty="0">
                <a:solidFill>
                  <a:srgbClr val="000000"/>
                </a:solidFill>
              </a:rPr>
              <a:t> </a:t>
            </a:r>
            <a:r>
              <a:rPr sz="1800" spc="-5" dirty="0">
                <a:solidFill>
                  <a:srgbClr val="000000"/>
                </a:solidFill>
              </a:rPr>
              <a:t>or</a:t>
            </a:r>
            <a:r>
              <a:rPr sz="1800" dirty="0">
                <a:solidFill>
                  <a:srgbClr val="000000"/>
                </a:solidFill>
              </a:rPr>
              <a:t> not</a:t>
            </a:r>
            <a:r>
              <a:rPr sz="1800" spc="5" dirty="0">
                <a:solidFill>
                  <a:srgbClr val="000000"/>
                </a:solidFill>
              </a:rPr>
              <a:t> </a:t>
            </a:r>
            <a:r>
              <a:rPr sz="1800" dirty="0">
                <a:solidFill>
                  <a:srgbClr val="000000"/>
                </a:solidFill>
              </a:rPr>
              <a:t>a</a:t>
            </a:r>
            <a:r>
              <a:rPr sz="1800" spc="5" dirty="0">
                <a:solidFill>
                  <a:srgbClr val="000000"/>
                </a:solidFill>
              </a:rPr>
              <a:t> </a:t>
            </a:r>
            <a:r>
              <a:rPr sz="1800" spc="-10" dirty="0">
                <a:solidFill>
                  <a:srgbClr val="000000"/>
                </a:solidFill>
              </a:rPr>
              <a:t>computer </a:t>
            </a:r>
            <a:r>
              <a:rPr sz="1800" dirty="0">
                <a:solidFill>
                  <a:srgbClr val="000000"/>
                </a:solidFill>
              </a:rPr>
              <a:t>is</a:t>
            </a:r>
            <a:r>
              <a:rPr sz="1800" spc="10" dirty="0">
                <a:solidFill>
                  <a:srgbClr val="000000"/>
                </a:solidFill>
              </a:rPr>
              <a:t> </a:t>
            </a:r>
            <a:r>
              <a:rPr sz="1800" spc="-10" dirty="0">
                <a:solidFill>
                  <a:srgbClr val="000000"/>
                </a:solidFill>
              </a:rPr>
              <a:t>competent </a:t>
            </a:r>
            <a:r>
              <a:rPr sz="1800" spc="-5" dirty="0">
                <a:solidFill>
                  <a:srgbClr val="000000"/>
                </a:solidFill>
              </a:rPr>
              <a:t>of</a:t>
            </a:r>
            <a:r>
              <a:rPr sz="1800" dirty="0">
                <a:solidFill>
                  <a:srgbClr val="000000"/>
                </a:solidFill>
              </a:rPr>
              <a:t> </a:t>
            </a:r>
            <a:r>
              <a:rPr sz="1800" spc="-5" dirty="0">
                <a:solidFill>
                  <a:srgbClr val="000000"/>
                </a:solidFill>
              </a:rPr>
              <a:t>thinking</a:t>
            </a:r>
            <a:endParaRPr sz="1800"/>
          </a:p>
          <a:p>
            <a:pPr marL="12700">
              <a:lnSpc>
                <a:spcPct val="100000"/>
              </a:lnSpc>
              <a:spcBef>
                <a:spcPts val="5"/>
              </a:spcBef>
            </a:pPr>
            <a:r>
              <a:rPr sz="1800" spc="-20" dirty="0">
                <a:solidFill>
                  <a:srgbClr val="000000"/>
                </a:solidFill>
              </a:rPr>
              <a:t>like </a:t>
            </a:r>
            <a:r>
              <a:rPr sz="1800" dirty="0">
                <a:solidFill>
                  <a:srgbClr val="000000"/>
                </a:solidFill>
              </a:rPr>
              <a:t>a</a:t>
            </a:r>
            <a:r>
              <a:rPr sz="1800" spc="5" dirty="0">
                <a:solidFill>
                  <a:srgbClr val="000000"/>
                </a:solidFill>
              </a:rPr>
              <a:t> </a:t>
            </a:r>
            <a:r>
              <a:rPr sz="1800" dirty="0">
                <a:solidFill>
                  <a:srgbClr val="000000"/>
                </a:solidFill>
              </a:rPr>
              <a:t>human</a:t>
            </a:r>
            <a:r>
              <a:rPr sz="1800" spc="-15" dirty="0">
                <a:solidFill>
                  <a:srgbClr val="000000"/>
                </a:solidFill>
              </a:rPr>
              <a:t> </a:t>
            </a:r>
            <a:r>
              <a:rPr sz="1800" spc="-5" dirty="0">
                <a:solidFill>
                  <a:srgbClr val="000000"/>
                </a:solidFill>
              </a:rPr>
              <a:t>being.</a:t>
            </a:r>
            <a:endParaRPr sz="1800"/>
          </a:p>
        </p:txBody>
      </p:sp>
      <p:sp>
        <p:nvSpPr>
          <p:cNvPr id="4" name="object 4"/>
          <p:cNvSpPr txBox="1"/>
          <p:nvPr/>
        </p:nvSpPr>
        <p:spPr>
          <a:xfrm>
            <a:off x="645058" y="2586355"/>
            <a:ext cx="11005185" cy="1703705"/>
          </a:xfrm>
          <a:prstGeom prst="rect">
            <a:avLst/>
          </a:prstGeom>
        </p:spPr>
        <p:txBody>
          <a:bodyPr vert="horz" wrap="square" lIns="0" tIns="13335" rIns="0" bIns="0" rtlCol="0">
            <a:spAutoFit/>
          </a:bodyPr>
          <a:lstStyle/>
          <a:p>
            <a:pPr marL="12700">
              <a:lnSpc>
                <a:spcPct val="100000"/>
              </a:lnSpc>
              <a:spcBef>
                <a:spcPts val="105"/>
              </a:spcBef>
            </a:pPr>
            <a:r>
              <a:rPr sz="2000" spc="-15" dirty="0">
                <a:latin typeface="Calibri Light"/>
                <a:cs typeface="Calibri Light"/>
              </a:rPr>
              <a:t>Limitation</a:t>
            </a:r>
            <a:r>
              <a:rPr sz="2000" spc="-55" dirty="0">
                <a:latin typeface="Calibri Light"/>
                <a:cs typeface="Calibri Light"/>
              </a:rPr>
              <a:t> </a:t>
            </a:r>
            <a:r>
              <a:rPr sz="2000" spc="-5" dirty="0">
                <a:latin typeface="Calibri Light"/>
                <a:cs typeface="Calibri Light"/>
              </a:rPr>
              <a:t>of</a:t>
            </a:r>
            <a:r>
              <a:rPr sz="2000" spc="-35" dirty="0">
                <a:latin typeface="Calibri Light"/>
                <a:cs typeface="Calibri Light"/>
              </a:rPr>
              <a:t> </a:t>
            </a:r>
            <a:r>
              <a:rPr sz="2000" spc="-30" dirty="0">
                <a:latin typeface="Calibri Light"/>
                <a:cs typeface="Calibri Light"/>
              </a:rPr>
              <a:t>Turing</a:t>
            </a:r>
            <a:r>
              <a:rPr sz="2000" spc="-45" dirty="0">
                <a:latin typeface="Calibri Light"/>
                <a:cs typeface="Calibri Light"/>
              </a:rPr>
              <a:t> </a:t>
            </a:r>
            <a:r>
              <a:rPr sz="2000" spc="-20" dirty="0">
                <a:latin typeface="Calibri Light"/>
                <a:cs typeface="Calibri Light"/>
              </a:rPr>
              <a:t>test</a:t>
            </a:r>
            <a:r>
              <a:rPr sz="2000" spc="-25" dirty="0">
                <a:latin typeface="Calibri Light"/>
                <a:cs typeface="Calibri Light"/>
              </a:rPr>
              <a:t> </a:t>
            </a:r>
            <a:r>
              <a:rPr sz="1800" dirty="0">
                <a:latin typeface="Calibri Light"/>
                <a:cs typeface="Calibri Light"/>
              </a:rPr>
              <a:t>:</a:t>
            </a:r>
            <a:r>
              <a:rPr sz="1800" spc="-15" dirty="0">
                <a:latin typeface="Calibri Light"/>
                <a:cs typeface="Calibri Light"/>
              </a:rPr>
              <a:t> </a:t>
            </a:r>
            <a:r>
              <a:rPr sz="2000" i="1" dirty="0">
                <a:solidFill>
                  <a:srgbClr val="FF0000"/>
                </a:solidFill>
                <a:latin typeface="Calibri Light"/>
                <a:cs typeface="Calibri Light"/>
              </a:rPr>
              <a:t>Nature</a:t>
            </a:r>
            <a:r>
              <a:rPr sz="2000" i="1" spc="-20" dirty="0">
                <a:solidFill>
                  <a:srgbClr val="FF0000"/>
                </a:solidFill>
                <a:latin typeface="Calibri Light"/>
                <a:cs typeface="Calibri Light"/>
              </a:rPr>
              <a:t> </a:t>
            </a:r>
            <a:r>
              <a:rPr sz="2000" i="1" spc="-5" dirty="0">
                <a:solidFill>
                  <a:srgbClr val="FF0000"/>
                </a:solidFill>
                <a:latin typeface="Calibri Light"/>
                <a:cs typeface="Calibri Light"/>
              </a:rPr>
              <a:t>of</a:t>
            </a:r>
            <a:r>
              <a:rPr sz="2000" i="1" dirty="0">
                <a:solidFill>
                  <a:srgbClr val="FF0000"/>
                </a:solidFill>
                <a:latin typeface="Calibri Light"/>
                <a:cs typeface="Calibri Light"/>
              </a:rPr>
              <a:t> </a:t>
            </a:r>
            <a:r>
              <a:rPr sz="2000" i="1" spc="-5" dirty="0">
                <a:solidFill>
                  <a:srgbClr val="FF0000"/>
                </a:solidFill>
                <a:latin typeface="Calibri Light"/>
                <a:cs typeface="Calibri Light"/>
              </a:rPr>
              <a:t>question</a:t>
            </a:r>
            <a:r>
              <a:rPr sz="2000" i="1" spc="-30" dirty="0">
                <a:solidFill>
                  <a:srgbClr val="FF0000"/>
                </a:solidFill>
                <a:latin typeface="Calibri Light"/>
                <a:cs typeface="Calibri Light"/>
              </a:rPr>
              <a:t> </a:t>
            </a:r>
            <a:r>
              <a:rPr sz="2000" i="1" dirty="0">
                <a:solidFill>
                  <a:srgbClr val="FF0000"/>
                </a:solidFill>
                <a:latin typeface="Calibri Light"/>
                <a:cs typeface="Calibri Light"/>
              </a:rPr>
              <a:t>was</a:t>
            </a:r>
            <a:r>
              <a:rPr sz="2000" i="1" spc="-15" dirty="0">
                <a:solidFill>
                  <a:srgbClr val="FF0000"/>
                </a:solidFill>
                <a:latin typeface="Calibri Light"/>
                <a:cs typeface="Calibri Light"/>
              </a:rPr>
              <a:t> </a:t>
            </a:r>
            <a:r>
              <a:rPr sz="2000" i="1" spc="-5" dirty="0">
                <a:solidFill>
                  <a:srgbClr val="FF0000"/>
                </a:solidFill>
                <a:latin typeface="Calibri Light"/>
                <a:cs typeface="Calibri Light"/>
              </a:rPr>
              <a:t>limited </a:t>
            </a:r>
            <a:endParaRPr sz="2000">
              <a:latin typeface="Calibri Light"/>
              <a:cs typeface="Calibri Light"/>
            </a:endParaRPr>
          </a:p>
          <a:p>
            <a:pPr>
              <a:lnSpc>
                <a:spcPct val="100000"/>
              </a:lnSpc>
              <a:spcBef>
                <a:spcPts val="30"/>
              </a:spcBef>
            </a:pPr>
            <a:endParaRPr sz="1750">
              <a:latin typeface="Calibri Light"/>
              <a:cs typeface="Calibri Light"/>
            </a:endParaRPr>
          </a:p>
          <a:p>
            <a:pPr marL="12700">
              <a:lnSpc>
                <a:spcPct val="100000"/>
              </a:lnSpc>
            </a:pPr>
            <a:r>
              <a:rPr sz="1800" spc="-20" dirty="0">
                <a:latin typeface="Calibri Light"/>
                <a:cs typeface="Calibri Light"/>
              </a:rPr>
              <a:t>Computer</a:t>
            </a:r>
            <a:r>
              <a:rPr sz="1800" spc="40" dirty="0">
                <a:latin typeface="Calibri Light"/>
                <a:cs typeface="Calibri Light"/>
              </a:rPr>
              <a:t> </a:t>
            </a:r>
            <a:r>
              <a:rPr sz="1800" spc="-20" dirty="0">
                <a:latin typeface="Calibri Light"/>
                <a:cs typeface="Calibri Light"/>
              </a:rPr>
              <a:t>score</a:t>
            </a:r>
            <a:r>
              <a:rPr sz="1800" spc="25" dirty="0">
                <a:latin typeface="Calibri Light"/>
                <a:cs typeface="Calibri Light"/>
              </a:rPr>
              <a:t> </a:t>
            </a:r>
            <a:r>
              <a:rPr sz="1800" spc="-15" dirty="0">
                <a:latin typeface="Calibri Light"/>
                <a:cs typeface="Calibri Light"/>
              </a:rPr>
              <a:t>high</a:t>
            </a:r>
            <a:r>
              <a:rPr sz="1800" spc="55" dirty="0">
                <a:latin typeface="Calibri Light"/>
                <a:cs typeface="Calibri Light"/>
              </a:rPr>
              <a:t> </a:t>
            </a:r>
            <a:r>
              <a:rPr sz="1800" spc="-5" dirty="0">
                <a:latin typeface="Calibri Light"/>
                <a:cs typeface="Calibri Light"/>
              </a:rPr>
              <a:t>only</a:t>
            </a:r>
            <a:r>
              <a:rPr sz="1800" spc="60" dirty="0">
                <a:latin typeface="Calibri Light"/>
                <a:cs typeface="Calibri Light"/>
              </a:rPr>
              <a:t> </a:t>
            </a:r>
            <a:r>
              <a:rPr sz="1800" spc="-5" dirty="0">
                <a:latin typeface="Calibri Light"/>
                <a:cs typeface="Calibri Light"/>
              </a:rPr>
              <a:t>if</a:t>
            </a:r>
            <a:r>
              <a:rPr sz="1800" spc="55" dirty="0">
                <a:latin typeface="Calibri Light"/>
                <a:cs typeface="Calibri Light"/>
              </a:rPr>
              <a:t> </a:t>
            </a:r>
            <a:r>
              <a:rPr sz="1800" spc="-5" dirty="0">
                <a:latin typeface="Calibri Light"/>
                <a:cs typeface="Calibri Light"/>
              </a:rPr>
              <a:t>the</a:t>
            </a:r>
            <a:r>
              <a:rPr sz="1800" spc="50" dirty="0">
                <a:latin typeface="Calibri Light"/>
                <a:cs typeface="Calibri Light"/>
              </a:rPr>
              <a:t> </a:t>
            </a:r>
            <a:r>
              <a:rPr sz="1800" spc="-5" dirty="0">
                <a:latin typeface="Calibri Light"/>
                <a:cs typeface="Calibri Light"/>
              </a:rPr>
              <a:t>questions</a:t>
            </a:r>
            <a:r>
              <a:rPr sz="1800" spc="60" dirty="0">
                <a:latin typeface="Calibri Light"/>
                <a:cs typeface="Calibri Light"/>
              </a:rPr>
              <a:t> </a:t>
            </a:r>
            <a:r>
              <a:rPr sz="1800" spc="-10" dirty="0">
                <a:latin typeface="Calibri Light"/>
                <a:cs typeface="Calibri Light"/>
              </a:rPr>
              <a:t>were</a:t>
            </a:r>
            <a:r>
              <a:rPr sz="1800" spc="55" dirty="0">
                <a:latin typeface="Calibri Light"/>
                <a:cs typeface="Calibri Light"/>
              </a:rPr>
              <a:t> </a:t>
            </a:r>
            <a:r>
              <a:rPr sz="1800" spc="-10" dirty="0">
                <a:latin typeface="Calibri Light"/>
                <a:cs typeface="Calibri Light"/>
              </a:rPr>
              <a:t>formulated</a:t>
            </a:r>
            <a:r>
              <a:rPr sz="1800" spc="50" dirty="0">
                <a:latin typeface="Calibri Light"/>
                <a:cs typeface="Calibri Light"/>
              </a:rPr>
              <a:t> </a:t>
            </a:r>
            <a:r>
              <a:rPr sz="1800" spc="-5" dirty="0">
                <a:latin typeface="Calibri Light"/>
                <a:cs typeface="Calibri Light"/>
              </a:rPr>
              <a:t>in</a:t>
            </a:r>
            <a:r>
              <a:rPr sz="1800" spc="50" dirty="0">
                <a:latin typeface="Calibri Light"/>
                <a:cs typeface="Calibri Light"/>
              </a:rPr>
              <a:t> </a:t>
            </a:r>
            <a:r>
              <a:rPr sz="1800" spc="-5" dirty="0">
                <a:latin typeface="Calibri Light"/>
                <a:cs typeface="Calibri Light"/>
              </a:rPr>
              <a:t>the</a:t>
            </a:r>
            <a:r>
              <a:rPr sz="1800" spc="65" dirty="0">
                <a:latin typeface="Calibri Light"/>
                <a:cs typeface="Calibri Light"/>
              </a:rPr>
              <a:t> </a:t>
            </a:r>
            <a:r>
              <a:rPr sz="1800" spc="-5" dirty="0">
                <a:latin typeface="Calibri Light"/>
                <a:cs typeface="Calibri Light"/>
              </a:rPr>
              <a:t>queries,</a:t>
            </a:r>
            <a:r>
              <a:rPr sz="1800" spc="50" dirty="0">
                <a:latin typeface="Calibri Light"/>
                <a:cs typeface="Calibri Light"/>
              </a:rPr>
              <a:t> </a:t>
            </a:r>
            <a:r>
              <a:rPr sz="1800" spc="-5" dirty="0">
                <a:latin typeface="Calibri Light"/>
                <a:cs typeface="Calibri Light"/>
              </a:rPr>
              <a:t>that</a:t>
            </a:r>
            <a:r>
              <a:rPr sz="1800" spc="45" dirty="0">
                <a:latin typeface="Calibri Light"/>
                <a:cs typeface="Calibri Light"/>
              </a:rPr>
              <a:t> </a:t>
            </a:r>
            <a:r>
              <a:rPr sz="1800" spc="-5" dirty="0">
                <a:latin typeface="Calibri Light"/>
                <a:cs typeface="Calibri Light"/>
              </a:rPr>
              <a:t>can</a:t>
            </a:r>
            <a:r>
              <a:rPr sz="1800" spc="55" dirty="0">
                <a:latin typeface="Calibri Light"/>
                <a:cs typeface="Calibri Light"/>
              </a:rPr>
              <a:t> </a:t>
            </a:r>
            <a:r>
              <a:rPr sz="1800" spc="-5" dirty="0">
                <a:latin typeface="Calibri Light"/>
                <a:cs typeface="Calibri Light"/>
              </a:rPr>
              <a:t>be</a:t>
            </a:r>
            <a:r>
              <a:rPr sz="1800" spc="55" dirty="0">
                <a:latin typeface="Calibri Light"/>
                <a:cs typeface="Calibri Light"/>
              </a:rPr>
              <a:t> </a:t>
            </a:r>
            <a:r>
              <a:rPr sz="1800" spc="-10" dirty="0">
                <a:latin typeface="Calibri Light"/>
                <a:cs typeface="Calibri Light"/>
              </a:rPr>
              <a:t>answered</a:t>
            </a:r>
            <a:r>
              <a:rPr sz="1800" spc="55" dirty="0">
                <a:latin typeface="Calibri Light"/>
                <a:cs typeface="Calibri Light"/>
              </a:rPr>
              <a:t> </a:t>
            </a:r>
            <a:r>
              <a:rPr sz="1800" spc="-5" dirty="0">
                <a:latin typeface="Calibri Light"/>
                <a:cs typeface="Calibri Light"/>
              </a:rPr>
              <a:t>either</a:t>
            </a:r>
            <a:r>
              <a:rPr sz="1800" spc="55" dirty="0">
                <a:latin typeface="Calibri Light"/>
                <a:cs typeface="Calibri Light"/>
              </a:rPr>
              <a:t> </a:t>
            </a:r>
            <a:r>
              <a:rPr sz="1800" spc="-5" dirty="0">
                <a:latin typeface="Calibri Light"/>
                <a:cs typeface="Calibri Light"/>
              </a:rPr>
              <a:t>in</a:t>
            </a:r>
            <a:r>
              <a:rPr sz="1800" spc="70" dirty="0">
                <a:latin typeface="Calibri Light"/>
                <a:cs typeface="Calibri Light"/>
              </a:rPr>
              <a:t> </a:t>
            </a:r>
            <a:r>
              <a:rPr sz="1800" i="1" spc="-25" dirty="0">
                <a:latin typeface="Calibri Light"/>
                <a:cs typeface="Calibri Light"/>
              </a:rPr>
              <a:t>"Yes"</a:t>
            </a:r>
            <a:r>
              <a:rPr sz="1800" i="1" spc="60" dirty="0">
                <a:latin typeface="Calibri Light"/>
                <a:cs typeface="Calibri Light"/>
              </a:rPr>
              <a:t> </a:t>
            </a:r>
            <a:r>
              <a:rPr sz="1800" i="1" dirty="0">
                <a:latin typeface="Calibri Light"/>
                <a:cs typeface="Calibri Light"/>
              </a:rPr>
              <a:t>or</a:t>
            </a:r>
            <a:r>
              <a:rPr sz="1800" i="1" spc="65" dirty="0">
                <a:latin typeface="Calibri Light"/>
                <a:cs typeface="Calibri Light"/>
              </a:rPr>
              <a:t> </a:t>
            </a:r>
            <a:r>
              <a:rPr sz="1800" i="1" spc="-20" dirty="0">
                <a:latin typeface="Calibri Light"/>
                <a:cs typeface="Calibri Light"/>
              </a:rPr>
              <a:t>"No“</a:t>
            </a:r>
            <a:endParaRPr sz="1800">
              <a:latin typeface="Calibri Light"/>
              <a:cs typeface="Calibri Light"/>
            </a:endParaRPr>
          </a:p>
          <a:p>
            <a:pPr marL="12700">
              <a:lnSpc>
                <a:spcPct val="100000"/>
              </a:lnSpc>
            </a:pPr>
            <a:r>
              <a:rPr sz="1800" spc="-5" dirty="0">
                <a:latin typeface="Calibri Light"/>
                <a:cs typeface="Calibri Light"/>
              </a:rPr>
              <a:t>or</a:t>
            </a:r>
            <a:r>
              <a:rPr sz="1800" spc="5" dirty="0">
                <a:latin typeface="Calibri Light"/>
                <a:cs typeface="Calibri Light"/>
              </a:rPr>
              <a:t> </a:t>
            </a:r>
            <a:r>
              <a:rPr sz="1800" spc="-15" dirty="0">
                <a:latin typeface="Calibri Light"/>
                <a:cs typeface="Calibri Light"/>
              </a:rPr>
              <a:t>related </a:t>
            </a:r>
            <a:r>
              <a:rPr sz="1800" spc="-10" dirty="0">
                <a:latin typeface="Calibri Light"/>
                <a:cs typeface="Calibri Light"/>
              </a:rPr>
              <a:t>to </a:t>
            </a:r>
            <a:r>
              <a:rPr sz="1800" dirty="0">
                <a:latin typeface="Calibri Light"/>
                <a:cs typeface="Calibri Light"/>
              </a:rPr>
              <a:t>a </a:t>
            </a:r>
            <a:r>
              <a:rPr sz="1800" spc="-10" dirty="0">
                <a:latin typeface="Calibri Light"/>
                <a:cs typeface="Calibri Light"/>
              </a:rPr>
              <a:t>narrow</a:t>
            </a:r>
            <a:r>
              <a:rPr sz="1800" spc="10" dirty="0">
                <a:latin typeface="Calibri Light"/>
                <a:cs typeface="Calibri Light"/>
              </a:rPr>
              <a:t> </a:t>
            </a:r>
            <a:r>
              <a:rPr sz="1800" dirty="0">
                <a:latin typeface="Calibri Light"/>
                <a:cs typeface="Calibri Light"/>
              </a:rPr>
              <a:t>field</a:t>
            </a:r>
            <a:r>
              <a:rPr sz="1800" spc="5" dirty="0">
                <a:latin typeface="Calibri Light"/>
                <a:cs typeface="Calibri Light"/>
              </a:rPr>
              <a:t> </a:t>
            </a:r>
            <a:r>
              <a:rPr sz="1800" spc="-5" dirty="0">
                <a:latin typeface="Calibri Light"/>
                <a:cs typeface="Calibri Light"/>
              </a:rPr>
              <a:t>of</a:t>
            </a:r>
            <a:r>
              <a:rPr sz="1800" spc="10" dirty="0">
                <a:latin typeface="Calibri Light"/>
                <a:cs typeface="Calibri Light"/>
              </a:rPr>
              <a:t> </a:t>
            </a:r>
            <a:r>
              <a:rPr sz="1800" spc="-5" dirty="0">
                <a:latin typeface="Calibri Light"/>
                <a:cs typeface="Calibri Light"/>
              </a:rPr>
              <a:t>knowledge.</a:t>
            </a:r>
            <a:endParaRPr sz="1800">
              <a:latin typeface="Calibri Light"/>
              <a:cs typeface="Calibri Light"/>
            </a:endParaRPr>
          </a:p>
          <a:p>
            <a:pPr>
              <a:lnSpc>
                <a:spcPct val="100000"/>
              </a:lnSpc>
              <a:spcBef>
                <a:spcPts val="25"/>
              </a:spcBef>
            </a:pPr>
            <a:endParaRPr sz="1750">
              <a:latin typeface="Calibri Light"/>
              <a:cs typeface="Calibri Light"/>
            </a:endParaRPr>
          </a:p>
          <a:p>
            <a:pPr marL="12700">
              <a:lnSpc>
                <a:spcPct val="100000"/>
              </a:lnSpc>
            </a:pPr>
            <a:r>
              <a:rPr sz="1800" spc="-5" dirty="0">
                <a:latin typeface="Calibri Light"/>
                <a:cs typeface="Calibri Light"/>
              </a:rPr>
              <a:t>Whereas</a:t>
            </a:r>
            <a:r>
              <a:rPr sz="1800" spc="15" dirty="0">
                <a:latin typeface="Calibri Light"/>
                <a:cs typeface="Calibri Light"/>
              </a:rPr>
              <a:t> </a:t>
            </a:r>
            <a:r>
              <a:rPr sz="1800" dirty="0">
                <a:latin typeface="Calibri Light"/>
                <a:cs typeface="Calibri Light"/>
              </a:rPr>
              <a:t>when</a:t>
            </a:r>
            <a:r>
              <a:rPr sz="1800" spc="10" dirty="0">
                <a:latin typeface="Calibri Light"/>
                <a:cs typeface="Calibri Light"/>
              </a:rPr>
              <a:t> </a:t>
            </a:r>
            <a:r>
              <a:rPr sz="1800" spc="-5" dirty="0">
                <a:latin typeface="Calibri Light"/>
                <a:cs typeface="Calibri Light"/>
              </a:rPr>
              <a:t>questions</a:t>
            </a:r>
            <a:r>
              <a:rPr sz="1800" spc="25" dirty="0">
                <a:latin typeface="Calibri Light"/>
                <a:cs typeface="Calibri Light"/>
              </a:rPr>
              <a:t> </a:t>
            </a:r>
            <a:r>
              <a:rPr sz="1800" spc="-15" dirty="0">
                <a:latin typeface="Calibri Light"/>
                <a:cs typeface="Calibri Light"/>
              </a:rPr>
              <a:t>were </a:t>
            </a:r>
            <a:r>
              <a:rPr sz="1800" i="1" spc="-5" dirty="0">
                <a:latin typeface="Calibri Light"/>
                <a:cs typeface="Calibri Light"/>
              </a:rPr>
              <a:t>open-ended</a:t>
            </a:r>
            <a:r>
              <a:rPr sz="1800" i="1" spc="40" dirty="0">
                <a:latin typeface="Calibri Light"/>
                <a:cs typeface="Calibri Light"/>
              </a:rPr>
              <a:t> </a:t>
            </a:r>
            <a:r>
              <a:rPr sz="1800" dirty="0">
                <a:latin typeface="Calibri Light"/>
                <a:cs typeface="Calibri Light"/>
              </a:rPr>
              <a:t>and</a:t>
            </a:r>
            <a:r>
              <a:rPr sz="1800" spc="15" dirty="0">
                <a:latin typeface="Calibri Light"/>
                <a:cs typeface="Calibri Light"/>
              </a:rPr>
              <a:t> </a:t>
            </a:r>
            <a:r>
              <a:rPr sz="1800" dirty="0">
                <a:latin typeface="Calibri Light"/>
                <a:cs typeface="Calibri Light"/>
              </a:rPr>
              <a:t>needed</a:t>
            </a:r>
            <a:r>
              <a:rPr sz="1800" spc="-5" dirty="0">
                <a:latin typeface="Calibri Light"/>
                <a:cs typeface="Calibri Light"/>
              </a:rPr>
              <a:t> </a:t>
            </a:r>
            <a:r>
              <a:rPr sz="1800" i="1" spc="-5" dirty="0">
                <a:latin typeface="Calibri Light"/>
                <a:cs typeface="Calibri Light"/>
              </a:rPr>
              <a:t>conversational</a:t>
            </a:r>
            <a:r>
              <a:rPr sz="1800" i="1" spc="20" dirty="0">
                <a:latin typeface="Calibri Light"/>
                <a:cs typeface="Calibri Light"/>
              </a:rPr>
              <a:t> </a:t>
            </a:r>
            <a:r>
              <a:rPr sz="1800" i="1" spc="-5" dirty="0">
                <a:latin typeface="Calibri Light"/>
                <a:cs typeface="Calibri Light"/>
              </a:rPr>
              <a:t>answers,</a:t>
            </a:r>
            <a:r>
              <a:rPr sz="1800" i="1" spc="30" dirty="0">
                <a:latin typeface="Calibri Light"/>
                <a:cs typeface="Calibri Light"/>
              </a:rPr>
              <a:t> </a:t>
            </a:r>
            <a:r>
              <a:rPr sz="1800" spc="-20" dirty="0">
                <a:latin typeface="Calibri Light"/>
                <a:cs typeface="Calibri Light"/>
              </a:rPr>
              <a:t>computer</a:t>
            </a:r>
            <a:r>
              <a:rPr sz="1800" spc="-45" dirty="0">
                <a:latin typeface="Calibri Light"/>
                <a:cs typeface="Calibri Light"/>
              </a:rPr>
              <a:t> </a:t>
            </a:r>
            <a:r>
              <a:rPr sz="1800" spc="-15" dirty="0">
                <a:latin typeface="Calibri Light"/>
                <a:cs typeface="Calibri Light"/>
              </a:rPr>
              <a:t>scored</a:t>
            </a:r>
            <a:r>
              <a:rPr sz="1800" spc="-70" dirty="0">
                <a:latin typeface="Calibri Light"/>
                <a:cs typeface="Calibri Light"/>
              </a:rPr>
              <a:t> </a:t>
            </a:r>
            <a:r>
              <a:rPr sz="1800" spc="-5" dirty="0">
                <a:latin typeface="Calibri Light"/>
                <a:cs typeface="Calibri Light"/>
              </a:rPr>
              <a:t>less.</a:t>
            </a:r>
            <a:endParaRPr sz="1800">
              <a:latin typeface="Calibri Light"/>
              <a:cs typeface="Calibri Light"/>
            </a:endParaRPr>
          </a:p>
        </p:txBody>
      </p:sp>
      <p:pic>
        <p:nvPicPr>
          <p:cNvPr id="5" name="object 5"/>
          <p:cNvPicPr/>
          <p:nvPr/>
        </p:nvPicPr>
        <p:blipFill>
          <a:blip r:embed="rId3" cstate="print"/>
          <a:stretch>
            <a:fillRect/>
          </a:stretch>
        </p:blipFill>
        <p:spPr>
          <a:xfrm>
            <a:off x="363487" y="4648200"/>
            <a:ext cx="9094456" cy="1444752"/>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6427" y="246401"/>
            <a:ext cx="7441692" cy="2807694"/>
          </a:xfrm>
          <a:prstGeom prst="rect">
            <a:avLst/>
          </a:prstGeom>
        </p:spPr>
      </p:pic>
      <p:pic>
        <p:nvPicPr>
          <p:cNvPr id="3" name="object 3"/>
          <p:cNvPicPr/>
          <p:nvPr/>
        </p:nvPicPr>
        <p:blipFill>
          <a:blip r:embed="rId3" cstate="print"/>
          <a:stretch>
            <a:fillRect/>
          </a:stretch>
        </p:blipFill>
        <p:spPr>
          <a:xfrm>
            <a:off x="470036" y="3557523"/>
            <a:ext cx="7631815" cy="1996643"/>
          </a:xfrm>
          <a:prstGeom prst="rect">
            <a:avLst/>
          </a:prstGeom>
        </p:spPr>
      </p:pic>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0846" y="254185"/>
            <a:ext cx="11091545" cy="5394325"/>
            <a:chOff x="300846" y="254185"/>
            <a:chExt cx="11091545" cy="5394325"/>
          </a:xfrm>
        </p:grpSpPr>
        <p:pic>
          <p:nvPicPr>
            <p:cNvPr id="3" name="object 3"/>
            <p:cNvPicPr/>
            <p:nvPr/>
          </p:nvPicPr>
          <p:blipFill>
            <a:blip r:embed="rId2" cstate="print"/>
            <a:stretch>
              <a:fillRect/>
            </a:stretch>
          </p:blipFill>
          <p:spPr>
            <a:xfrm>
              <a:off x="300846" y="254185"/>
              <a:ext cx="7609417" cy="2149162"/>
            </a:xfrm>
            <a:prstGeom prst="rect">
              <a:avLst/>
            </a:prstGeom>
          </p:spPr>
        </p:pic>
        <p:pic>
          <p:nvPicPr>
            <p:cNvPr id="4" name="object 4"/>
            <p:cNvPicPr/>
            <p:nvPr/>
          </p:nvPicPr>
          <p:blipFill>
            <a:blip r:embed="rId3" cstate="print"/>
            <a:stretch>
              <a:fillRect/>
            </a:stretch>
          </p:blipFill>
          <p:spPr>
            <a:xfrm>
              <a:off x="4555236" y="2319528"/>
              <a:ext cx="6836663" cy="3328416"/>
            </a:xfrm>
            <a:prstGeom prst="rect">
              <a:avLst/>
            </a:prstGeom>
          </p:spPr>
        </p:pic>
        <p:pic>
          <p:nvPicPr>
            <p:cNvPr id="5" name="object 5"/>
            <p:cNvPicPr/>
            <p:nvPr/>
          </p:nvPicPr>
          <p:blipFill>
            <a:blip r:embed="rId4" cstate="print"/>
            <a:stretch>
              <a:fillRect/>
            </a:stretch>
          </p:blipFill>
          <p:spPr>
            <a:xfrm>
              <a:off x="574547" y="2319528"/>
              <a:ext cx="2941319" cy="2846832"/>
            </a:xfrm>
            <a:prstGeom prst="rect">
              <a:avLst/>
            </a:prstGeom>
          </p:spPr>
        </p:pic>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9094" y="257244"/>
            <a:ext cx="8192649" cy="2718148"/>
          </a:xfrm>
          <a:prstGeom prst="rect">
            <a:avLst/>
          </a:prstGeom>
        </p:spPr>
      </p:pic>
      <p:grpSp>
        <p:nvGrpSpPr>
          <p:cNvPr id="3" name="object 3"/>
          <p:cNvGrpSpPr/>
          <p:nvPr/>
        </p:nvGrpSpPr>
        <p:grpSpPr>
          <a:xfrm>
            <a:off x="1386839" y="3295541"/>
            <a:ext cx="5652770" cy="1793239"/>
            <a:chOff x="1386839" y="3295541"/>
            <a:chExt cx="5652770" cy="1793239"/>
          </a:xfrm>
        </p:grpSpPr>
        <p:pic>
          <p:nvPicPr>
            <p:cNvPr id="4" name="object 4"/>
            <p:cNvPicPr/>
            <p:nvPr/>
          </p:nvPicPr>
          <p:blipFill>
            <a:blip r:embed="rId3" cstate="print"/>
            <a:stretch>
              <a:fillRect/>
            </a:stretch>
          </p:blipFill>
          <p:spPr>
            <a:xfrm>
              <a:off x="1605229" y="3295541"/>
              <a:ext cx="5324398" cy="1719942"/>
            </a:xfrm>
            <a:prstGeom prst="rect">
              <a:avLst/>
            </a:prstGeom>
          </p:spPr>
        </p:pic>
        <p:sp>
          <p:nvSpPr>
            <p:cNvPr id="5" name="object 5"/>
            <p:cNvSpPr/>
            <p:nvPr/>
          </p:nvSpPr>
          <p:spPr>
            <a:xfrm>
              <a:off x="1401317" y="4397501"/>
              <a:ext cx="5623560" cy="676910"/>
            </a:xfrm>
            <a:custGeom>
              <a:avLst/>
              <a:gdLst/>
              <a:ahLst/>
              <a:cxnLst/>
              <a:rect l="l" t="t" r="r" b="b"/>
              <a:pathLst>
                <a:path w="5623559" h="676910">
                  <a:moveTo>
                    <a:pt x="0" y="676656"/>
                  </a:moveTo>
                  <a:lnTo>
                    <a:pt x="5623559" y="676656"/>
                  </a:lnTo>
                  <a:lnTo>
                    <a:pt x="5623559" y="0"/>
                  </a:lnTo>
                  <a:lnTo>
                    <a:pt x="0" y="0"/>
                  </a:lnTo>
                  <a:lnTo>
                    <a:pt x="0" y="676656"/>
                  </a:lnTo>
                  <a:close/>
                </a:path>
              </a:pathLst>
            </a:custGeom>
            <a:ln w="28956">
              <a:solidFill>
                <a:srgbClr val="FF0000"/>
              </a:solidFill>
              <a:prstDash val="lgDash"/>
            </a:ln>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1636" y="259287"/>
            <a:ext cx="6421583" cy="5452664"/>
          </a:xfrm>
          <a:prstGeom prst="rect">
            <a:avLst/>
          </a:prstGeom>
        </p:spPr>
      </p:pic>
      <p:pic>
        <p:nvPicPr>
          <p:cNvPr id="3" name="object 3"/>
          <p:cNvPicPr/>
          <p:nvPr/>
        </p:nvPicPr>
        <p:blipFill>
          <a:blip r:embed="rId3" cstate="print"/>
          <a:stretch>
            <a:fillRect/>
          </a:stretch>
        </p:blipFill>
        <p:spPr>
          <a:xfrm>
            <a:off x="7042404" y="216551"/>
            <a:ext cx="2318004" cy="2794872"/>
          </a:xfrm>
          <a:prstGeom prst="rect">
            <a:avLst/>
          </a:prstGeom>
        </p:spPr>
      </p:pic>
      <p:pic>
        <p:nvPicPr>
          <p:cNvPr id="4" name="object 4"/>
          <p:cNvPicPr/>
          <p:nvPr/>
        </p:nvPicPr>
        <p:blipFill>
          <a:blip r:embed="rId4" cstate="print"/>
          <a:stretch>
            <a:fillRect/>
          </a:stretch>
        </p:blipFill>
        <p:spPr>
          <a:xfrm>
            <a:off x="9520952" y="1673468"/>
            <a:ext cx="2233659" cy="2942727"/>
          </a:xfrm>
          <a:prstGeom prst="rect">
            <a:avLst/>
          </a:prstGeom>
        </p:spPr>
      </p:pic>
      <p:pic>
        <p:nvPicPr>
          <p:cNvPr id="5" name="object 5"/>
          <p:cNvPicPr/>
          <p:nvPr/>
        </p:nvPicPr>
        <p:blipFill>
          <a:blip r:embed="rId5" cstate="print"/>
          <a:stretch>
            <a:fillRect/>
          </a:stretch>
        </p:blipFill>
        <p:spPr>
          <a:xfrm>
            <a:off x="7142450" y="3563111"/>
            <a:ext cx="2025933" cy="2630424"/>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2795" y="198120"/>
            <a:ext cx="10556875" cy="2628900"/>
            <a:chOff x="272795" y="198120"/>
            <a:chExt cx="10556875" cy="2628900"/>
          </a:xfrm>
        </p:grpSpPr>
        <p:pic>
          <p:nvPicPr>
            <p:cNvPr id="3" name="object 3"/>
            <p:cNvPicPr/>
            <p:nvPr/>
          </p:nvPicPr>
          <p:blipFill>
            <a:blip r:embed="rId2" cstate="print"/>
            <a:stretch>
              <a:fillRect/>
            </a:stretch>
          </p:blipFill>
          <p:spPr>
            <a:xfrm>
              <a:off x="272795" y="198120"/>
              <a:ext cx="8795004" cy="2628319"/>
            </a:xfrm>
            <a:prstGeom prst="rect">
              <a:avLst/>
            </a:prstGeom>
          </p:spPr>
        </p:pic>
        <p:pic>
          <p:nvPicPr>
            <p:cNvPr id="4" name="object 4"/>
            <p:cNvPicPr/>
            <p:nvPr/>
          </p:nvPicPr>
          <p:blipFill>
            <a:blip r:embed="rId3" cstate="print"/>
            <a:stretch>
              <a:fillRect/>
            </a:stretch>
          </p:blipFill>
          <p:spPr>
            <a:xfrm>
              <a:off x="5472684" y="1737359"/>
              <a:ext cx="5356860" cy="580644"/>
            </a:xfrm>
            <a:prstGeom prst="rect">
              <a:avLst/>
            </a:prstGeom>
          </p:spPr>
        </p:pic>
      </p:grpSp>
      <p:pic>
        <p:nvPicPr>
          <p:cNvPr id="5" name="object 5"/>
          <p:cNvPicPr/>
          <p:nvPr/>
        </p:nvPicPr>
        <p:blipFill>
          <a:blip r:embed="rId4" cstate="print"/>
          <a:stretch>
            <a:fillRect/>
          </a:stretch>
        </p:blipFill>
        <p:spPr>
          <a:xfrm>
            <a:off x="2135123" y="3084576"/>
            <a:ext cx="6417564" cy="2959608"/>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2023" y="352043"/>
            <a:ext cx="9144000" cy="2461259"/>
          </a:xfrm>
          <a:prstGeom prst="rect">
            <a:avLst/>
          </a:prstGeom>
        </p:spPr>
      </p:pic>
      <p:pic>
        <p:nvPicPr>
          <p:cNvPr id="3" name="object 3"/>
          <p:cNvPicPr/>
          <p:nvPr/>
        </p:nvPicPr>
        <p:blipFill>
          <a:blip r:embed="rId3" cstate="print"/>
          <a:stretch>
            <a:fillRect/>
          </a:stretch>
        </p:blipFill>
        <p:spPr>
          <a:xfrm>
            <a:off x="192023" y="2985516"/>
            <a:ext cx="9233916" cy="2296668"/>
          </a:xfrm>
          <a:prstGeom prst="rect">
            <a:avLst/>
          </a:prstGeom>
        </p:spPr>
      </p:pic>
      <p:sp>
        <p:nvSpPr>
          <p:cNvPr id="4" name="object 4"/>
          <p:cNvSpPr txBox="1">
            <a:spLocks noGrp="1"/>
          </p:cNvSpPr>
          <p:nvPr>
            <p:ph type="title"/>
          </p:nvPr>
        </p:nvSpPr>
        <p:spPr>
          <a:xfrm>
            <a:off x="9416033" y="733171"/>
            <a:ext cx="2228850"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FF0000"/>
                </a:solidFill>
                <a:latin typeface="Arial Black"/>
                <a:cs typeface="Arial Black"/>
              </a:rPr>
              <a:t>EXPAND</a:t>
            </a:r>
            <a:r>
              <a:rPr sz="1800" spc="-80" dirty="0">
                <a:solidFill>
                  <a:srgbClr val="FF0000"/>
                </a:solidFill>
                <a:latin typeface="Arial Black"/>
                <a:cs typeface="Arial Black"/>
              </a:rPr>
              <a:t> </a:t>
            </a:r>
            <a:r>
              <a:rPr sz="1800" dirty="0">
                <a:solidFill>
                  <a:srgbClr val="FF0000"/>
                </a:solidFill>
                <a:latin typeface="Arial Black"/>
                <a:cs typeface="Arial Black"/>
              </a:rPr>
              <a:t>Function</a:t>
            </a:r>
            <a:endParaRPr sz="1800">
              <a:latin typeface="Arial Black"/>
              <a:cs typeface="Arial Black"/>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5" name="object 5"/>
          <p:cNvSpPr txBox="1"/>
          <p:nvPr/>
        </p:nvSpPr>
        <p:spPr>
          <a:xfrm>
            <a:off x="9416033" y="1452753"/>
            <a:ext cx="2549525" cy="513080"/>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006FC0"/>
                </a:solidFill>
                <a:latin typeface="Arial"/>
                <a:cs typeface="Arial"/>
              </a:rPr>
              <a:t>Partial differentiation</a:t>
            </a:r>
            <a:r>
              <a:rPr sz="1600" b="1" spc="40" dirty="0">
                <a:solidFill>
                  <a:srgbClr val="006FC0"/>
                </a:solidFill>
                <a:latin typeface="Arial"/>
                <a:cs typeface="Arial"/>
              </a:rPr>
              <a:t> </a:t>
            </a:r>
            <a:r>
              <a:rPr sz="1600" b="1" spc="-35" dirty="0">
                <a:solidFill>
                  <a:srgbClr val="006FC0"/>
                </a:solidFill>
                <a:latin typeface="Arial"/>
                <a:cs typeface="Arial"/>
              </a:rPr>
              <a:t>W.r.t </a:t>
            </a:r>
            <a:r>
              <a:rPr sz="1600" b="1" spc="-425" dirty="0">
                <a:solidFill>
                  <a:srgbClr val="006FC0"/>
                </a:solidFill>
                <a:latin typeface="Arial"/>
                <a:cs typeface="Arial"/>
              </a:rPr>
              <a:t> </a:t>
            </a:r>
            <a:r>
              <a:rPr sz="1600" b="1" spc="-10" dirty="0">
                <a:solidFill>
                  <a:srgbClr val="006FC0"/>
                </a:solidFill>
                <a:latin typeface="Arial"/>
                <a:cs typeface="Arial"/>
              </a:rPr>
              <a:t>“C”</a:t>
            </a:r>
            <a:endParaRPr sz="1600">
              <a:latin typeface="Arial"/>
              <a:cs typeface="Arial"/>
            </a:endParaRPr>
          </a:p>
        </p:txBody>
      </p:sp>
      <p:sp>
        <p:nvSpPr>
          <p:cNvPr id="6" name="object 6"/>
          <p:cNvSpPr txBox="1"/>
          <p:nvPr/>
        </p:nvSpPr>
        <p:spPr>
          <a:xfrm>
            <a:off x="9505950" y="3216020"/>
            <a:ext cx="2285365" cy="513080"/>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006FC0"/>
                </a:solidFill>
                <a:latin typeface="Arial"/>
                <a:cs typeface="Arial"/>
              </a:rPr>
              <a:t>Putting</a:t>
            </a:r>
            <a:r>
              <a:rPr sz="1600" b="1" spc="10" dirty="0">
                <a:solidFill>
                  <a:srgbClr val="006FC0"/>
                </a:solidFill>
                <a:latin typeface="Arial"/>
                <a:cs typeface="Arial"/>
              </a:rPr>
              <a:t> </a:t>
            </a:r>
            <a:r>
              <a:rPr sz="1600" b="1" spc="-5" dirty="0">
                <a:solidFill>
                  <a:srgbClr val="006FC0"/>
                </a:solidFill>
                <a:latin typeface="Arial"/>
                <a:cs typeface="Arial"/>
              </a:rPr>
              <a:t>old</a:t>
            </a:r>
            <a:r>
              <a:rPr sz="1600" b="1" spc="-10" dirty="0">
                <a:solidFill>
                  <a:srgbClr val="006FC0"/>
                </a:solidFill>
                <a:latin typeface="Arial"/>
                <a:cs typeface="Arial"/>
              </a:rPr>
              <a:t> </a:t>
            </a:r>
            <a:r>
              <a:rPr sz="1600" b="1" spc="-15" dirty="0">
                <a:solidFill>
                  <a:srgbClr val="006FC0"/>
                </a:solidFill>
                <a:latin typeface="Arial"/>
                <a:cs typeface="Arial"/>
              </a:rPr>
              <a:t>value</a:t>
            </a:r>
            <a:r>
              <a:rPr sz="1600" b="1" spc="40" dirty="0">
                <a:solidFill>
                  <a:srgbClr val="006FC0"/>
                </a:solidFill>
                <a:latin typeface="Arial"/>
                <a:cs typeface="Arial"/>
              </a:rPr>
              <a:t> </a:t>
            </a:r>
            <a:r>
              <a:rPr sz="1600" b="1" spc="-5" dirty="0">
                <a:solidFill>
                  <a:srgbClr val="006FC0"/>
                </a:solidFill>
                <a:latin typeface="Arial"/>
                <a:cs typeface="Arial"/>
              </a:rPr>
              <a:t>of</a:t>
            </a:r>
            <a:r>
              <a:rPr sz="1600" b="1" spc="-10" dirty="0">
                <a:solidFill>
                  <a:srgbClr val="006FC0"/>
                </a:solidFill>
                <a:latin typeface="Arial"/>
                <a:cs typeface="Arial"/>
              </a:rPr>
              <a:t> “c” </a:t>
            </a:r>
            <a:r>
              <a:rPr sz="1600" b="1" spc="-430" dirty="0">
                <a:solidFill>
                  <a:srgbClr val="006FC0"/>
                </a:solidFill>
                <a:latin typeface="Arial"/>
                <a:cs typeface="Arial"/>
              </a:rPr>
              <a:t> </a:t>
            </a:r>
            <a:r>
              <a:rPr sz="1600" b="1" spc="-10" dirty="0">
                <a:solidFill>
                  <a:srgbClr val="006FC0"/>
                </a:solidFill>
                <a:latin typeface="Arial"/>
                <a:cs typeface="Arial"/>
              </a:rPr>
              <a:t>and</a:t>
            </a:r>
            <a:r>
              <a:rPr sz="1600" b="1" spc="-5" dirty="0">
                <a:solidFill>
                  <a:srgbClr val="006FC0"/>
                </a:solidFill>
                <a:latin typeface="Arial"/>
                <a:cs typeface="Arial"/>
              </a:rPr>
              <a:t> “m</a:t>
            </a:r>
            <a:r>
              <a:rPr sz="1600" b="1" dirty="0">
                <a:solidFill>
                  <a:srgbClr val="006FC0"/>
                </a:solidFill>
                <a:latin typeface="Arial"/>
                <a:cs typeface="Arial"/>
              </a:rPr>
              <a:t> </a:t>
            </a:r>
            <a:r>
              <a:rPr sz="1600" b="1" spc="-5" dirty="0">
                <a:solidFill>
                  <a:srgbClr val="006FC0"/>
                </a:solidFill>
                <a:latin typeface="Arial"/>
                <a:cs typeface="Arial"/>
              </a:rPr>
              <a:t>”</a:t>
            </a:r>
            <a:endParaRPr sz="1600">
              <a:latin typeface="Arial"/>
              <a:cs typeface="Arial"/>
            </a:endParaRPr>
          </a:p>
        </p:txBody>
      </p:sp>
      <p:sp>
        <p:nvSpPr>
          <p:cNvPr id="7" name="object 7"/>
          <p:cNvSpPr txBox="1"/>
          <p:nvPr/>
        </p:nvSpPr>
        <p:spPr>
          <a:xfrm>
            <a:off x="3831716" y="4986654"/>
            <a:ext cx="3805554" cy="57467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1F5F"/>
                </a:solidFill>
                <a:latin typeface="Arial"/>
                <a:cs typeface="Arial"/>
              </a:rPr>
              <a:t>Gradient</a:t>
            </a:r>
            <a:r>
              <a:rPr sz="1800" b="1" spc="-15" dirty="0">
                <a:solidFill>
                  <a:srgbClr val="001F5F"/>
                </a:solidFill>
                <a:latin typeface="Arial"/>
                <a:cs typeface="Arial"/>
              </a:rPr>
              <a:t> </a:t>
            </a:r>
            <a:r>
              <a:rPr sz="1800" b="1" spc="-20" dirty="0">
                <a:solidFill>
                  <a:srgbClr val="001F5F"/>
                </a:solidFill>
                <a:latin typeface="Arial"/>
                <a:cs typeface="Arial"/>
              </a:rPr>
              <a:t>Value</a:t>
            </a:r>
            <a:r>
              <a:rPr sz="1800" b="1" dirty="0">
                <a:solidFill>
                  <a:srgbClr val="001F5F"/>
                </a:solidFill>
                <a:latin typeface="Arial"/>
                <a:cs typeface="Arial"/>
              </a:rPr>
              <a:t> to</a:t>
            </a:r>
            <a:r>
              <a:rPr sz="1800" b="1" spc="-10" dirty="0">
                <a:solidFill>
                  <a:srgbClr val="001F5F"/>
                </a:solidFill>
                <a:latin typeface="Arial"/>
                <a:cs typeface="Arial"/>
              </a:rPr>
              <a:t> </a:t>
            </a:r>
            <a:r>
              <a:rPr sz="1800" b="1" spc="-5" dirty="0">
                <a:solidFill>
                  <a:srgbClr val="001F5F"/>
                </a:solidFill>
                <a:latin typeface="Arial"/>
                <a:cs typeface="Arial"/>
              </a:rPr>
              <a:t>determine</a:t>
            </a:r>
            <a:r>
              <a:rPr sz="1800" b="1" dirty="0">
                <a:solidFill>
                  <a:srgbClr val="001F5F"/>
                </a:solidFill>
                <a:latin typeface="Arial"/>
                <a:cs typeface="Arial"/>
              </a:rPr>
              <a:t> </a:t>
            </a:r>
            <a:r>
              <a:rPr sz="1800" b="1" spc="-5" dirty="0">
                <a:solidFill>
                  <a:srgbClr val="001F5F"/>
                </a:solidFill>
                <a:latin typeface="Arial"/>
                <a:cs typeface="Arial"/>
              </a:rPr>
              <a:t>first</a:t>
            </a:r>
            <a:endParaRPr sz="1800">
              <a:latin typeface="Arial"/>
              <a:cs typeface="Arial"/>
            </a:endParaRPr>
          </a:p>
          <a:p>
            <a:pPr marL="12700">
              <a:lnSpc>
                <a:spcPct val="100000"/>
              </a:lnSpc>
            </a:pPr>
            <a:r>
              <a:rPr sz="1800" b="1" spc="-5" dirty="0">
                <a:solidFill>
                  <a:srgbClr val="001F5F"/>
                </a:solidFill>
                <a:latin typeface="Arial"/>
                <a:cs typeface="Arial"/>
              </a:rPr>
              <a:t>iteration</a:t>
            </a:r>
            <a:r>
              <a:rPr sz="1800" b="1" spc="-15" dirty="0">
                <a:solidFill>
                  <a:srgbClr val="001F5F"/>
                </a:solidFill>
                <a:latin typeface="Arial"/>
                <a:cs typeface="Arial"/>
              </a:rPr>
              <a:t> </a:t>
            </a:r>
            <a:r>
              <a:rPr sz="1800" b="1" dirty="0">
                <a:solidFill>
                  <a:srgbClr val="001F5F"/>
                </a:solidFill>
                <a:latin typeface="Arial"/>
                <a:cs typeface="Arial"/>
              </a:rPr>
              <a:t>of </a:t>
            </a:r>
            <a:r>
              <a:rPr sz="1800" b="1" spc="-5" dirty="0">
                <a:solidFill>
                  <a:srgbClr val="001F5F"/>
                </a:solidFill>
                <a:latin typeface="Arial"/>
                <a:cs typeface="Arial"/>
              </a:rPr>
              <a:t>“c”</a:t>
            </a:r>
            <a:r>
              <a:rPr sz="1800" b="1" dirty="0">
                <a:solidFill>
                  <a:srgbClr val="001F5F"/>
                </a:solidFill>
                <a:latin typeface="Arial"/>
                <a:cs typeface="Arial"/>
              </a:rPr>
              <a:t> </a:t>
            </a:r>
            <a:r>
              <a:rPr sz="1800" b="1" spc="-10" dirty="0">
                <a:solidFill>
                  <a:srgbClr val="001F5F"/>
                </a:solidFill>
                <a:latin typeface="Arial"/>
                <a:cs typeface="Arial"/>
              </a:rPr>
              <a:t>value</a:t>
            </a:r>
            <a:r>
              <a:rPr sz="1800" b="1" spc="25" dirty="0">
                <a:solidFill>
                  <a:srgbClr val="001F5F"/>
                </a:solidFill>
                <a:latin typeface="Arial"/>
                <a:cs typeface="Arial"/>
              </a:rPr>
              <a:t> </a:t>
            </a:r>
            <a:r>
              <a:rPr sz="1800" b="1" spc="-5" dirty="0">
                <a:solidFill>
                  <a:srgbClr val="001F5F"/>
                </a:solidFill>
                <a:latin typeface="Arial"/>
                <a:cs typeface="Arial"/>
              </a:rPr>
              <a:t>i.e.</a:t>
            </a:r>
            <a:r>
              <a:rPr sz="1800" b="1" spc="-10" dirty="0">
                <a:solidFill>
                  <a:srgbClr val="001F5F"/>
                </a:solidFill>
                <a:latin typeface="Arial"/>
                <a:cs typeface="Arial"/>
              </a:rPr>
              <a:t> new</a:t>
            </a:r>
            <a:r>
              <a:rPr sz="1800" b="1" dirty="0">
                <a:solidFill>
                  <a:srgbClr val="001F5F"/>
                </a:solidFill>
                <a:latin typeface="Arial"/>
                <a:cs typeface="Arial"/>
              </a:rPr>
              <a:t> </a:t>
            </a:r>
            <a:r>
              <a:rPr sz="1800" b="1" spc="-10" dirty="0">
                <a:solidFill>
                  <a:srgbClr val="001F5F"/>
                </a:solidFill>
                <a:latin typeface="Arial"/>
                <a:cs typeface="Arial"/>
              </a:rPr>
              <a:t>value</a:t>
            </a:r>
            <a:endParaRPr sz="1800">
              <a:latin typeface="Arial"/>
              <a:cs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2587" y="109728"/>
            <a:ext cx="7726680" cy="2635250"/>
            <a:chOff x="132587" y="109728"/>
            <a:chExt cx="7726680" cy="2635250"/>
          </a:xfrm>
        </p:grpSpPr>
        <p:pic>
          <p:nvPicPr>
            <p:cNvPr id="3" name="object 3"/>
            <p:cNvPicPr/>
            <p:nvPr/>
          </p:nvPicPr>
          <p:blipFill>
            <a:blip r:embed="rId2" cstate="print"/>
            <a:stretch>
              <a:fillRect/>
            </a:stretch>
          </p:blipFill>
          <p:spPr>
            <a:xfrm>
              <a:off x="132587" y="109728"/>
              <a:ext cx="7726680" cy="2511552"/>
            </a:xfrm>
            <a:prstGeom prst="rect">
              <a:avLst/>
            </a:prstGeom>
          </p:spPr>
        </p:pic>
        <p:sp>
          <p:nvSpPr>
            <p:cNvPr id="4" name="object 4"/>
            <p:cNvSpPr/>
            <p:nvPr/>
          </p:nvSpPr>
          <p:spPr>
            <a:xfrm>
              <a:off x="2460498" y="2093213"/>
              <a:ext cx="2112645" cy="632460"/>
            </a:xfrm>
            <a:custGeom>
              <a:avLst/>
              <a:gdLst/>
              <a:ahLst/>
              <a:cxnLst/>
              <a:rect l="l" t="t" r="r" b="b"/>
              <a:pathLst>
                <a:path w="2112645" h="632460">
                  <a:moveTo>
                    <a:pt x="0" y="632460"/>
                  </a:moveTo>
                  <a:lnTo>
                    <a:pt x="2112264" y="632460"/>
                  </a:lnTo>
                  <a:lnTo>
                    <a:pt x="2112264" y="0"/>
                  </a:lnTo>
                  <a:lnTo>
                    <a:pt x="0" y="0"/>
                  </a:lnTo>
                  <a:lnTo>
                    <a:pt x="0" y="632460"/>
                  </a:lnTo>
                  <a:close/>
                </a:path>
              </a:pathLst>
            </a:custGeom>
            <a:ln w="38100">
              <a:solidFill>
                <a:srgbClr val="FF0000"/>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199644" y="3332988"/>
            <a:ext cx="11526012" cy="2945892"/>
          </a:xfrm>
          <a:prstGeom prst="rect">
            <a:avLst/>
          </a:prstGeom>
        </p:spPr>
      </p:pic>
      <p:sp>
        <p:nvSpPr>
          <p:cNvPr id="6" name="object 6"/>
          <p:cNvSpPr txBox="1"/>
          <p:nvPr/>
        </p:nvSpPr>
        <p:spPr>
          <a:xfrm>
            <a:off x="7939278" y="2059051"/>
            <a:ext cx="18211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1F5F"/>
                </a:solidFill>
                <a:latin typeface="Arial Black"/>
                <a:cs typeface="Arial Black"/>
              </a:rPr>
              <a:t>New</a:t>
            </a:r>
            <a:r>
              <a:rPr sz="1800" spc="-45" dirty="0">
                <a:solidFill>
                  <a:srgbClr val="001F5F"/>
                </a:solidFill>
                <a:latin typeface="Arial Black"/>
                <a:cs typeface="Arial Black"/>
              </a:rPr>
              <a:t> </a:t>
            </a:r>
            <a:r>
              <a:rPr sz="1800" dirty="0">
                <a:solidFill>
                  <a:srgbClr val="001F5F"/>
                </a:solidFill>
                <a:latin typeface="Arial Black"/>
                <a:cs typeface="Arial Black"/>
              </a:rPr>
              <a:t>“c”</a:t>
            </a:r>
            <a:r>
              <a:rPr sz="1800" spc="-50" dirty="0">
                <a:solidFill>
                  <a:srgbClr val="001F5F"/>
                </a:solidFill>
                <a:latin typeface="Arial Black"/>
                <a:cs typeface="Arial Black"/>
              </a:rPr>
              <a:t> </a:t>
            </a:r>
            <a:r>
              <a:rPr sz="1800" spc="-15" dirty="0">
                <a:solidFill>
                  <a:srgbClr val="001F5F"/>
                </a:solidFill>
                <a:latin typeface="Arial Black"/>
                <a:cs typeface="Arial Black"/>
              </a:rPr>
              <a:t>Value</a:t>
            </a:r>
            <a:endParaRPr sz="1800">
              <a:latin typeface="Arial Black"/>
              <a:cs typeface="Arial Black"/>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7" name="object 7"/>
          <p:cNvSpPr txBox="1"/>
          <p:nvPr/>
        </p:nvSpPr>
        <p:spPr>
          <a:xfrm>
            <a:off x="738022" y="2834766"/>
            <a:ext cx="128714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01F5F"/>
                </a:solidFill>
                <a:latin typeface="Arial Black"/>
                <a:cs typeface="Arial Black"/>
              </a:rPr>
              <a:t>Likewise</a:t>
            </a:r>
            <a:r>
              <a:rPr sz="1800" spc="-85" dirty="0">
                <a:solidFill>
                  <a:srgbClr val="001F5F"/>
                </a:solidFill>
                <a:latin typeface="Arial Black"/>
                <a:cs typeface="Arial Black"/>
              </a:rPr>
              <a:t> </a:t>
            </a:r>
            <a:r>
              <a:rPr sz="1800" dirty="0">
                <a:solidFill>
                  <a:srgbClr val="001F5F"/>
                </a:solidFill>
                <a:latin typeface="Arial Black"/>
                <a:cs typeface="Arial Black"/>
              </a:rPr>
              <a:t>:</a:t>
            </a:r>
            <a:endParaRPr sz="1800">
              <a:latin typeface="Arial Black"/>
              <a:cs typeface="Arial Black"/>
            </a:endParaRPr>
          </a:p>
        </p:txBody>
      </p:sp>
      <p:sp>
        <p:nvSpPr>
          <p:cNvPr id="8" name="object 8"/>
          <p:cNvSpPr txBox="1"/>
          <p:nvPr/>
        </p:nvSpPr>
        <p:spPr>
          <a:xfrm>
            <a:off x="8233918" y="3998467"/>
            <a:ext cx="299212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Arial"/>
                <a:cs typeface="Arial"/>
              </a:rPr>
              <a:t>Partial</a:t>
            </a:r>
            <a:r>
              <a:rPr sz="1600" b="1" spc="5" dirty="0">
                <a:solidFill>
                  <a:srgbClr val="FFFF00"/>
                </a:solidFill>
                <a:latin typeface="Arial"/>
                <a:cs typeface="Arial"/>
              </a:rPr>
              <a:t> </a:t>
            </a:r>
            <a:r>
              <a:rPr sz="1600" b="1" spc="-5" dirty="0">
                <a:solidFill>
                  <a:srgbClr val="FFFF00"/>
                </a:solidFill>
                <a:latin typeface="Arial"/>
                <a:cs typeface="Arial"/>
              </a:rPr>
              <a:t>differentiation</a:t>
            </a:r>
            <a:r>
              <a:rPr sz="1600" b="1" spc="55" dirty="0">
                <a:solidFill>
                  <a:srgbClr val="FFFF00"/>
                </a:solidFill>
                <a:latin typeface="Arial"/>
                <a:cs typeface="Arial"/>
              </a:rPr>
              <a:t> </a:t>
            </a:r>
            <a:r>
              <a:rPr sz="1600" b="1" spc="-35" dirty="0">
                <a:solidFill>
                  <a:srgbClr val="FFFF00"/>
                </a:solidFill>
                <a:latin typeface="Arial"/>
                <a:cs typeface="Arial"/>
              </a:rPr>
              <a:t>W.r.t</a:t>
            </a:r>
            <a:r>
              <a:rPr sz="1600" b="1" spc="5" dirty="0">
                <a:solidFill>
                  <a:srgbClr val="FFFF00"/>
                </a:solidFill>
                <a:latin typeface="Arial"/>
                <a:cs typeface="Arial"/>
              </a:rPr>
              <a:t> </a:t>
            </a:r>
            <a:r>
              <a:rPr sz="1600" b="1" spc="-10" dirty="0">
                <a:solidFill>
                  <a:srgbClr val="FFFF00"/>
                </a:solidFill>
                <a:latin typeface="Arial"/>
                <a:cs typeface="Arial"/>
              </a:rPr>
              <a:t>“m”</a:t>
            </a:r>
            <a:endParaRPr sz="1600">
              <a:latin typeface="Arial"/>
              <a:cs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8995" y="207263"/>
            <a:ext cx="10924032" cy="2008631"/>
          </a:xfrm>
          <a:prstGeom prst="rect">
            <a:avLst/>
          </a:prstGeom>
        </p:spPr>
      </p:pic>
      <p:pic>
        <p:nvPicPr>
          <p:cNvPr id="3" name="object 3"/>
          <p:cNvPicPr/>
          <p:nvPr/>
        </p:nvPicPr>
        <p:blipFill>
          <a:blip r:embed="rId3" cstate="print"/>
          <a:stretch>
            <a:fillRect/>
          </a:stretch>
        </p:blipFill>
        <p:spPr>
          <a:xfrm>
            <a:off x="348995" y="2575560"/>
            <a:ext cx="10924032" cy="2269236"/>
          </a:xfrm>
          <a:prstGeom prst="rect">
            <a:avLst/>
          </a:prstGeom>
        </p:spPr>
      </p:pic>
      <p:sp>
        <p:nvSpPr>
          <p:cNvPr id="4" name="object 4"/>
          <p:cNvSpPr txBox="1"/>
          <p:nvPr/>
        </p:nvSpPr>
        <p:spPr>
          <a:xfrm>
            <a:off x="7176896" y="851661"/>
            <a:ext cx="32004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00"/>
                </a:solidFill>
                <a:latin typeface="Arial"/>
                <a:cs typeface="Arial"/>
              </a:rPr>
              <a:t>Putting</a:t>
            </a:r>
            <a:r>
              <a:rPr sz="1600" b="1" spc="15" dirty="0">
                <a:solidFill>
                  <a:srgbClr val="FFFF00"/>
                </a:solidFill>
                <a:latin typeface="Arial"/>
                <a:cs typeface="Arial"/>
              </a:rPr>
              <a:t> </a:t>
            </a:r>
            <a:r>
              <a:rPr sz="1600" b="1" spc="-5" dirty="0">
                <a:solidFill>
                  <a:srgbClr val="FFFF00"/>
                </a:solidFill>
                <a:latin typeface="Arial"/>
                <a:cs typeface="Arial"/>
              </a:rPr>
              <a:t>old </a:t>
            </a:r>
            <a:r>
              <a:rPr sz="1600" b="1" spc="-15" dirty="0">
                <a:solidFill>
                  <a:srgbClr val="FFFF00"/>
                </a:solidFill>
                <a:latin typeface="Arial"/>
                <a:cs typeface="Arial"/>
              </a:rPr>
              <a:t>value</a:t>
            </a:r>
            <a:r>
              <a:rPr sz="1600" b="1" spc="50" dirty="0">
                <a:solidFill>
                  <a:srgbClr val="FFFF00"/>
                </a:solidFill>
                <a:latin typeface="Arial"/>
                <a:cs typeface="Arial"/>
              </a:rPr>
              <a:t> </a:t>
            </a:r>
            <a:r>
              <a:rPr sz="1600" b="1" spc="-5" dirty="0">
                <a:solidFill>
                  <a:srgbClr val="FFFF00"/>
                </a:solidFill>
                <a:latin typeface="Arial"/>
                <a:cs typeface="Arial"/>
              </a:rPr>
              <a:t>of “c” </a:t>
            </a:r>
            <a:r>
              <a:rPr sz="1600" b="1" spc="-10" dirty="0">
                <a:solidFill>
                  <a:srgbClr val="FFFF00"/>
                </a:solidFill>
                <a:latin typeface="Arial"/>
                <a:cs typeface="Arial"/>
              </a:rPr>
              <a:t>and</a:t>
            </a:r>
            <a:r>
              <a:rPr sz="1600" b="1" dirty="0">
                <a:solidFill>
                  <a:srgbClr val="FFFF00"/>
                </a:solidFill>
                <a:latin typeface="Arial"/>
                <a:cs typeface="Arial"/>
              </a:rPr>
              <a:t> </a:t>
            </a:r>
            <a:r>
              <a:rPr sz="1600" b="1" spc="-5" dirty="0">
                <a:solidFill>
                  <a:srgbClr val="FFFF00"/>
                </a:solidFill>
                <a:latin typeface="Arial"/>
                <a:cs typeface="Arial"/>
              </a:rPr>
              <a:t>“m</a:t>
            </a:r>
            <a:r>
              <a:rPr sz="1600" b="1" dirty="0">
                <a:solidFill>
                  <a:srgbClr val="FFFF00"/>
                </a:solidFill>
                <a:latin typeface="Arial"/>
                <a:cs typeface="Arial"/>
              </a:rPr>
              <a:t> </a:t>
            </a:r>
            <a:r>
              <a:rPr sz="1600" b="1" spc="-5" dirty="0">
                <a:solidFill>
                  <a:srgbClr val="FFFF00"/>
                </a:solidFill>
                <a:latin typeface="Arial"/>
                <a:cs typeface="Arial"/>
              </a:rPr>
              <a:t>”</a:t>
            </a:r>
            <a:endParaRPr sz="16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5" name="object 5"/>
          <p:cNvSpPr txBox="1">
            <a:spLocks noGrp="1"/>
          </p:cNvSpPr>
          <p:nvPr>
            <p:ph type="ctrTitle"/>
          </p:nvPr>
        </p:nvSpPr>
        <p:spPr>
          <a:prstGeom prst="rect">
            <a:avLst/>
          </a:prstGeom>
        </p:spPr>
        <p:txBody>
          <a:bodyPr vert="horz" wrap="square" lIns="0" tIns="12700" rIns="0" bIns="0" rtlCol="0">
            <a:spAutoFit/>
          </a:bodyPr>
          <a:lstStyle/>
          <a:p>
            <a:pPr marL="5406390" marR="5080">
              <a:lnSpc>
                <a:spcPct val="100000"/>
              </a:lnSpc>
              <a:spcBef>
                <a:spcPts val="100"/>
              </a:spcBef>
            </a:pPr>
            <a:r>
              <a:rPr spc="-5" dirty="0"/>
              <a:t>Gradient</a:t>
            </a:r>
            <a:r>
              <a:rPr spc="-15" dirty="0"/>
              <a:t> </a:t>
            </a:r>
            <a:r>
              <a:rPr spc="-20" dirty="0"/>
              <a:t>Value</a:t>
            </a:r>
            <a:r>
              <a:rPr dirty="0"/>
              <a:t> to</a:t>
            </a:r>
            <a:r>
              <a:rPr spc="-5" dirty="0"/>
              <a:t> determine</a:t>
            </a:r>
            <a:r>
              <a:rPr dirty="0"/>
              <a:t> </a:t>
            </a:r>
            <a:r>
              <a:rPr spc="-5" dirty="0"/>
              <a:t>first </a:t>
            </a:r>
            <a:r>
              <a:rPr dirty="0"/>
              <a:t> </a:t>
            </a:r>
            <a:r>
              <a:rPr spc="-5" dirty="0"/>
              <a:t>iteration </a:t>
            </a:r>
            <a:r>
              <a:rPr dirty="0"/>
              <a:t>of</a:t>
            </a:r>
            <a:r>
              <a:rPr spc="-5" dirty="0"/>
              <a:t> </a:t>
            </a:r>
            <a:r>
              <a:rPr dirty="0"/>
              <a:t>“m”</a:t>
            </a:r>
            <a:r>
              <a:rPr spc="-5" dirty="0"/>
              <a:t> </a:t>
            </a:r>
            <a:r>
              <a:rPr spc="-15" dirty="0"/>
              <a:t>value</a:t>
            </a:r>
            <a:r>
              <a:rPr spc="25" dirty="0"/>
              <a:t> </a:t>
            </a:r>
            <a:r>
              <a:rPr dirty="0"/>
              <a:t>i.e.</a:t>
            </a:r>
            <a:r>
              <a:rPr spc="-10" dirty="0"/>
              <a:t> </a:t>
            </a:r>
            <a:r>
              <a:rPr spc="-5" dirty="0"/>
              <a:t>new</a:t>
            </a:r>
            <a:r>
              <a:rPr dirty="0"/>
              <a:t> </a:t>
            </a:r>
            <a:r>
              <a:rPr spc="-15" dirty="0"/>
              <a:t>value</a:t>
            </a:r>
          </a:p>
        </p:txBody>
      </p:sp>
      <p:sp>
        <p:nvSpPr>
          <p:cNvPr id="6" name="object 6"/>
          <p:cNvSpPr txBox="1"/>
          <p:nvPr/>
        </p:nvSpPr>
        <p:spPr>
          <a:xfrm>
            <a:off x="8959342" y="4208779"/>
            <a:ext cx="18967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1F5F"/>
                </a:solidFill>
                <a:latin typeface="Arial Black"/>
                <a:cs typeface="Arial Black"/>
              </a:rPr>
              <a:t>New</a:t>
            </a:r>
            <a:r>
              <a:rPr sz="1800" spc="-45" dirty="0">
                <a:solidFill>
                  <a:srgbClr val="001F5F"/>
                </a:solidFill>
                <a:latin typeface="Arial Black"/>
                <a:cs typeface="Arial Black"/>
              </a:rPr>
              <a:t> </a:t>
            </a:r>
            <a:r>
              <a:rPr sz="1800" dirty="0">
                <a:solidFill>
                  <a:srgbClr val="001F5F"/>
                </a:solidFill>
                <a:latin typeface="Arial Black"/>
                <a:cs typeface="Arial Black"/>
              </a:rPr>
              <a:t>“m”</a:t>
            </a:r>
            <a:r>
              <a:rPr sz="1800" spc="-50" dirty="0">
                <a:solidFill>
                  <a:srgbClr val="001F5F"/>
                </a:solidFill>
                <a:latin typeface="Arial Black"/>
                <a:cs typeface="Arial Black"/>
              </a:rPr>
              <a:t> </a:t>
            </a:r>
            <a:r>
              <a:rPr sz="1800" spc="-15" dirty="0">
                <a:solidFill>
                  <a:srgbClr val="001F5F"/>
                </a:solidFill>
                <a:latin typeface="Arial Black"/>
                <a:cs typeface="Arial Black"/>
              </a:rPr>
              <a:t>Value</a:t>
            </a:r>
            <a:endParaRPr sz="1800">
              <a:latin typeface="Arial Black"/>
              <a:cs typeface="Arial Black"/>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4286" y="132587"/>
            <a:ext cx="7249073" cy="5844539"/>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72440" y="3273425"/>
            <a:ext cx="6880225" cy="182880"/>
          </a:xfrm>
          <a:custGeom>
            <a:avLst/>
            <a:gdLst/>
            <a:ahLst/>
            <a:cxnLst/>
            <a:rect l="l" t="t" r="r" b="b"/>
            <a:pathLst>
              <a:path w="6880225" h="182879">
                <a:moveTo>
                  <a:pt x="6834124" y="0"/>
                </a:moveTo>
                <a:lnTo>
                  <a:pt x="45720" y="0"/>
                </a:lnTo>
                <a:lnTo>
                  <a:pt x="28932" y="7858"/>
                </a:lnTo>
                <a:lnTo>
                  <a:pt x="14287" y="28575"/>
                </a:lnTo>
                <a:lnTo>
                  <a:pt x="3929" y="57864"/>
                </a:lnTo>
                <a:lnTo>
                  <a:pt x="0" y="91440"/>
                </a:lnTo>
                <a:lnTo>
                  <a:pt x="3929" y="125015"/>
                </a:lnTo>
                <a:lnTo>
                  <a:pt x="14287" y="154305"/>
                </a:lnTo>
                <a:lnTo>
                  <a:pt x="28932" y="175021"/>
                </a:lnTo>
                <a:lnTo>
                  <a:pt x="45720" y="182880"/>
                </a:lnTo>
                <a:lnTo>
                  <a:pt x="6834124" y="182880"/>
                </a:lnTo>
                <a:lnTo>
                  <a:pt x="6850911" y="175021"/>
                </a:lnTo>
                <a:lnTo>
                  <a:pt x="6865556" y="154305"/>
                </a:lnTo>
                <a:lnTo>
                  <a:pt x="6875914" y="125015"/>
                </a:lnTo>
                <a:lnTo>
                  <a:pt x="6879844" y="91440"/>
                </a:lnTo>
                <a:lnTo>
                  <a:pt x="6875914" y="57864"/>
                </a:lnTo>
                <a:lnTo>
                  <a:pt x="6865556" y="28575"/>
                </a:lnTo>
                <a:lnTo>
                  <a:pt x="6850911" y="7858"/>
                </a:lnTo>
                <a:lnTo>
                  <a:pt x="6834124" y="0"/>
                </a:lnTo>
                <a:close/>
              </a:path>
            </a:pathLst>
          </a:custGeom>
          <a:solidFill>
            <a:srgbClr val="FACD5A"/>
          </a:solidFill>
        </p:spPr>
        <p:txBody>
          <a:bodyPr wrap="square" lIns="0" tIns="0" rIns="0" bIns="0" rtlCol="0"/>
          <a:lstStyle/>
          <a:p>
            <a:endParaRPr/>
          </a:p>
        </p:txBody>
      </p:sp>
      <p:sp>
        <p:nvSpPr>
          <p:cNvPr id="3" name="object 3"/>
          <p:cNvSpPr/>
          <p:nvPr/>
        </p:nvSpPr>
        <p:spPr>
          <a:xfrm>
            <a:off x="472440" y="2999105"/>
            <a:ext cx="10483850" cy="182880"/>
          </a:xfrm>
          <a:custGeom>
            <a:avLst/>
            <a:gdLst/>
            <a:ahLst/>
            <a:cxnLst/>
            <a:rect l="l" t="t" r="r" b="b"/>
            <a:pathLst>
              <a:path w="10483850" h="182880">
                <a:moveTo>
                  <a:pt x="10438104" y="0"/>
                </a:moveTo>
                <a:lnTo>
                  <a:pt x="45720" y="0"/>
                </a:lnTo>
                <a:lnTo>
                  <a:pt x="28932" y="7858"/>
                </a:lnTo>
                <a:lnTo>
                  <a:pt x="14287" y="28575"/>
                </a:lnTo>
                <a:lnTo>
                  <a:pt x="3929" y="57864"/>
                </a:lnTo>
                <a:lnTo>
                  <a:pt x="0" y="91440"/>
                </a:lnTo>
                <a:lnTo>
                  <a:pt x="3929" y="125015"/>
                </a:lnTo>
                <a:lnTo>
                  <a:pt x="14287" y="154305"/>
                </a:lnTo>
                <a:lnTo>
                  <a:pt x="28932" y="175021"/>
                </a:lnTo>
                <a:lnTo>
                  <a:pt x="45720" y="182880"/>
                </a:lnTo>
                <a:lnTo>
                  <a:pt x="10438104" y="182880"/>
                </a:lnTo>
                <a:lnTo>
                  <a:pt x="10454892" y="175021"/>
                </a:lnTo>
                <a:lnTo>
                  <a:pt x="10469537" y="154305"/>
                </a:lnTo>
                <a:lnTo>
                  <a:pt x="10479895" y="125015"/>
                </a:lnTo>
                <a:lnTo>
                  <a:pt x="10483824" y="91440"/>
                </a:lnTo>
                <a:lnTo>
                  <a:pt x="10479895" y="57864"/>
                </a:lnTo>
                <a:lnTo>
                  <a:pt x="10469537" y="28575"/>
                </a:lnTo>
                <a:lnTo>
                  <a:pt x="10454892" y="7858"/>
                </a:lnTo>
                <a:lnTo>
                  <a:pt x="10438104" y="0"/>
                </a:lnTo>
                <a:close/>
              </a:path>
            </a:pathLst>
          </a:custGeom>
          <a:solidFill>
            <a:srgbClr val="FACD5A"/>
          </a:solidFill>
        </p:spPr>
        <p:txBody>
          <a:bodyPr wrap="square" lIns="0" tIns="0" rIns="0" bIns="0" rtlCol="0"/>
          <a:lstStyle/>
          <a:p>
            <a:endParaRPr/>
          </a:p>
        </p:txBody>
      </p:sp>
      <p:sp>
        <p:nvSpPr>
          <p:cNvPr id="4" name="object 4"/>
          <p:cNvSpPr/>
          <p:nvPr/>
        </p:nvSpPr>
        <p:spPr>
          <a:xfrm>
            <a:off x="396240" y="1390903"/>
            <a:ext cx="2236470" cy="182880"/>
          </a:xfrm>
          <a:custGeom>
            <a:avLst/>
            <a:gdLst/>
            <a:ahLst/>
            <a:cxnLst/>
            <a:rect l="l" t="t" r="r" b="b"/>
            <a:pathLst>
              <a:path w="2236470" h="182880">
                <a:moveTo>
                  <a:pt x="2190470" y="0"/>
                </a:moveTo>
                <a:lnTo>
                  <a:pt x="45720" y="0"/>
                </a:lnTo>
                <a:lnTo>
                  <a:pt x="28932" y="7858"/>
                </a:lnTo>
                <a:lnTo>
                  <a:pt x="14287" y="28575"/>
                </a:lnTo>
                <a:lnTo>
                  <a:pt x="3929" y="57864"/>
                </a:lnTo>
                <a:lnTo>
                  <a:pt x="0" y="91440"/>
                </a:lnTo>
                <a:lnTo>
                  <a:pt x="3929" y="125015"/>
                </a:lnTo>
                <a:lnTo>
                  <a:pt x="14287" y="154305"/>
                </a:lnTo>
                <a:lnTo>
                  <a:pt x="28932" y="175021"/>
                </a:lnTo>
                <a:lnTo>
                  <a:pt x="45720" y="182880"/>
                </a:lnTo>
                <a:lnTo>
                  <a:pt x="2190470" y="182880"/>
                </a:lnTo>
                <a:lnTo>
                  <a:pt x="2207258" y="175021"/>
                </a:lnTo>
                <a:lnTo>
                  <a:pt x="2221903" y="154305"/>
                </a:lnTo>
                <a:lnTo>
                  <a:pt x="2232261" y="125015"/>
                </a:lnTo>
                <a:lnTo>
                  <a:pt x="2236190" y="91440"/>
                </a:lnTo>
                <a:lnTo>
                  <a:pt x="2232261" y="57864"/>
                </a:lnTo>
                <a:lnTo>
                  <a:pt x="2221903" y="28575"/>
                </a:lnTo>
                <a:lnTo>
                  <a:pt x="2207258" y="7858"/>
                </a:lnTo>
                <a:lnTo>
                  <a:pt x="2190470" y="0"/>
                </a:lnTo>
                <a:close/>
              </a:path>
            </a:pathLst>
          </a:custGeom>
          <a:solidFill>
            <a:srgbClr val="FACD5A"/>
          </a:solidFill>
        </p:spPr>
        <p:txBody>
          <a:bodyPr wrap="square" lIns="0" tIns="0" rIns="0" bIns="0" rtlCol="0"/>
          <a:lstStyle/>
          <a:p>
            <a:endParaRPr/>
          </a:p>
        </p:txBody>
      </p:sp>
      <p:sp>
        <p:nvSpPr>
          <p:cNvPr id="5" name="object 5"/>
          <p:cNvSpPr/>
          <p:nvPr/>
        </p:nvSpPr>
        <p:spPr>
          <a:xfrm>
            <a:off x="396240" y="1116583"/>
            <a:ext cx="10942320" cy="182880"/>
          </a:xfrm>
          <a:custGeom>
            <a:avLst/>
            <a:gdLst/>
            <a:ahLst/>
            <a:cxnLst/>
            <a:rect l="l" t="t" r="r" b="b"/>
            <a:pathLst>
              <a:path w="10942320" h="182880">
                <a:moveTo>
                  <a:pt x="10896371" y="0"/>
                </a:moveTo>
                <a:lnTo>
                  <a:pt x="45720" y="0"/>
                </a:lnTo>
                <a:lnTo>
                  <a:pt x="28932" y="7858"/>
                </a:lnTo>
                <a:lnTo>
                  <a:pt x="14287" y="28575"/>
                </a:lnTo>
                <a:lnTo>
                  <a:pt x="3929" y="57864"/>
                </a:lnTo>
                <a:lnTo>
                  <a:pt x="0" y="91440"/>
                </a:lnTo>
                <a:lnTo>
                  <a:pt x="3929" y="125015"/>
                </a:lnTo>
                <a:lnTo>
                  <a:pt x="14287" y="154305"/>
                </a:lnTo>
                <a:lnTo>
                  <a:pt x="28932" y="175021"/>
                </a:lnTo>
                <a:lnTo>
                  <a:pt x="45720" y="182880"/>
                </a:lnTo>
                <a:lnTo>
                  <a:pt x="10896371" y="182880"/>
                </a:lnTo>
                <a:lnTo>
                  <a:pt x="10913159" y="175021"/>
                </a:lnTo>
                <a:lnTo>
                  <a:pt x="10927803" y="154305"/>
                </a:lnTo>
                <a:lnTo>
                  <a:pt x="10938162" y="125015"/>
                </a:lnTo>
                <a:lnTo>
                  <a:pt x="10942091" y="91440"/>
                </a:lnTo>
                <a:lnTo>
                  <a:pt x="10938162" y="57864"/>
                </a:lnTo>
                <a:lnTo>
                  <a:pt x="10927803" y="28575"/>
                </a:lnTo>
                <a:lnTo>
                  <a:pt x="10913159" y="7858"/>
                </a:lnTo>
                <a:lnTo>
                  <a:pt x="10896371" y="0"/>
                </a:lnTo>
                <a:close/>
              </a:path>
            </a:pathLst>
          </a:custGeom>
          <a:solidFill>
            <a:srgbClr val="FACD5A"/>
          </a:solidFill>
        </p:spPr>
        <p:txBody>
          <a:bodyPr wrap="square" lIns="0" tIns="0" rIns="0" bIns="0" rtlCol="0"/>
          <a:lstStyle/>
          <a:p>
            <a:endParaRPr/>
          </a:p>
        </p:txBody>
      </p:sp>
      <p:sp>
        <p:nvSpPr>
          <p:cNvPr id="6" name="object 6"/>
          <p:cNvSpPr/>
          <p:nvPr/>
        </p:nvSpPr>
        <p:spPr>
          <a:xfrm>
            <a:off x="5668124" y="842263"/>
            <a:ext cx="5670550" cy="182880"/>
          </a:xfrm>
          <a:custGeom>
            <a:avLst/>
            <a:gdLst/>
            <a:ahLst/>
            <a:cxnLst/>
            <a:rect l="l" t="t" r="r" b="b"/>
            <a:pathLst>
              <a:path w="5670550" h="182880">
                <a:moveTo>
                  <a:pt x="5624334" y="0"/>
                </a:moveTo>
                <a:lnTo>
                  <a:pt x="45720" y="0"/>
                </a:lnTo>
                <a:lnTo>
                  <a:pt x="28932" y="7858"/>
                </a:lnTo>
                <a:lnTo>
                  <a:pt x="14287" y="28575"/>
                </a:lnTo>
                <a:lnTo>
                  <a:pt x="3929" y="57864"/>
                </a:lnTo>
                <a:lnTo>
                  <a:pt x="0" y="91440"/>
                </a:lnTo>
                <a:lnTo>
                  <a:pt x="3929" y="125015"/>
                </a:lnTo>
                <a:lnTo>
                  <a:pt x="14287" y="154305"/>
                </a:lnTo>
                <a:lnTo>
                  <a:pt x="28932" y="175021"/>
                </a:lnTo>
                <a:lnTo>
                  <a:pt x="45720" y="182880"/>
                </a:lnTo>
                <a:lnTo>
                  <a:pt x="5624334" y="182880"/>
                </a:lnTo>
                <a:lnTo>
                  <a:pt x="5641122" y="175021"/>
                </a:lnTo>
                <a:lnTo>
                  <a:pt x="5655767" y="154305"/>
                </a:lnTo>
                <a:lnTo>
                  <a:pt x="5666125" y="125015"/>
                </a:lnTo>
                <a:lnTo>
                  <a:pt x="5670054" y="91440"/>
                </a:lnTo>
                <a:lnTo>
                  <a:pt x="5666125" y="57864"/>
                </a:lnTo>
                <a:lnTo>
                  <a:pt x="5655767" y="28575"/>
                </a:lnTo>
                <a:lnTo>
                  <a:pt x="5641122" y="7858"/>
                </a:lnTo>
                <a:lnTo>
                  <a:pt x="5624334" y="0"/>
                </a:lnTo>
                <a:close/>
              </a:path>
            </a:pathLst>
          </a:custGeom>
          <a:solidFill>
            <a:srgbClr val="FACD5A"/>
          </a:solidFill>
        </p:spPr>
        <p:txBody>
          <a:bodyPr wrap="square" lIns="0" tIns="0" rIns="0" bIns="0" rtlCol="0"/>
          <a:lstStyle/>
          <a:p>
            <a:endParaRPr/>
          </a:p>
        </p:txBody>
      </p:sp>
      <p:sp>
        <p:nvSpPr>
          <p:cNvPr id="7" name="object 7"/>
          <p:cNvSpPr txBox="1">
            <a:spLocks noGrp="1"/>
          </p:cNvSpPr>
          <p:nvPr>
            <p:ph type="title"/>
          </p:nvPr>
        </p:nvSpPr>
        <p:spPr>
          <a:xfrm>
            <a:off x="383540" y="474675"/>
            <a:ext cx="10967720" cy="1123315"/>
          </a:xfrm>
          <a:prstGeom prst="rect">
            <a:avLst/>
          </a:prstGeom>
        </p:spPr>
        <p:txBody>
          <a:bodyPr vert="horz" wrap="square" lIns="0" tIns="12700" rIns="0" bIns="0" rtlCol="0">
            <a:spAutoFit/>
          </a:bodyPr>
          <a:lstStyle/>
          <a:p>
            <a:pPr marL="12700" marR="5080" algn="just">
              <a:lnSpc>
                <a:spcPct val="100000"/>
              </a:lnSpc>
              <a:spcBef>
                <a:spcPts val="100"/>
              </a:spcBef>
            </a:pPr>
            <a:r>
              <a:rPr sz="1800" dirty="0"/>
              <a:t>In </a:t>
            </a:r>
            <a:r>
              <a:rPr sz="1800" spc="-10" dirty="0"/>
              <a:t>Batch Gradient </a:t>
            </a:r>
            <a:r>
              <a:rPr sz="1800" spc="-5" dirty="0"/>
              <a:t>Descent </a:t>
            </a:r>
            <a:r>
              <a:rPr sz="1800" spc="-10" dirty="0"/>
              <a:t>we were </a:t>
            </a:r>
            <a:r>
              <a:rPr sz="1800" spc="-5" dirty="0"/>
              <a:t>considering </a:t>
            </a:r>
            <a:r>
              <a:rPr sz="1800" dirty="0"/>
              <a:t>all the </a:t>
            </a:r>
            <a:r>
              <a:rPr sz="1800" spc="-10" dirty="0"/>
              <a:t>examples </a:t>
            </a:r>
            <a:r>
              <a:rPr sz="1800" spc="-20" dirty="0"/>
              <a:t>for </a:t>
            </a:r>
            <a:r>
              <a:rPr sz="1800" spc="-5" dirty="0"/>
              <a:t>every </a:t>
            </a:r>
            <a:r>
              <a:rPr sz="1800" spc="-15" dirty="0"/>
              <a:t>step </a:t>
            </a:r>
            <a:r>
              <a:rPr sz="1800" spc="-5" dirty="0"/>
              <a:t>of </a:t>
            </a:r>
            <a:r>
              <a:rPr sz="1800" spc="-10" dirty="0"/>
              <a:t>Gradient </a:t>
            </a:r>
            <a:r>
              <a:rPr sz="1800" spc="-5" dirty="0"/>
              <a:t>Descent. But what if our </a:t>
            </a:r>
            <a:r>
              <a:rPr sz="1800" dirty="0"/>
              <a:t> </a:t>
            </a:r>
            <a:r>
              <a:rPr sz="1800" spc="-10" dirty="0"/>
              <a:t>dataset </a:t>
            </a:r>
            <a:r>
              <a:rPr sz="1800" spc="-5" dirty="0"/>
              <a:t>is very </a:t>
            </a:r>
            <a:r>
              <a:rPr sz="1800" spc="-10" dirty="0"/>
              <a:t>huge. </a:t>
            </a:r>
            <a:r>
              <a:rPr sz="1800" spc="-5" dirty="0"/>
              <a:t>Deep </a:t>
            </a:r>
            <a:r>
              <a:rPr sz="1800" dirty="0"/>
              <a:t>learning models </a:t>
            </a:r>
            <a:r>
              <a:rPr sz="1800" spc="-20" dirty="0"/>
              <a:t>crave for </a:t>
            </a:r>
            <a:r>
              <a:rPr sz="1800" spc="-10" dirty="0"/>
              <a:t>data. </a:t>
            </a:r>
            <a:r>
              <a:rPr sz="1800" dirty="0"/>
              <a:t>The </a:t>
            </a:r>
            <a:r>
              <a:rPr sz="1800" spc="-10" dirty="0"/>
              <a:t>more </a:t>
            </a:r>
            <a:r>
              <a:rPr sz="1800" dirty="0"/>
              <a:t>the </a:t>
            </a:r>
            <a:r>
              <a:rPr sz="1800" spc="-10" dirty="0"/>
              <a:t>data </a:t>
            </a:r>
            <a:r>
              <a:rPr sz="1800" dirty="0"/>
              <a:t>the </a:t>
            </a:r>
            <a:r>
              <a:rPr sz="1800" spc="-5" dirty="0"/>
              <a:t>more chances of </a:t>
            </a:r>
            <a:r>
              <a:rPr sz="1800" dirty="0"/>
              <a:t>a model </a:t>
            </a:r>
            <a:r>
              <a:rPr sz="1800" spc="-10" dirty="0"/>
              <a:t>to </a:t>
            </a:r>
            <a:r>
              <a:rPr sz="1800" dirty="0"/>
              <a:t>be </a:t>
            </a:r>
            <a:r>
              <a:rPr sz="1800" spc="-5" dirty="0"/>
              <a:t>good. </a:t>
            </a:r>
            <a:r>
              <a:rPr sz="1800" dirty="0"/>
              <a:t> Suppose </a:t>
            </a:r>
            <a:r>
              <a:rPr sz="1800" spc="-5" dirty="0"/>
              <a:t>our </a:t>
            </a:r>
            <a:r>
              <a:rPr sz="1800" spc="-10" dirty="0"/>
              <a:t>dataset </a:t>
            </a:r>
            <a:r>
              <a:rPr sz="1800" dirty="0"/>
              <a:t>has 5 million </a:t>
            </a:r>
            <a:r>
              <a:rPr sz="1800" spc="-10" dirty="0"/>
              <a:t>examples, </a:t>
            </a:r>
            <a:r>
              <a:rPr sz="1800" spc="-5" dirty="0"/>
              <a:t>then </a:t>
            </a:r>
            <a:r>
              <a:rPr sz="1800" spc="-10" dirty="0"/>
              <a:t>just to </a:t>
            </a:r>
            <a:r>
              <a:rPr sz="1800" spc="-25" dirty="0"/>
              <a:t>take </a:t>
            </a:r>
            <a:r>
              <a:rPr sz="1800" dirty="0"/>
              <a:t>one </a:t>
            </a:r>
            <a:r>
              <a:rPr sz="1800" spc="-15" dirty="0"/>
              <a:t>step </a:t>
            </a:r>
            <a:r>
              <a:rPr sz="1800" dirty="0"/>
              <a:t>the model will </a:t>
            </a:r>
            <a:r>
              <a:rPr sz="1800" spc="-15" dirty="0"/>
              <a:t>have </a:t>
            </a:r>
            <a:r>
              <a:rPr sz="1800" spc="-10" dirty="0"/>
              <a:t>to </a:t>
            </a:r>
            <a:r>
              <a:rPr sz="1800" spc="-5" dirty="0"/>
              <a:t>calculate </a:t>
            </a:r>
            <a:r>
              <a:rPr sz="1800" dirty="0"/>
              <a:t>the </a:t>
            </a:r>
            <a:r>
              <a:rPr sz="1800" spc="-5" dirty="0"/>
              <a:t>gradients of </a:t>
            </a:r>
            <a:r>
              <a:rPr sz="1800" dirty="0"/>
              <a:t> all</a:t>
            </a:r>
            <a:r>
              <a:rPr sz="1800" spc="5" dirty="0"/>
              <a:t> </a:t>
            </a:r>
            <a:r>
              <a:rPr sz="1800" dirty="0"/>
              <a:t>the</a:t>
            </a:r>
            <a:r>
              <a:rPr sz="1800" spc="-5" dirty="0"/>
              <a:t> </a:t>
            </a:r>
            <a:r>
              <a:rPr sz="1800" dirty="0"/>
              <a:t>5</a:t>
            </a:r>
            <a:r>
              <a:rPr sz="1800" spc="15" dirty="0"/>
              <a:t> </a:t>
            </a:r>
            <a:r>
              <a:rPr sz="1800" dirty="0"/>
              <a:t>million</a:t>
            </a:r>
            <a:r>
              <a:rPr sz="1800" spc="10" dirty="0"/>
              <a:t> </a:t>
            </a:r>
            <a:r>
              <a:rPr sz="1800" spc="-10" dirty="0"/>
              <a:t>examples.</a:t>
            </a:r>
            <a:r>
              <a:rPr sz="1800" dirty="0"/>
              <a:t> This</a:t>
            </a:r>
            <a:r>
              <a:rPr sz="1800" spc="10" dirty="0"/>
              <a:t> </a:t>
            </a:r>
            <a:r>
              <a:rPr sz="1800" dirty="0"/>
              <a:t>does</a:t>
            </a:r>
            <a:r>
              <a:rPr sz="1800" spc="10" dirty="0"/>
              <a:t> </a:t>
            </a:r>
            <a:r>
              <a:rPr sz="1800" dirty="0"/>
              <a:t>not</a:t>
            </a:r>
            <a:r>
              <a:rPr sz="1800" spc="5" dirty="0"/>
              <a:t> </a:t>
            </a:r>
            <a:r>
              <a:rPr sz="1800" spc="-5" dirty="0"/>
              <a:t>seem</a:t>
            </a:r>
            <a:r>
              <a:rPr sz="1800" dirty="0"/>
              <a:t> an </a:t>
            </a:r>
            <a:r>
              <a:rPr sz="1800" spc="-10" dirty="0"/>
              <a:t>efficient</a:t>
            </a:r>
            <a:r>
              <a:rPr sz="1800" spc="-20" dirty="0"/>
              <a:t> </a:t>
            </a:r>
            <a:r>
              <a:rPr sz="1800" spc="-45" dirty="0"/>
              <a:t>way.</a:t>
            </a:r>
            <a:endParaRPr sz="1800"/>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8" name="object 8"/>
          <p:cNvSpPr txBox="1"/>
          <p:nvPr/>
        </p:nvSpPr>
        <p:spPr>
          <a:xfrm>
            <a:off x="459740" y="2097151"/>
            <a:ext cx="10513060" cy="1383665"/>
          </a:xfrm>
          <a:prstGeom prst="rect">
            <a:avLst/>
          </a:prstGeom>
        </p:spPr>
        <p:txBody>
          <a:bodyPr vert="horz" wrap="square" lIns="0" tIns="12700" rIns="0" bIns="0" rtlCol="0">
            <a:spAutoFit/>
          </a:bodyPr>
          <a:lstStyle/>
          <a:p>
            <a:pPr marL="12700">
              <a:lnSpc>
                <a:spcPct val="100000"/>
              </a:lnSpc>
              <a:spcBef>
                <a:spcPts val="100"/>
              </a:spcBef>
            </a:pPr>
            <a:r>
              <a:rPr sz="1800" dirty="0">
                <a:latin typeface="Verdana"/>
                <a:cs typeface="Verdana"/>
              </a:rPr>
              <a:t>It</a:t>
            </a:r>
            <a:r>
              <a:rPr sz="1800" spc="10" dirty="0">
                <a:latin typeface="Verdana"/>
                <a:cs typeface="Verdana"/>
              </a:rPr>
              <a:t> </a:t>
            </a:r>
            <a:r>
              <a:rPr sz="1800" spc="-5" dirty="0">
                <a:latin typeface="Verdana"/>
                <a:cs typeface="Verdana"/>
              </a:rPr>
              <a:t>requires</a:t>
            </a:r>
            <a:r>
              <a:rPr sz="1800" spc="15" dirty="0">
                <a:latin typeface="Verdana"/>
                <a:cs typeface="Verdana"/>
              </a:rPr>
              <a:t> </a:t>
            </a:r>
            <a:r>
              <a:rPr sz="1800" spc="-5" dirty="0">
                <a:latin typeface="Verdana"/>
                <a:cs typeface="Verdana"/>
              </a:rPr>
              <a:t>to</a:t>
            </a:r>
            <a:r>
              <a:rPr sz="1800" dirty="0">
                <a:latin typeface="Verdana"/>
                <a:cs typeface="Verdana"/>
              </a:rPr>
              <a:t> calculate</a:t>
            </a:r>
            <a:r>
              <a:rPr sz="1800" spc="-5" dirty="0">
                <a:latin typeface="Verdana"/>
                <a:cs typeface="Verdana"/>
              </a:rPr>
              <a:t> the</a:t>
            </a:r>
            <a:r>
              <a:rPr sz="1800" dirty="0">
                <a:latin typeface="Verdana"/>
                <a:cs typeface="Verdana"/>
              </a:rPr>
              <a:t> </a:t>
            </a:r>
            <a:r>
              <a:rPr sz="1800" spc="-10" dirty="0">
                <a:latin typeface="Verdana"/>
                <a:cs typeface="Verdana"/>
              </a:rPr>
              <a:t>gradients</a:t>
            </a:r>
            <a:r>
              <a:rPr sz="1800" spc="25" dirty="0">
                <a:latin typeface="Verdana"/>
                <a:cs typeface="Verdana"/>
              </a:rPr>
              <a:t> </a:t>
            </a:r>
            <a:r>
              <a:rPr sz="1800" dirty="0">
                <a:latin typeface="Verdana"/>
                <a:cs typeface="Verdana"/>
              </a:rPr>
              <a:t>for</a:t>
            </a:r>
            <a:r>
              <a:rPr sz="1800" spc="-10" dirty="0">
                <a:latin typeface="Verdana"/>
                <a:cs typeface="Verdana"/>
              </a:rPr>
              <a:t> </a:t>
            </a:r>
            <a:r>
              <a:rPr sz="1800" spc="-5" dirty="0">
                <a:latin typeface="Verdana"/>
                <a:cs typeface="Verdana"/>
              </a:rPr>
              <a:t>the</a:t>
            </a:r>
            <a:r>
              <a:rPr sz="1800" spc="10" dirty="0">
                <a:latin typeface="Verdana"/>
                <a:cs typeface="Verdana"/>
              </a:rPr>
              <a:t> </a:t>
            </a:r>
            <a:r>
              <a:rPr sz="1800" dirty="0">
                <a:latin typeface="Verdana"/>
                <a:cs typeface="Verdana"/>
              </a:rPr>
              <a:t>whole</a:t>
            </a:r>
            <a:r>
              <a:rPr sz="1800" spc="5" dirty="0">
                <a:latin typeface="Verdana"/>
                <a:cs typeface="Verdana"/>
              </a:rPr>
              <a:t> </a:t>
            </a:r>
            <a:r>
              <a:rPr sz="1800" spc="-5" dirty="0">
                <a:latin typeface="Verdana"/>
                <a:cs typeface="Verdana"/>
              </a:rPr>
              <a:t>data</a:t>
            </a:r>
            <a:r>
              <a:rPr sz="1800" dirty="0">
                <a:latin typeface="Verdana"/>
                <a:cs typeface="Verdana"/>
              </a:rPr>
              <a:t> </a:t>
            </a:r>
            <a:r>
              <a:rPr sz="1800" spc="-5" dirty="0">
                <a:latin typeface="Verdana"/>
                <a:cs typeface="Verdana"/>
              </a:rPr>
              <a:t>set</a:t>
            </a:r>
            <a:r>
              <a:rPr sz="1800" spc="25" dirty="0">
                <a:latin typeface="Verdana"/>
                <a:cs typeface="Verdana"/>
              </a:rPr>
              <a:t> </a:t>
            </a:r>
            <a:r>
              <a:rPr sz="1800" spc="-5" dirty="0">
                <a:latin typeface="Verdana"/>
                <a:cs typeface="Verdana"/>
              </a:rPr>
              <a:t>to</a:t>
            </a:r>
            <a:r>
              <a:rPr sz="1800" dirty="0">
                <a:latin typeface="Verdana"/>
                <a:cs typeface="Verdana"/>
              </a:rPr>
              <a:t> </a:t>
            </a:r>
            <a:r>
              <a:rPr sz="1800" spc="-5" dirty="0">
                <a:latin typeface="Verdana"/>
                <a:cs typeface="Verdana"/>
              </a:rPr>
              <a:t>perform</a:t>
            </a:r>
            <a:r>
              <a:rPr sz="1800" spc="5" dirty="0">
                <a:latin typeface="Verdana"/>
                <a:cs typeface="Verdana"/>
              </a:rPr>
              <a:t> </a:t>
            </a:r>
            <a:r>
              <a:rPr sz="1800" dirty="0">
                <a:latin typeface="Verdana"/>
                <a:cs typeface="Verdana"/>
              </a:rPr>
              <a:t>just one</a:t>
            </a:r>
            <a:r>
              <a:rPr sz="1800" spc="10" dirty="0">
                <a:latin typeface="Verdana"/>
                <a:cs typeface="Verdana"/>
              </a:rPr>
              <a:t> </a:t>
            </a:r>
            <a:r>
              <a:rPr sz="1800" spc="-5" dirty="0">
                <a:latin typeface="Verdana"/>
                <a:cs typeface="Verdana"/>
              </a:rPr>
              <a:t>update.</a:t>
            </a:r>
            <a:endParaRPr sz="1800">
              <a:latin typeface="Verdana"/>
              <a:cs typeface="Verdana"/>
            </a:endParaRPr>
          </a:p>
          <a:p>
            <a:pPr>
              <a:lnSpc>
                <a:spcPct val="100000"/>
              </a:lnSpc>
            </a:pPr>
            <a:endParaRPr sz="2200">
              <a:latin typeface="Verdana"/>
              <a:cs typeface="Verdana"/>
            </a:endParaRPr>
          </a:p>
          <a:p>
            <a:pPr marL="12700" marR="5080">
              <a:lnSpc>
                <a:spcPct val="100000"/>
              </a:lnSpc>
              <a:spcBef>
                <a:spcPts val="1535"/>
              </a:spcBef>
            </a:pPr>
            <a:r>
              <a:rPr sz="1800" spc="-5" dirty="0">
                <a:latin typeface="Calibri Light"/>
                <a:cs typeface="Calibri Light"/>
              </a:rPr>
              <a:t>BGD can</a:t>
            </a:r>
            <a:r>
              <a:rPr sz="1800" spc="-10" dirty="0">
                <a:latin typeface="Calibri Light"/>
                <a:cs typeface="Calibri Light"/>
              </a:rPr>
              <a:t> </a:t>
            </a:r>
            <a:r>
              <a:rPr sz="1800" dirty="0">
                <a:latin typeface="Calibri Light"/>
                <a:cs typeface="Calibri Light"/>
              </a:rPr>
              <a:t>be</a:t>
            </a:r>
            <a:r>
              <a:rPr sz="1800" spc="10" dirty="0">
                <a:latin typeface="Calibri Light"/>
                <a:cs typeface="Calibri Light"/>
              </a:rPr>
              <a:t> </a:t>
            </a:r>
            <a:r>
              <a:rPr sz="1800" spc="-5" dirty="0">
                <a:latin typeface="Calibri Light"/>
                <a:cs typeface="Calibri Light"/>
              </a:rPr>
              <a:t>very</a:t>
            </a:r>
            <a:r>
              <a:rPr sz="1800" spc="-15" dirty="0">
                <a:latin typeface="Calibri Light"/>
                <a:cs typeface="Calibri Light"/>
              </a:rPr>
              <a:t> </a:t>
            </a:r>
            <a:r>
              <a:rPr sz="1800" spc="-5" dirty="0">
                <a:latin typeface="Calibri Light"/>
                <a:cs typeface="Calibri Light"/>
              </a:rPr>
              <a:t>slow</a:t>
            </a:r>
            <a:r>
              <a:rPr sz="1800" spc="10" dirty="0">
                <a:latin typeface="Calibri Light"/>
                <a:cs typeface="Calibri Light"/>
              </a:rPr>
              <a:t> </a:t>
            </a:r>
            <a:r>
              <a:rPr sz="1800" dirty="0">
                <a:latin typeface="Calibri Light"/>
                <a:cs typeface="Calibri Light"/>
              </a:rPr>
              <a:t>and</a:t>
            </a:r>
            <a:r>
              <a:rPr sz="1800" spc="20" dirty="0">
                <a:latin typeface="Calibri Light"/>
                <a:cs typeface="Calibri Light"/>
              </a:rPr>
              <a:t> </a:t>
            </a:r>
            <a:r>
              <a:rPr sz="1800" dirty="0">
                <a:latin typeface="Calibri Light"/>
                <a:cs typeface="Calibri Light"/>
              </a:rPr>
              <a:t>is</a:t>
            </a:r>
            <a:r>
              <a:rPr sz="1800" spc="5" dirty="0">
                <a:latin typeface="Calibri Light"/>
                <a:cs typeface="Calibri Light"/>
              </a:rPr>
              <a:t> </a:t>
            </a:r>
            <a:r>
              <a:rPr sz="1800" spc="-10" dirty="0">
                <a:latin typeface="Calibri Light"/>
                <a:cs typeface="Calibri Light"/>
              </a:rPr>
              <a:t>intractable</a:t>
            </a:r>
            <a:r>
              <a:rPr sz="1800" dirty="0">
                <a:latin typeface="Calibri Light"/>
                <a:cs typeface="Calibri Light"/>
              </a:rPr>
              <a:t> </a:t>
            </a:r>
            <a:r>
              <a:rPr sz="1800" spc="-20" dirty="0">
                <a:latin typeface="Calibri Light"/>
                <a:cs typeface="Calibri Light"/>
              </a:rPr>
              <a:t>for</a:t>
            </a:r>
            <a:r>
              <a:rPr sz="1800" spc="10" dirty="0">
                <a:latin typeface="Calibri Light"/>
                <a:cs typeface="Calibri Light"/>
              </a:rPr>
              <a:t> </a:t>
            </a:r>
            <a:r>
              <a:rPr sz="1800" spc="-10" dirty="0">
                <a:latin typeface="Calibri Light"/>
                <a:cs typeface="Calibri Light"/>
              </a:rPr>
              <a:t>datasets</a:t>
            </a:r>
            <a:r>
              <a:rPr sz="1800" dirty="0">
                <a:latin typeface="Calibri Light"/>
                <a:cs typeface="Calibri Light"/>
              </a:rPr>
              <a:t> </a:t>
            </a:r>
            <a:r>
              <a:rPr sz="1800" spc="-5" dirty="0">
                <a:latin typeface="Calibri Light"/>
                <a:cs typeface="Calibri Light"/>
              </a:rPr>
              <a:t>that</a:t>
            </a:r>
            <a:r>
              <a:rPr sz="1800" dirty="0">
                <a:latin typeface="Calibri Light"/>
                <a:cs typeface="Calibri Light"/>
              </a:rPr>
              <a:t> </a:t>
            </a:r>
            <a:r>
              <a:rPr sz="1800" spc="-5" dirty="0">
                <a:latin typeface="Calibri Light"/>
                <a:cs typeface="Calibri Light"/>
              </a:rPr>
              <a:t>don't</a:t>
            </a:r>
            <a:r>
              <a:rPr sz="1800" spc="10" dirty="0">
                <a:latin typeface="Calibri Light"/>
                <a:cs typeface="Calibri Light"/>
              </a:rPr>
              <a:t> </a:t>
            </a:r>
            <a:r>
              <a:rPr sz="1800" dirty="0">
                <a:latin typeface="Calibri Light"/>
                <a:cs typeface="Calibri Light"/>
              </a:rPr>
              <a:t>fit </a:t>
            </a:r>
            <a:r>
              <a:rPr sz="1800" spc="-5" dirty="0">
                <a:latin typeface="Calibri Light"/>
                <a:cs typeface="Calibri Light"/>
              </a:rPr>
              <a:t>In </a:t>
            </a:r>
            <a:r>
              <a:rPr sz="1800" dirty="0">
                <a:latin typeface="Calibri Light"/>
                <a:cs typeface="Calibri Light"/>
              </a:rPr>
              <a:t>memory</a:t>
            </a:r>
            <a:r>
              <a:rPr sz="1800" spc="-15" dirty="0">
                <a:latin typeface="Calibri Light"/>
                <a:cs typeface="Calibri Light"/>
              </a:rPr>
              <a:t> </a:t>
            </a:r>
            <a:r>
              <a:rPr sz="1800" dirty="0">
                <a:latin typeface="Calibri Light"/>
                <a:cs typeface="Calibri Light"/>
              </a:rPr>
              <a:t>,it</a:t>
            </a:r>
            <a:r>
              <a:rPr sz="1800" spc="10" dirty="0">
                <a:latin typeface="Calibri Light"/>
                <a:cs typeface="Calibri Light"/>
              </a:rPr>
              <a:t> </a:t>
            </a:r>
            <a:r>
              <a:rPr sz="1800" dirty="0">
                <a:latin typeface="Calibri Light"/>
                <a:cs typeface="Calibri Light"/>
              </a:rPr>
              <a:t>also</a:t>
            </a:r>
            <a:r>
              <a:rPr sz="1800" spc="15" dirty="0">
                <a:latin typeface="Calibri Light"/>
                <a:cs typeface="Calibri Light"/>
              </a:rPr>
              <a:t> </a:t>
            </a:r>
            <a:r>
              <a:rPr sz="1800" dirty="0">
                <a:latin typeface="Calibri Light"/>
                <a:cs typeface="Calibri Light"/>
              </a:rPr>
              <a:t>doesn't </a:t>
            </a:r>
            <a:r>
              <a:rPr sz="1800" spc="-5" dirty="0">
                <a:latin typeface="Calibri Light"/>
                <a:cs typeface="Calibri Light"/>
              </a:rPr>
              <a:t>allow</a:t>
            </a:r>
            <a:r>
              <a:rPr sz="1800" spc="10" dirty="0">
                <a:latin typeface="Calibri Light"/>
                <a:cs typeface="Calibri Light"/>
              </a:rPr>
              <a:t> </a:t>
            </a:r>
            <a:r>
              <a:rPr sz="1800" dirty="0">
                <a:latin typeface="Calibri Light"/>
                <a:cs typeface="Calibri Light"/>
              </a:rPr>
              <a:t>us</a:t>
            </a:r>
            <a:r>
              <a:rPr sz="1800" spc="10" dirty="0">
                <a:latin typeface="Calibri Light"/>
                <a:cs typeface="Calibri Light"/>
              </a:rPr>
              <a:t> </a:t>
            </a:r>
            <a:r>
              <a:rPr sz="1800" spc="-10" dirty="0">
                <a:latin typeface="Calibri Light"/>
                <a:cs typeface="Calibri Light"/>
              </a:rPr>
              <a:t>to</a:t>
            </a:r>
            <a:r>
              <a:rPr sz="1800" spc="-5" dirty="0">
                <a:latin typeface="Calibri Light"/>
                <a:cs typeface="Calibri Light"/>
              </a:rPr>
              <a:t> update </a:t>
            </a:r>
            <a:r>
              <a:rPr sz="1800" dirty="0">
                <a:latin typeface="Calibri Light"/>
                <a:cs typeface="Calibri Light"/>
              </a:rPr>
              <a:t>the </a:t>
            </a:r>
            <a:r>
              <a:rPr sz="1800" spc="-390" dirty="0">
                <a:latin typeface="Calibri Light"/>
                <a:cs typeface="Calibri Light"/>
              </a:rPr>
              <a:t> </a:t>
            </a:r>
            <a:r>
              <a:rPr sz="1800" spc="-5" dirty="0">
                <a:latin typeface="Calibri Light"/>
                <a:cs typeface="Calibri Light"/>
              </a:rPr>
              <a:t>model</a:t>
            </a:r>
            <a:r>
              <a:rPr sz="1800" spc="10" dirty="0">
                <a:latin typeface="Calibri Light"/>
                <a:cs typeface="Calibri Light"/>
              </a:rPr>
              <a:t> </a:t>
            </a:r>
            <a:r>
              <a:rPr sz="1800" spc="-5" dirty="0">
                <a:latin typeface="Calibri Light"/>
                <a:cs typeface="Calibri Light"/>
              </a:rPr>
              <a:t>online</a:t>
            </a:r>
            <a:r>
              <a:rPr sz="1800" spc="15" dirty="0">
                <a:latin typeface="Calibri Light"/>
                <a:cs typeface="Calibri Light"/>
              </a:rPr>
              <a:t> </a:t>
            </a:r>
            <a:r>
              <a:rPr sz="1800" dirty="0">
                <a:latin typeface="Calibri Light"/>
                <a:cs typeface="Calibri Light"/>
              </a:rPr>
              <a:t>i.e </a:t>
            </a:r>
            <a:r>
              <a:rPr sz="1800" spc="-5" dirty="0">
                <a:latin typeface="Calibri Light"/>
                <a:cs typeface="Calibri Light"/>
              </a:rPr>
              <a:t>BGD isn’t</a:t>
            </a:r>
            <a:r>
              <a:rPr sz="1800" spc="10" dirty="0">
                <a:latin typeface="Calibri Light"/>
                <a:cs typeface="Calibri Light"/>
              </a:rPr>
              <a:t> </a:t>
            </a:r>
            <a:r>
              <a:rPr sz="1800" spc="-10" dirty="0">
                <a:latin typeface="Calibri Light"/>
                <a:cs typeface="Calibri Light"/>
              </a:rPr>
              <a:t>performed</a:t>
            </a:r>
            <a:r>
              <a:rPr sz="1800" spc="-5" dirty="0">
                <a:latin typeface="Calibri Light"/>
                <a:cs typeface="Calibri Light"/>
              </a:rPr>
              <a:t> on</a:t>
            </a:r>
            <a:r>
              <a:rPr sz="1800" spc="5" dirty="0">
                <a:latin typeface="Calibri Light"/>
                <a:cs typeface="Calibri Light"/>
              </a:rPr>
              <a:t> </a:t>
            </a:r>
            <a:r>
              <a:rPr sz="1800" spc="-10" dirty="0">
                <a:latin typeface="Calibri Light"/>
                <a:cs typeface="Calibri Light"/>
              </a:rPr>
              <a:t>data</a:t>
            </a:r>
            <a:r>
              <a:rPr sz="1800" dirty="0">
                <a:latin typeface="Calibri Light"/>
                <a:cs typeface="Calibri Light"/>
              </a:rPr>
              <a:t> </a:t>
            </a:r>
            <a:r>
              <a:rPr sz="1800" spc="-5" dirty="0">
                <a:latin typeface="Calibri Light"/>
                <a:cs typeface="Calibri Light"/>
              </a:rPr>
              <a:t>set</a:t>
            </a:r>
            <a:r>
              <a:rPr sz="1800" dirty="0">
                <a:latin typeface="Calibri Light"/>
                <a:cs typeface="Calibri Light"/>
              </a:rPr>
              <a:t> </a:t>
            </a:r>
            <a:r>
              <a:rPr sz="1800" spc="-5" dirty="0">
                <a:latin typeface="Calibri Light"/>
                <a:cs typeface="Calibri Light"/>
              </a:rPr>
              <a:t>that</a:t>
            </a:r>
            <a:r>
              <a:rPr sz="1800" dirty="0">
                <a:latin typeface="Calibri Light"/>
                <a:cs typeface="Calibri Light"/>
              </a:rPr>
              <a:t> </a:t>
            </a:r>
            <a:r>
              <a:rPr sz="1800" spc="-5" dirty="0">
                <a:latin typeface="Calibri Light"/>
                <a:cs typeface="Calibri Light"/>
              </a:rPr>
              <a:t>update </a:t>
            </a:r>
            <a:r>
              <a:rPr sz="1800" spc="-15" dirty="0">
                <a:latin typeface="Calibri Light"/>
                <a:cs typeface="Calibri Light"/>
              </a:rPr>
              <a:t>continuously.</a:t>
            </a:r>
            <a:endParaRPr sz="1800">
              <a:latin typeface="Calibri Light"/>
              <a:cs typeface="Calibri Light"/>
            </a:endParaRPr>
          </a:p>
        </p:txBody>
      </p:sp>
      <p:sp>
        <p:nvSpPr>
          <p:cNvPr id="9" name="object 9"/>
          <p:cNvSpPr txBox="1"/>
          <p:nvPr/>
        </p:nvSpPr>
        <p:spPr>
          <a:xfrm>
            <a:off x="993139" y="4360545"/>
            <a:ext cx="6129655" cy="330835"/>
          </a:xfrm>
          <a:prstGeom prst="rect">
            <a:avLst/>
          </a:prstGeom>
        </p:spPr>
        <p:txBody>
          <a:bodyPr vert="horz" wrap="square" lIns="0" tIns="12700" rIns="0" bIns="0" rtlCol="0">
            <a:spAutoFit/>
          </a:bodyPr>
          <a:lstStyle/>
          <a:p>
            <a:pPr marL="12700">
              <a:lnSpc>
                <a:spcPct val="100000"/>
              </a:lnSpc>
              <a:spcBef>
                <a:spcPts val="100"/>
              </a:spcBef>
            </a:pPr>
            <a:r>
              <a:rPr sz="2000" spc="-90" dirty="0">
                <a:solidFill>
                  <a:srgbClr val="FF0000"/>
                </a:solidFill>
                <a:latin typeface="Calibri Light"/>
                <a:cs typeface="Calibri Light"/>
              </a:rPr>
              <a:t>To</a:t>
            </a:r>
            <a:r>
              <a:rPr sz="2000" spc="-25" dirty="0">
                <a:solidFill>
                  <a:srgbClr val="FF0000"/>
                </a:solidFill>
                <a:latin typeface="Calibri Light"/>
                <a:cs typeface="Calibri Light"/>
              </a:rPr>
              <a:t> </a:t>
            </a:r>
            <a:r>
              <a:rPr sz="2000" spc="-5" dirty="0">
                <a:solidFill>
                  <a:srgbClr val="FF0000"/>
                </a:solidFill>
                <a:latin typeface="Calibri Light"/>
                <a:cs typeface="Calibri Light"/>
              </a:rPr>
              <a:t>tackle</a:t>
            </a:r>
            <a:r>
              <a:rPr sz="2000" spc="-20" dirty="0">
                <a:solidFill>
                  <a:srgbClr val="FF0000"/>
                </a:solidFill>
                <a:latin typeface="Calibri Light"/>
                <a:cs typeface="Calibri Light"/>
              </a:rPr>
              <a:t> </a:t>
            </a:r>
            <a:r>
              <a:rPr sz="2000" dirty="0">
                <a:solidFill>
                  <a:srgbClr val="FF0000"/>
                </a:solidFill>
                <a:latin typeface="Calibri Light"/>
                <a:cs typeface="Calibri Light"/>
              </a:rPr>
              <a:t>this</a:t>
            </a:r>
            <a:r>
              <a:rPr sz="2000" spc="-10" dirty="0">
                <a:solidFill>
                  <a:srgbClr val="FF0000"/>
                </a:solidFill>
                <a:latin typeface="Calibri Light"/>
                <a:cs typeface="Calibri Light"/>
              </a:rPr>
              <a:t> problem</a:t>
            </a:r>
            <a:r>
              <a:rPr sz="2000" spc="-40" dirty="0">
                <a:solidFill>
                  <a:srgbClr val="FF0000"/>
                </a:solidFill>
                <a:latin typeface="Calibri Light"/>
                <a:cs typeface="Calibri Light"/>
              </a:rPr>
              <a:t> </a:t>
            </a:r>
            <a:r>
              <a:rPr sz="2000" spc="-10" dirty="0">
                <a:solidFill>
                  <a:srgbClr val="FF0000"/>
                </a:solidFill>
                <a:latin typeface="Calibri Light"/>
                <a:cs typeface="Calibri Light"/>
              </a:rPr>
              <a:t>we</a:t>
            </a:r>
            <a:r>
              <a:rPr sz="2000" dirty="0">
                <a:solidFill>
                  <a:srgbClr val="FF0000"/>
                </a:solidFill>
                <a:latin typeface="Calibri Light"/>
                <a:cs typeface="Calibri Light"/>
              </a:rPr>
              <a:t> </a:t>
            </a:r>
            <a:r>
              <a:rPr sz="2000" spc="-15" dirty="0">
                <a:solidFill>
                  <a:srgbClr val="FF0000"/>
                </a:solidFill>
                <a:latin typeface="Calibri Light"/>
                <a:cs typeface="Calibri Light"/>
              </a:rPr>
              <a:t>have </a:t>
            </a:r>
            <a:r>
              <a:rPr sz="2000" spc="-5" dirty="0">
                <a:solidFill>
                  <a:srgbClr val="FF0000"/>
                </a:solidFill>
                <a:latin typeface="Calibri Light"/>
                <a:cs typeface="Calibri Light"/>
              </a:rPr>
              <a:t>Stochastic</a:t>
            </a:r>
            <a:r>
              <a:rPr sz="2000" spc="-45" dirty="0">
                <a:solidFill>
                  <a:srgbClr val="FF0000"/>
                </a:solidFill>
                <a:latin typeface="Calibri Light"/>
                <a:cs typeface="Calibri Light"/>
              </a:rPr>
              <a:t> </a:t>
            </a:r>
            <a:r>
              <a:rPr sz="2000" spc="-10" dirty="0">
                <a:solidFill>
                  <a:srgbClr val="FF0000"/>
                </a:solidFill>
                <a:latin typeface="Calibri Light"/>
                <a:cs typeface="Calibri Light"/>
              </a:rPr>
              <a:t>Gradient</a:t>
            </a:r>
            <a:r>
              <a:rPr sz="2000" spc="-25" dirty="0">
                <a:solidFill>
                  <a:srgbClr val="FF0000"/>
                </a:solidFill>
                <a:latin typeface="Calibri Light"/>
                <a:cs typeface="Calibri Light"/>
              </a:rPr>
              <a:t> </a:t>
            </a:r>
            <a:r>
              <a:rPr sz="2000" spc="-5" dirty="0">
                <a:solidFill>
                  <a:srgbClr val="FF0000"/>
                </a:solidFill>
                <a:latin typeface="Calibri Light"/>
                <a:cs typeface="Calibri Light"/>
              </a:rPr>
              <a:t>Descent.</a:t>
            </a:r>
            <a:endParaRPr sz="2000">
              <a:latin typeface="Calibri Light"/>
              <a:cs typeface="Calibri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2192000" cy="180340"/>
            <a:chOff x="0" y="6678168"/>
            <a:chExt cx="12192000" cy="18034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4"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pic>
          <p:nvPicPr>
            <p:cNvPr id="5" name="object 5"/>
            <p:cNvPicPr/>
            <p:nvPr/>
          </p:nvPicPr>
          <p:blipFill>
            <a:blip r:embed="rId2" cstate="print"/>
            <a:stretch>
              <a:fillRect/>
            </a:stretch>
          </p:blipFill>
          <p:spPr>
            <a:xfrm>
              <a:off x="0" y="6821423"/>
              <a:ext cx="12191999" cy="36573"/>
            </a:xfrm>
            <a:prstGeom prst="rect">
              <a:avLst/>
            </a:prstGeom>
          </p:spPr>
        </p:pic>
      </p:grpSp>
      <p:pic>
        <p:nvPicPr>
          <p:cNvPr id="6" name="object 6"/>
          <p:cNvPicPr/>
          <p:nvPr/>
        </p:nvPicPr>
        <p:blipFill>
          <a:blip r:embed="rId3" cstate="print"/>
          <a:stretch>
            <a:fillRect/>
          </a:stretch>
        </p:blipFill>
        <p:spPr>
          <a:xfrm>
            <a:off x="336584" y="230616"/>
            <a:ext cx="5546342" cy="1493386"/>
          </a:xfrm>
          <a:prstGeom prst="rect">
            <a:avLst/>
          </a:prstGeom>
        </p:spPr>
      </p:pic>
      <p:grpSp>
        <p:nvGrpSpPr>
          <p:cNvPr id="7" name="object 7"/>
          <p:cNvGrpSpPr/>
          <p:nvPr/>
        </p:nvGrpSpPr>
        <p:grpSpPr>
          <a:xfrm>
            <a:off x="452582" y="196001"/>
            <a:ext cx="11009630" cy="2950845"/>
            <a:chOff x="452582" y="196001"/>
            <a:chExt cx="11009630" cy="2950845"/>
          </a:xfrm>
        </p:grpSpPr>
        <p:pic>
          <p:nvPicPr>
            <p:cNvPr id="8" name="object 8"/>
            <p:cNvPicPr/>
            <p:nvPr/>
          </p:nvPicPr>
          <p:blipFill>
            <a:blip r:embed="rId4" cstate="print"/>
            <a:stretch>
              <a:fillRect/>
            </a:stretch>
          </p:blipFill>
          <p:spPr>
            <a:xfrm>
              <a:off x="452582" y="2181859"/>
              <a:ext cx="5095259" cy="340360"/>
            </a:xfrm>
            <a:prstGeom prst="rect">
              <a:avLst/>
            </a:prstGeom>
          </p:spPr>
        </p:pic>
        <p:pic>
          <p:nvPicPr>
            <p:cNvPr id="9" name="object 9"/>
            <p:cNvPicPr/>
            <p:nvPr/>
          </p:nvPicPr>
          <p:blipFill>
            <a:blip r:embed="rId5" cstate="print"/>
            <a:stretch>
              <a:fillRect/>
            </a:stretch>
          </p:blipFill>
          <p:spPr>
            <a:xfrm>
              <a:off x="518117" y="2558962"/>
              <a:ext cx="7069976" cy="587876"/>
            </a:xfrm>
            <a:prstGeom prst="rect">
              <a:avLst/>
            </a:prstGeom>
          </p:spPr>
        </p:pic>
        <p:pic>
          <p:nvPicPr>
            <p:cNvPr id="10" name="object 10"/>
            <p:cNvPicPr/>
            <p:nvPr/>
          </p:nvPicPr>
          <p:blipFill>
            <a:blip r:embed="rId6" cstate="print"/>
            <a:stretch>
              <a:fillRect/>
            </a:stretch>
          </p:blipFill>
          <p:spPr>
            <a:xfrm>
              <a:off x="7036596" y="196001"/>
              <a:ext cx="4425419" cy="2115518"/>
            </a:xfrm>
            <a:prstGeom prst="rect">
              <a:avLst/>
            </a:prstGeom>
          </p:spPr>
        </p:pic>
      </p:grpSp>
      <p:pic>
        <p:nvPicPr>
          <p:cNvPr id="11" name="object 11"/>
          <p:cNvPicPr/>
          <p:nvPr/>
        </p:nvPicPr>
        <p:blipFill>
          <a:blip r:embed="rId7" cstate="print"/>
          <a:stretch>
            <a:fillRect/>
          </a:stretch>
        </p:blipFill>
        <p:spPr>
          <a:xfrm>
            <a:off x="220979" y="3195827"/>
            <a:ext cx="7789164" cy="1933956"/>
          </a:xfrm>
          <a:prstGeom prst="rect">
            <a:avLst/>
          </a:prstGeom>
        </p:spPr>
      </p:pic>
      <p:pic>
        <p:nvPicPr>
          <p:cNvPr id="12" name="object 12"/>
          <p:cNvPicPr/>
          <p:nvPr/>
        </p:nvPicPr>
        <p:blipFill>
          <a:blip r:embed="rId8" cstate="print"/>
          <a:stretch>
            <a:fillRect/>
          </a:stretch>
        </p:blipFill>
        <p:spPr>
          <a:xfrm>
            <a:off x="476770" y="5183236"/>
            <a:ext cx="7758982" cy="918633"/>
          </a:xfrm>
          <a:prstGeom prst="rect">
            <a:avLst/>
          </a:prstGeom>
        </p:spPr>
      </p:pic>
      <p:sp>
        <p:nvSpPr>
          <p:cNvPr id="13" name="object 13"/>
          <p:cNvSpPr txBox="1"/>
          <p:nvPr/>
        </p:nvSpPr>
        <p:spPr>
          <a:xfrm>
            <a:off x="2749042" y="6456375"/>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
        <p:nvSpPr>
          <p:cNvPr id="14" name="object 14"/>
          <p:cNvSpPr txBox="1"/>
          <p:nvPr/>
        </p:nvSpPr>
        <p:spPr>
          <a:xfrm>
            <a:off x="10403585" y="6661199"/>
            <a:ext cx="1169035" cy="174625"/>
          </a:xfrm>
          <a:prstGeom prst="rect">
            <a:avLst/>
          </a:prstGeom>
        </p:spPr>
        <p:txBody>
          <a:bodyPr vert="horz" wrap="square" lIns="0" tIns="7620" rIns="0" bIns="0" rtlCol="0">
            <a:spAutoFit/>
          </a:bodyPr>
          <a:lstStyle/>
          <a:p>
            <a:pPr marL="12700">
              <a:lnSpc>
                <a:spcPct val="100000"/>
              </a:lnSpc>
              <a:spcBef>
                <a:spcPts val="60"/>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152400"/>
            <a:ext cx="7696200" cy="816863"/>
          </a:xfrm>
          <a:prstGeom prst="rect">
            <a:avLst/>
          </a:prstGeom>
        </p:spPr>
      </p:pic>
      <p:sp>
        <p:nvSpPr>
          <p:cNvPr id="3" name="object 3"/>
          <p:cNvSpPr txBox="1"/>
          <p:nvPr/>
        </p:nvSpPr>
        <p:spPr>
          <a:xfrm>
            <a:off x="307340" y="1164082"/>
            <a:ext cx="10119360" cy="57404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32323"/>
                </a:solidFill>
                <a:latin typeface="Arial MT"/>
                <a:cs typeface="Arial MT"/>
              </a:rPr>
              <a:t>In </a:t>
            </a:r>
            <a:r>
              <a:rPr sz="1800" spc="-5" dirty="0">
                <a:solidFill>
                  <a:srgbClr val="232323"/>
                </a:solidFill>
                <a:latin typeface="Arial MT"/>
                <a:cs typeface="Arial MT"/>
              </a:rPr>
              <a:t>Stochastic</a:t>
            </a:r>
            <a:r>
              <a:rPr sz="1800" spc="5" dirty="0">
                <a:solidFill>
                  <a:srgbClr val="232323"/>
                </a:solidFill>
                <a:latin typeface="Arial MT"/>
                <a:cs typeface="Arial MT"/>
              </a:rPr>
              <a:t> </a:t>
            </a:r>
            <a:r>
              <a:rPr sz="1800" spc="-5" dirty="0">
                <a:solidFill>
                  <a:srgbClr val="232323"/>
                </a:solidFill>
                <a:latin typeface="Arial MT"/>
                <a:cs typeface="Arial MT"/>
              </a:rPr>
              <a:t>Gradient</a:t>
            </a:r>
            <a:r>
              <a:rPr sz="1800" spc="15" dirty="0">
                <a:solidFill>
                  <a:srgbClr val="232323"/>
                </a:solidFill>
                <a:latin typeface="Arial MT"/>
                <a:cs typeface="Arial MT"/>
              </a:rPr>
              <a:t> </a:t>
            </a:r>
            <a:r>
              <a:rPr sz="1800" spc="-5" dirty="0">
                <a:solidFill>
                  <a:srgbClr val="232323"/>
                </a:solidFill>
                <a:latin typeface="Arial MT"/>
                <a:cs typeface="Arial MT"/>
              </a:rPr>
              <a:t>Descent</a:t>
            </a:r>
            <a:r>
              <a:rPr sz="1800" spc="5" dirty="0">
                <a:solidFill>
                  <a:srgbClr val="232323"/>
                </a:solidFill>
                <a:latin typeface="Arial MT"/>
                <a:cs typeface="Arial MT"/>
              </a:rPr>
              <a:t> </a:t>
            </a:r>
            <a:r>
              <a:rPr sz="1800" dirty="0">
                <a:solidFill>
                  <a:srgbClr val="232323"/>
                </a:solidFill>
                <a:latin typeface="Arial MT"/>
                <a:cs typeface="Arial MT"/>
              </a:rPr>
              <a:t>(SGD),</a:t>
            </a:r>
            <a:r>
              <a:rPr sz="1800" spc="10" dirty="0">
                <a:solidFill>
                  <a:srgbClr val="232323"/>
                </a:solidFill>
                <a:latin typeface="Arial MT"/>
                <a:cs typeface="Arial MT"/>
              </a:rPr>
              <a:t> </a:t>
            </a:r>
            <a:r>
              <a:rPr sz="1800" spc="-25" dirty="0">
                <a:solidFill>
                  <a:srgbClr val="232323"/>
                </a:solidFill>
                <a:latin typeface="Arial MT"/>
                <a:cs typeface="Arial MT"/>
              </a:rPr>
              <a:t>we</a:t>
            </a:r>
            <a:r>
              <a:rPr sz="1800" spc="35" dirty="0">
                <a:solidFill>
                  <a:srgbClr val="232323"/>
                </a:solidFill>
                <a:latin typeface="Arial MT"/>
                <a:cs typeface="Arial MT"/>
              </a:rPr>
              <a:t> </a:t>
            </a:r>
            <a:r>
              <a:rPr sz="1800" spc="-5" dirty="0">
                <a:solidFill>
                  <a:srgbClr val="232323"/>
                </a:solidFill>
                <a:latin typeface="Arial MT"/>
                <a:cs typeface="Arial MT"/>
              </a:rPr>
              <a:t>consider</a:t>
            </a:r>
            <a:r>
              <a:rPr sz="1800" spc="10" dirty="0">
                <a:solidFill>
                  <a:srgbClr val="232323"/>
                </a:solidFill>
                <a:latin typeface="Arial MT"/>
                <a:cs typeface="Arial MT"/>
              </a:rPr>
              <a:t> </a:t>
            </a:r>
            <a:r>
              <a:rPr sz="1800" spc="-5" dirty="0">
                <a:solidFill>
                  <a:srgbClr val="232323"/>
                </a:solidFill>
                <a:latin typeface="Arial MT"/>
                <a:cs typeface="Arial MT"/>
              </a:rPr>
              <a:t>just</a:t>
            </a:r>
            <a:r>
              <a:rPr sz="1800" spc="5" dirty="0">
                <a:solidFill>
                  <a:srgbClr val="232323"/>
                </a:solidFill>
                <a:latin typeface="Arial MT"/>
                <a:cs typeface="Arial MT"/>
              </a:rPr>
              <a:t> </a:t>
            </a:r>
            <a:r>
              <a:rPr sz="1800" spc="-5" dirty="0">
                <a:solidFill>
                  <a:srgbClr val="232323"/>
                </a:solidFill>
                <a:latin typeface="Arial MT"/>
                <a:cs typeface="Arial MT"/>
              </a:rPr>
              <a:t>one</a:t>
            </a:r>
            <a:r>
              <a:rPr sz="1800" spc="10" dirty="0">
                <a:solidFill>
                  <a:srgbClr val="232323"/>
                </a:solidFill>
                <a:latin typeface="Arial MT"/>
                <a:cs typeface="Arial MT"/>
              </a:rPr>
              <a:t> </a:t>
            </a:r>
            <a:r>
              <a:rPr sz="1800" spc="-5" dirty="0">
                <a:solidFill>
                  <a:srgbClr val="232323"/>
                </a:solidFill>
                <a:latin typeface="Arial MT"/>
                <a:cs typeface="Arial MT"/>
              </a:rPr>
              <a:t>example</a:t>
            </a:r>
            <a:r>
              <a:rPr sz="1800" spc="20" dirty="0">
                <a:solidFill>
                  <a:srgbClr val="232323"/>
                </a:solidFill>
                <a:latin typeface="Arial MT"/>
                <a:cs typeface="Arial MT"/>
              </a:rPr>
              <a:t> </a:t>
            </a:r>
            <a:r>
              <a:rPr sz="1800" dirty="0">
                <a:solidFill>
                  <a:srgbClr val="232323"/>
                </a:solidFill>
                <a:latin typeface="Arial MT"/>
                <a:cs typeface="Arial MT"/>
              </a:rPr>
              <a:t>at </a:t>
            </a:r>
            <a:r>
              <a:rPr sz="1800" spc="-5" dirty="0">
                <a:solidFill>
                  <a:srgbClr val="232323"/>
                </a:solidFill>
                <a:latin typeface="Arial MT"/>
                <a:cs typeface="Arial MT"/>
              </a:rPr>
              <a:t>a</a:t>
            </a:r>
            <a:r>
              <a:rPr sz="1800" spc="5" dirty="0">
                <a:solidFill>
                  <a:srgbClr val="232323"/>
                </a:solidFill>
                <a:latin typeface="Arial MT"/>
                <a:cs typeface="Arial MT"/>
              </a:rPr>
              <a:t> </a:t>
            </a:r>
            <a:r>
              <a:rPr sz="1800" dirty="0">
                <a:solidFill>
                  <a:srgbClr val="232323"/>
                </a:solidFill>
                <a:latin typeface="Arial MT"/>
                <a:cs typeface="Arial MT"/>
              </a:rPr>
              <a:t>time</a:t>
            </a:r>
            <a:r>
              <a:rPr sz="1800" spc="5" dirty="0">
                <a:solidFill>
                  <a:srgbClr val="232323"/>
                </a:solidFill>
                <a:latin typeface="Arial MT"/>
                <a:cs typeface="Arial MT"/>
              </a:rPr>
              <a:t> </a:t>
            </a:r>
            <a:r>
              <a:rPr sz="1800" dirty="0">
                <a:solidFill>
                  <a:srgbClr val="232323"/>
                </a:solidFill>
                <a:latin typeface="Arial MT"/>
                <a:cs typeface="Arial MT"/>
              </a:rPr>
              <a:t>to take</a:t>
            </a:r>
            <a:r>
              <a:rPr sz="1800" spc="-5" dirty="0">
                <a:solidFill>
                  <a:srgbClr val="232323"/>
                </a:solidFill>
                <a:latin typeface="Arial MT"/>
                <a:cs typeface="Arial MT"/>
              </a:rPr>
              <a:t> a</a:t>
            </a:r>
            <a:r>
              <a:rPr sz="1800" spc="5" dirty="0">
                <a:solidFill>
                  <a:srgbClr val="232323"/>
                </a:solidFill>
                <a:latin typeface="Arial MT"/>
                <a:cs typeface="Arial MT"/>
              </a:rPr>
              <a:t> </a:t>
            </a:r>
            <a:r>
              <a:rPr sz="1800" spc="-5" dirty="0">
                <a:solidFill>
                  <a:srgbClr val="232323"/>
                </a:solidFill>
                <a:latin typeface="Arial MT"/>
                <a:cs typeface="Arial MT"/>
              </a:rPr>
              <a:t>single</a:t>
            </a:r>
            <a:r>
              <a:rPr sz="1800" spc="10" dirty="0">
                <a:solidFill>
                  <a:srgbClr val="232323"/>
                </a:solidFill>
                <a:latin typeface="Arial MT"/>
                <a:cs typeface="Arial MT"/>
              </a:rPr>
              <a:t> </a:t>
            </a:r>
            <a:r>
              <a:rPr sz="1800" spc="-5" dirty="0">
                <a:solidFill>
                  <a:srgbClr val="232323"/>
                </a:solidFill>
                <a:latin typeface="Arial MT"/>
                <a:cs typeface="Arial MT"/>
              </a:rPr>
              <a:t>step.</a:t>
            </a:r>
            <a:endParaRPr sz="1800">
              <a:latin typeface="Arial MT"/>
              <a:cs typeface="Arial MT"/>
            </a:endParaRPr>
          </a:p>
          <a:p>
            <a:pPr marL="12700">
              <a:lnSpc>
                <a:spcPct val="100000"/>
              </a:lnSpc>
            </a:pPr>
            <a:r>
              <a:rPr sz="1800" spc="-10" dirty="0">
                <a:latin typeface="Calibri Light"/>
                <a:cs typeface="Calibri Light"/>
              </a:rPr>
              <a:t>Stochastic</a:t>
            </a:r>
            <a:r>
              <a:rPr sz="1800" dirty="0">
                <a:latin typeface="Calibri Light"/>
                <a:cs typeface="Calibri Light"/>
              </a:rPr>
              <a:t> </a:t>
            </a:r>
            <a:r>
              <a:rPr sz="1800" spc="-10" dirty="0">
                <a:latin typeface="Calibri Light"/>
                <a:cs typeface="Calibri Light"/>
              </a:rPr>
              <a:t>gradient</a:t>
            </a:r>
            <a:r>
              <a:rPr sz="1800" spc="15" dirty="0">
                <a:latin typeface="Calibri Light"/>
                <a:cs typeface="Calibri Light"/>
              </a:rPr>
              <a:t> </a:t>
            </a:r>
            <a:r>
              <a:rPr sz="1800" spc="-5" dirty="0">
                <a:latin typeface="Calibri Light"/>
                <a:cs typeface="Calibri Light"/>
              </a:rPr>
              <a:t>descent(SGD)</a:t>
            </a:r>
            <a:r>
              <a:rPr sz="1800" spc="-20" dirty="0">
                <a:latin typeface="Calibri Light"/>
                <a:cs typeface="Calibri Light"/>
              </a:rPr>
              <a:t> </a:t>
            </a:r>
            <a:r>
              <a:rPr sz="1800" spc="-10" dirty="0">
                <a:latin typeface="Calibri Light"/>
                <a:cs typeface="Calibri Light"/>
              </a:rPr>
              <a:t>performs</a:t>
            </a:r>
            <a:r>
              <a:rPr sz="1800" spc="15" dirty="0">
                <a:latin typeface="Calibri Light"/>
                <a:cs typeface="Calibri Light"/>
              </a:rPr>
              <a:t> </a:t>
            </a:r>
            <a:r>
              <a:rPr sz="1800" dirty="0">
                <a:latin typeface="Calibri Light"/>
                <a:cs typeface="Calibri Light"/>
              </a:rPr>
              <a:t>a</a:t>
            </a:r>
            <a:r>
              <a:rPr sz="1800" spc="25" dirty="0">
                <a:latin typeface="Calibri Light"/>
                <a:cs typeface="Calibri Light"/>
              </a:rPr>
              <a:t> </a:t>
            </a:r>
            <a:r>
              <a:rPr sz="1800" spc="-10" dirty="0">
                <a:latin typeface="Calibri Light"/>
                <a:cs typeface="Calibri Light"/>
              </a:rPr>
              <a:t>parameter</a:t>
            </a:r>
            <a:r>
              <a:rPr sz="1800" dirty="0">
                <a:latin typeface="Calibri Light"/>
                <a:cs typeface="Calibri Light"/>
              </a:rPr>
              <a:t> </a:t>
            </a:r>
            <a:r>
              <a:rPr sz="1800" spc="-5" dirty="0">
                <a:latin typeface="Calibri Light"/>
                <a:cs typeface="Calibri Light"/>
              </a:rPr>
              <a:t>update</a:t>
            </a:r>
            <a:r>
              <a:rPr sz="1800" dirty="0">
                <a:latin typeface="Calibri Light"/>
                <a:cs typeface="Calibri Light"/>
              </a:rPr>
              <a:t> </a:t>
            </a:r>
            <a:r>
              <a:rPr sz="1800" spc="-20" dirty="0">
                <a:latin typeface="Calibri Light"/>
                <a:cs typeface="Calibri Light"/>
              </a:rPr>
              <a:t>for</a:t>
            </a:r>
            <a:r>
              <a:rPr sz="1800" spc="30" dirty="0">
                <a:latin typeface="Calibri Light"/>
                <a:cs typeface="Calibri Light"/>
              </a:rPr>
              <a:t> </a:t>
            </a:r>
            <a:r>
              <a:rPr sz="1800" i="1" spc="-5" dirty="0">
                <a:latin typeface="Calibri Light"/>
                <a:cs typeface="Calibri Light"/>
              </a:rPr>
              <a:t>each</a:t>
            </a:r>
            <a:r>
              <a:rPr sz="1800" i="1" spc="5" dirty="0">
                <a:latin typeface="Calibri Light"/>
                <a:cs typeface="Calibri Light"/>
              </a:rPr>
              <a:t> </a:t>
            </a:r>
            <a:r>
              <a:rPr sz="1800" spc="-5" dirty="0">
                <a:latin typeface="Calibri Light"/>
                <a:cs typeface="Calibri Light"/>
              </a:rPr>
              <a:t>training</a:t>
            </a:r>
            <a:r>
              <a:rPr sz="1800" spc="40" dirty="0">
                <a:latin typeface="Calibri Light"/>
                <a:cs typeface="Calibri Light"/>
              </a:rPr>
              <a:t> </a:t>
            </a:r>
            <a:r>
              <a:rPr sz="1800" spc="-10" dirty="0">
                <a:latin typeface="Calibri Light"/>
                <a:cs typeface="Calibri Light"/>
              </a:rPr>
              <a:t>example </a:t>
            </a:r>
            <a:r>
              <a:rPr sz="1800" spc="-5" dirty="0">
                <a:latin typeface="Cambria Math"/>
                <a:cs typeface="Cambria Math"/>
              </a:rPr>
              <a:t>𝑥</a:t>
            </a:r>
            <a:r>
              <a:rPr sz="1800" spc="-5" dirty="0">
                <a:latin typeface="Calibri Light"/>
                <a:cs typeface="Calibri Light"/>
              </a:rPr>
              <a:t>(i)</a:t>
            </a:r>
            <a:r>
              <a:rPr sz="1800" spc="20" dirty="0">
                <a:latin typeface="Calibri Light"/>
                <a:cs typeface="Calibri Light"/>
              </a:rPr>
              <a:t> </a:t>
            </a:r>
            <a:r>
              <a:rPr sz="1800" dirty="0">
                <a:latin typeface="Calibri Light"/>
                <a:cs typeface="Calibri Light"/>
              </a:rPr>
              <a:t>and</a:t>
            </a:r>
            <a:r>
              <a:rPr sz="1800" spc="5" dirty="0">
                <a:latin typeface="Calibri Light"/>
                <a:cs typeface="Calibri Light"/>
              </a:rPr>
              <a:t> </a:t>
            </a:r>
            <a:r>
              <a:rPr sz="1800" dirty="0">
                <a:latin typeface="Calibri Light"/>
                <a:cs typeface="Calibri Light"/>
              </a:rPr>
              <a:t>label</a:t>
            </a:r>
            <a:r>
              <a:rPr sz="1800" spc="40" dirty="0">
                <a:latin typeface="Calibri Light"/>
                <a:cs typeface="Calibri Light"/>
              </a:rPr>
              <a:t> </a:t>
            </a:r>
            <a:r>
              <a:rPr sz="1800" spc="-5" dirty="0">
                <a:latin typeface="Calibri Light"/>
                <a:cs typeface="Calibri Light"/>
              </a:rPr>
              <a:t>y(i).</a:t>
            </a:r>
            <a:endParaRPr sz="1800">
              <a:latin typeface="Calibri Light"/>
              <a:cs typeface="Calibri Light"/>
            </a:endParaRPr>
          </a:p>
        </p:txBody>
      </p:sp>
      <p:grpSp>
        <p:nvGrpSpPr>
          <p:cNvPr id="4" name="object 4"/>
          <p:cNvGrpSpPr/>
          <p:nvPr/>
        </p:nvGrpSpPr>
        <p:grpSpPr>
          <a:xfrm>
            <a:off x="323921" y="1745277"/>
            <a:ext cx="5531485" cy="833755"/>
            <a:chOff x="323921" y="1745277"/>
            <a:chExt cx="5531485" cy="833755"/>
          </a:xfrm>
        </p:grpSpPr>
        <p:pic>
          <p:nvPicPr>
            <p:cNvPr id="5" name="object 5"/>
            <p:cNvPicPr/>
            <p:nvPr/>
          </p:nvPicPr>
          <p:blipFill>
            <a:blip r:embed="rId3" cstate="print"/>
            <a:stretch>
              <a:fillRect/>
            </a:stretch>
          </p:blipFill>
          <p:spPr>
            <a:xfrm>
              <a:off x="428009" y="1963815"/>
              <a:ext cx="5083713" cy="362712"/>
            </a:xfrm>
            <a:prstGeom prst="rect">
              <a:avLst/>
            </a:prstGeom>
          </p:spPr>
        </p:pic>
        <p:sp>
          <p:nvSpPr>
            <p:cNvPr id="6" name="object 6"/>
            <p:cNvSpPr/>
            <p:nvPr/>
          </p:nvSpPr>
          <p:spPr>
            <a:xfrm>
              <a:off x="323921" y="1745277"/>
              <a:ext cx="5531485" cy="833755"/>
            </a:xfrm>
            <a:custGeom>
              <a:avLst/>
              <a:gdLst/>
              <a:ahLst/>
              <a:cxnLst/>
              <a:rect l="l" t="t" r="r" b="b"/>
              <a:pathLst>
                <a:path w="5531485" h="833755">
                  <a:moveTo>
                    <a:pt x="450567" y="91"/>
                  </a:moveTo>
                  <a:lnTo>
                    <a:pt x="400785" y="0"/>
                  </a:lnTo>
                  <a:lnTo>
                    <a:pt x="358211" y="169"/>
                  </a:lnTo>
                  <a:lnTo>
                    <a:pt x="312772" y="1149"/>
                  </a:lnTo>
                  <a:lnTo>
                    <a:pt x="263606" y="17391"/>
                  </a:lnTo>
                  <a:lnTo>
                    <a:pt x="220616" y="39206"/>
                  </a:lnTo>
                  <a:lnTo>
                    <a:pt x="204713" y="47029"/>
                  </a:lnTo>
                  <a:lnTo>
                    <a:pt x="164364" y="62437"/>
                  </a:lnTo>
                  <a:lnTo>
                    <a:pt x="114729" y="70471"/>
                  </a:lnTo>
                  <a:lnTo>
                    <a:pt x="70385" y="73476"/>
                  </a:lnTo>
                  <a:lnTo>
                    <a:pt x="59444" y="74659"/>
                  </a:lnTo>
                  <a:lnTo>
                    <a:pt x="23155" y="105653"/>
                  </a:lnTo>
                  <a:lnTo>
                    <a:pt x="17849" y="157608"/>
                  </a:lnTo>
                  <a:lnTo>
                    <a:pt x="18554" y="171871"/>
                  </a:lnTo>
                  <a:lnTo>
                    <a:pt x="20182" y="181944"/>
                  </a:lnTo>
                  <a:lnTo>
                    <a:pt x="23952" y="192478"/>
                  </a:lnTo>
                  <a:lnTo>
                    <a:pt x="43128" y="234916"/>
                  </a:lnTo>
                  <a:lnTo>
                    <a:pt x="49126" y="257059"/>
                  </a:lnTo>
                  <a:lnTo>
                    <a:pt x="51181" y="288574"/>
                  </a:lnTo>
                  <a:lnTo>
                    <a:pt x="51399" y="343484"/>
                  </a:lnTo>
                  <a:lnTo>
                    <a:pt x="51224" y="381796"/>
                  </a:lnTo>
                  <a:lnTo>
                    <a:pt x="49779" y="433752"/>
                  </a:lnTo>
                  <a:lnTo>
                    <a:pt x="43735" y="478876"/>
                  </a:lnTo>
                  <a:lnTo>
                    <a:pt x="30309" y="547268"/>
                  </a:lnTo>
                  <a:lnTo>
                    <a:pt x="13810" y="611837"/>
                  </a:lnTo>
                  <a:lnTo>
                    <a:pt x="6256" y="646229"/>
                  </a:lnTo>
                  <a:lnTo>
                    <a:pt x="1602" y="674992"/>
                  </a:lnTo>
                  <a:lnTo>
                    <a:pt x="8" y="697299"/>
                  </a:lnTo>
                  <a:lnTo>
                    <a:pt x="0" y="710953"/>
                  </a:lnTo>
                  <a:lnTo>
                    <a:pt x="548" y="712693"/>
                  </a:lnTo>
                  <a:lnTo>
                    <a:pt x="13073" y="726322"/>
                  </a:lnTo>
                  <a:lnTo>
                    <a:pt x="16511" y="727958"/>
                  </a:lnTo>
                  <a:lnTo>
                    <a:pt x="28489" y="730002"/>
                  </a:lnTo>
                  <a:lnTo>
                    <a:pt x="39674" y="731311"/>
                  </a:lnTo>
                  <a:lnTo>
                    <a:pt x="47889" y="730960"/>
                  </a:lnTo>
                  <a:lnTo>
                    <a:pt x="52951" y="728979"/>
                  </a:lnTo>
                  <a:lnTo>
                    <a:pt x="54679" y="725400"/>
                  </a:lnTo>
                  <a:lnTo>
                    <a:pt x="54679" y="721917"/>
                  </a:lnTo>
                  <a:lnTo>
                    <a:pt x="52394" y="721209"/>
                  </a:lnTo>
                  <a:lnTo>
                    <a:pt x="38215" y="720299"/>
                  </a:lnTo>
                  <a:lnTo>
                    <a:pt x="24330" y="718485"/>
                  </a:lnTo>
                  <a:lnTo>
                    <a:pt x="16022" y="714426"/>
                  </a:lnTo>
                  <a:lnTo>
                    <a:pt x="11992" y="706904"/>
                  </a:lnTo>
                  <a:lnTo>
                    <a:pt x="10942" y="694699"/>
                  </a:lnTo>
                  <a:lnTo>
                    <a:pt x="11948" y="677848"/>
                  </a:lnTo>
                  <a:lnTo>
                    <a:pt x="15254" y="656497"/>
                  </a:lnTo>
                  <a:lnTo>
                    <a:pt x="21318" y="628233"/>
                  </a:lnTo>
                  <a:lnTo>
                    <a:pt x="30593" y="590640"/>
                  </a:lnTo>
                  <a:lnTo>
                    <a:pt x="41382" y="545586"/>
                  </a:lnTo>
                  <a:lnTo>
                    <a:pt x="50412" y="501926"/>
                  </a:lnTo>
                  <a:lnTo>
                    <a:pt x="57215" y="462128"/>
                  </a:lnTo>
                  <a:lnTo>
                    <a:pt x="62311" y="411821"/>
                  </a:lnTo>
                  <a:lnTo>
                    <a:pt x="63090" y="360858"/>
                  </a:lnTo>
                  <a:lnTo>
                    <a:pt x="62843" y="329142"/>
                  </a:lnTo>
                  <a:lnTo>
                    <a:pt x="61891" y="281699"/>
                  </a:lnTo>
                  <a:lnTo>
                    <a:pt x="59443" y="253201"/>
                  </a:lnTo>
                  <a:lnTo>
                    <a:pt x="53528" y="231930"/>
                  </a:lnTo>
                  <a:lnTo>
                    <a:pt x="35311" y="190851"/>
                  </a:lnTo>
                  <a:lnTo>
                    <a:pt x="31499" y="180328"/>
                  </a:lnTo>
                  <a:lnTo>
                    <a:pt x="29697" y="170885"/>
                  </a:lnTo>
                  <a:lnTo>
                    <a:pt x="28862" y="158809"/>
                  </a:lnTo>
                  <a:lnTo>
                    <a:pt x="28880" y="140814"/>
                  </a:lnTo>
                  <a:lnTo>
                    <a:pt x="37983" y="100400"/>
                  </a:lnTo>
                  <a:lnTo>
                    <a:pt x="135556" y="80926"/>
                  </a:lnTo>
                  <a:lnTo>
                    <a:pt x="167382" y="74939"/>
                  </a:lnTo>
                  <a:lnTo>
                    <a:pt x="198357" y="63745"/>
                  </a:lnTo>
                  <a:lnTo>
                    <a:pt x="237312" y="44928"/>
                  </a:lnTo>
                  <a:lnTo>
                    <a:pt x="256151" y="35530"/>
                  </a:lnTo>
                  <a:lnTo>
                    <a:pt x="273490" y="27280"/>
                  </a:lnTo>
                  <a:lnTo>
                    <a:pt x="329324" y="14732"/>
                  </a:lnTo>
                  <a:lnTo>
                    <a:pt x="372571" y="14280"/>
                  </a:lnTo>
                  <a:lnTo>
                    <a:pt x="499908" y="14383"/>
                  </a:lnTo>
                  <a:lnTo>
                    <a:pt x="574704" y="15016"/>
                  </a:lnTo>
                  <a:lnTo>
                    <a:pt x="586649" y="15432"/>
                  </a:lnTo>
                  <a:lnTo>
                    <a:pt x="592140" y="16014"/>
                  </a:lnTo>
                  <a:lnTo>
                    <a:pt x="623352" y="17766"/>
                  </a:lnTo>
                  <a:lnTo>
                    <a:pt x="700111" y="21076"/>
                  </a:lnTo>
                  <a:lnTo>
                    <a:pt x="744747" y="23490"/>
                  </a:lnTo>
                  <a:lnTo>
                    <a:pt x="787315" y="26550"/>
                  </a:lnTo>
                  <a:lnTo>
                    <a:pt x="835990" y="30844"/>
                  </a:lnTo>
                  <a:lnTo>
                    <a:pt x="991747" y="45866"/>
                  </a:lnTo>
                  <a:lnTo>
                    <a:pt x="1025477" y="48891"/>
                  </a:lnTo>
                  <a:lnTo>
                    <a:pt x="1068289" y="52302"/>
                  </a:lnTo>
                  <a:lnTo>
                    <a:pt x="1104388" y="56484"/>
                  </a:lnTo>
                  <a:lnTo>
                    <a:pt x="1139349" y="59846"/>
                  </a:lnTo>
                  <a:lnTo>
                    <a:pt x="1249002" y="68137"/>
                  </a:lnTo>
                  <a:lnTo>
                    <a:pt x="1269162" y="69900"/>
                  </a:lnTo>
                  <a:lnTo>
                    <a:pt x="1283898" y="71497"/>
                  </a:lnTo>
                  <a:lnTo>
                    <a:pt x="1297230" y="72572"/>
                  </a:lnTo>
                  <a:lnTo>
                    <a:pt x="1318170" y="73701"/>
                  </a:lnTo>
                  <a:lnTo>
                    <a:pt x="1343846" y="74751"/>
                  </a:lnTo>
                  <a:lnTo>
                    <a:pt x="1371387" y="75587"/>
                  </a:lnTo>
                  <a:lnTo>
                    <a:pt x="1420485" y="77666"/>
                  </a:lnTo>
                  <a:lnTo>
                    <a:pt x="1471183" y="81418"/>
                  </a:lnTo>
                  <a:lnTo>
                    <a:pt x="1521468" y="86664"/>
                  </a:lnTo>
                  <a:lnTo>
                    <a:pt x="1569331" y="93223"/>
                  </a:lnTo>
                  <a:lnTo>
                    <a:pt x="1638483" y="105798"/>
                  </a:lnTo>
                  <a:lnTo>
                    <a:pt x="1684411" y="114657"/>
                  </a:lnTo>
                  <a:lnTo>
                    <a:pt x="1752587" y="128161"/>
                  </a:lnTo>
                  <a:lnTo>
                    <a:pt x="1783723" y="133350"/>
                  </a:lnTo>
                  <a:lnTo>
                    <a:pt x="1822219" y="138878"/>
                  </a:lnTo>
                  <a:lnTo>
                    <a:pt x="1920708" y="151834"/>
                  </a:lnTo>
                  <a:lnTo>
                    <a:pt x="1994814" y="162386"/>
                  </a:lnTo>
                  <a:lnTo>
                    <a:pt x="2026998" y="166316"/>
                  </a:lnTo>
                  <a:lnTo>
                    <a:pt x="2058093" y="169409"/>
                  </a:lnTo>
                  <a:lnTo>
                    <a:pt x="2104808" y="172951"/>
                  </a:lnTo>
                  <a:lnTo>
                    <a:pt x="2142100" y="176531"/>
                  </a:lnTo>
                  <a:lnTo>
                    <a:pt x="2191100" y="181302"/>
                  </a:lnTo>
                  <a:lnTo>
                    <a:pt x="2258608" y="182838"/>
                  </a:lnTo>
                  <a:lnTo>
                    <a:pt x="2406199" y="183780"/>
                  </a:lnTo>
                  <a:lnTo>
                    <a:pt x="2701178" y="184748"/>
                  </a:lnTo>
                  <a:lnTo>
                    <a:pt x="2810480" y="184551"/>
                  </a:lnTo>
                  <a:lnTo>
                    <a:pt x="2844299" y="184173"/>
                  </a:lnTo>
                  <a:lnTo>
                    <a:pt x="2866685" y="183600"/>
                  </a:lnTo>
                  <a:lnTo>
                    <a:pt x="2895536" y="181710"/>
                  </a:lnTo>
                  <a:lnTo>
                    <a:pt x="2919859" y="180658"/>
                  </a:lnTo>
                  <a:lnTo>
                    <a:pt x="2949143" y="179788"/>
                  </a:lnTo>
                  <a:lnTo>
                    <a:pt x="3010690" y="178675"/>
                  </a:lnTo>
                  <a:lnTo>
                    <a:pt x="3039035" y="177879"/>
                  </a:lnTo>
                  <a:lnTo>
                    <a:pt x="3061967" y="176937"/>
                  </a:lnTo>
                  <a:lnTo>
                    <a:pt x="3090256" y="174906"/>
                  </a:lnTo>
                  <a:lnTo>
                    <a:pt x="3112013" y="173772"/>
                  </a:lnTo>
                  <a:lnTo>
                    <a:pt x="3138619" y="172691"/>
                  </a:lnTo>
                  <a:lnTo>
                    <a:pt x="3213808" y="170062"/>
                  </a:lnTo>
                  <a:lnTo>
                    <a:pt x="3260608" y="167282"/>
                  </a:lnTo>
                  <a:lnTo>
                    <a:pt x="3308288" y="163384"/>
                  </a:lnTo>
                  <a:lnTo>
                    <a:pt x="3357644" y="158297"/>
                  </a:lnTo>
                  <a:lnTo>
                    <a:pt x="3409470" y="151946"/>
                  </a:lnTo>
                  <a:lnTo>
                    <a:pt x="3464558" y="144258"/>
                  </a:lnTo>
                  <a:lnTo>
                    <a:pt x="3503287" y="138580"/>
                  </a:lnTo>
                  <a:lnTo>
                    <a:pt x="3525277" y="135559"/>
                  </a:lnTo>
                  <a:lnTo>
                    <a:pt x="3540967" y="133898"/>
                  </a:lnTo>
                  <a:lnTo>
                    <a:pt x="3560796" y="132302"/>
                  </a:lnTo>
                  <a:lnTo>
                    <a:pt x="3588337" y="129636"/>
                  </a:lnTo>
                  <a:lnTo>
                    <a:pt x="3622945" y="125558"/>
                  </a:lnTo>
                  <a:lnTo>
                    <a:pt x="3660108" y="120634"/>
                  </a:lnTo>
                  <a:lnTo>
                    <a:pt x="3695311" y="115430"/>
                  </a:lnTo>
                  <a:lnTo>
                    <a:pt x="3704667" y="114265"/>
                  </a:lnTo>
                  <a:lnTo>
                    <a:pt x="3718509" y="113365"/>
                  </a:lnTo>
                  <a:lnTo>
                    <a:pt x="3740405" y="112697"/>
                  </a:lnTo>
                  <a:lnTo>
                    <a:pt x="3773923" y="112226"/>
                  </a:lnTo>
                  <a:lnTo>
                    <a:pt x="3890096" y="111740"/>
                  </a:lnTo>
                  <a:lnTo>
                    <a:pt x="4359579" y="111836"/>
                  </a:lnTo>
                  <a:lnTo>
                    <a:pt x="4409702" y="112090"/>
                  </a:lnTo>
                  <a:lnTo>
                    <a:pt x="4473305" y="113105"/>
                  </a:lnTo>
                  <a:lnTo>
                    <a:pt x="4552139" y="118422"/>
                  </a:lnTo>
                  <a:lnTo>
                    <a:pt x="4601667" y="121629"/>
                  </a:lnTo>
                  <a:lnTo>
                    <a:pt x="4658974" y="124273"/>
                  </a:lnTo>
                  <a:lnTo>
                    <a:pt x="4717280" y="128170"/>
                  </a:lnTo>
                  <a:lnTo>
                    <a:pt x="4752242" y="129950"/>
                  </a:lnTo>
                  <a:lnTo>
                    <a:pt x="4792651" y="130977"/>
                  </a:lnTo>
                  <a:lnTo>
                    <a:pt x="4852163" y="136228"/>
                  </a:lnTo>
                  <a:lnTo>
                    <a:pt x="4915280" y="145390"/>
                  </a:lnTo>
                  <a:lnTo>
                    <a:pt x="4938889" y="148285"/>
                  </a:lnTo>
                  <a:lnTo>
                    <a:pt x="4965707" y="150539"/>
                  </a:lnTo>
                  <a:lnTo>
                    <a:pt x="5005457" y="153146"/>
                  </a:lnTo>
                  <a:lnTo>
                    <a:pt x="5045302" y="156376"/>
                  </a:lnTo>
                  <a:lnTo>
                    <a:pt x="5092539" y="161221"/>
                  </a:lnTo>
                  <a:lnTo>
                    <a:pt x="5138066" y="166672"/>
                  </a:lnTo>
                  <a:lnTo>
                    <a:pt x="5188022" y="173897"/>
                  </a:lnTo>
                  <a:lnTo>
                    <a:pt x="5219195" y="177601"/>
                  </a:lnTo>
                  <a:lnTo>
                    <a:pt x="5248329" y="181673"/>
                  </a:lnTo>
                  <a:lnTo>
                    <a:pt x="5277358" y="186174"/>
                  </a:lnTo>
                  <a:lnTo>
                    <a:pt x="5311737" y="190841"/>
                  </a:lnTo>
                  <a:lnTo>
                    <a:pt x="5362954" y="197843"/>
                  </a:lnTo>
                  <a:lnTo>
                    <a:pt x="5404412" y="221498"/>
                  </a:lnTo>
                  <a:lnTo>
                    <a:pt x="5434812" y="267568"/>
                  </a:lnTo>
                  <a:lnTo>
                    <a:pt x="5457050" y="318585"/>
                  </a:lnTo>
                  <a:lnTo>
                    <a:pt x="5471786" y="359888"/>
                  </a:lnTo>
                  <a:lnTo>
                    <a:pt x="5486725" y="405735"/>
                  </a:lnTo>
                  <a:lnTo>
                    <a:pt x="5497870" y="448190"/>
                  </a:lnTo>
                  <a:lnTo>
                    <a:pt x="5507043" y="495292"/>
                  </a:lnTo>
                  <a:lnTo>
                    <a:pt x="5516068" y="555081"/>
                  </a:lnTo>
                  <a:lnTo>
                    <a:pt x="5519688" y="593450"/>
                  </a:lnTo>
                  <a:lnTo>
                    <a:pt x="5520547" y="651476"/>
                  </a:lnTo>
                  <a:lnTo>
                    <a:pt x="5520167" y="693780"/>
                  </a:lnTo>
                  <a:lnTo>
                    <a:pt x="5514658" y="732014"/>
                  </a:lnTo>
                  <a:lnTo>
                    <a:pt x="5474771" y="743003"/>
                  </a:lnTo>
                  <a:lnTo>
                    <a:pt x="5285041" y="744474"/>
                  </a:lnTo>
                  <a:lnTo>
                    <a:pt x="4986177" y="745708"/>
                  </a:lnTo>
                  <a:lnTo>
                    <a:pt x="4868334" y="746707"/>
                  </a:lnTo>
                  <a:lnTo>
                    <a:pt x="4829125" y="747297"/>
                  </a:lnTo>
                  <a:lnTo>
                    <a:pt x="4802443" y="747954"/>
                  </a:lnTo>
                  <a:lnTo>
                    <a:pt x="4787828" y="748683"/>
                  </a:lnTo>
                  <a:lnTo>
                    <a:pt x="4737885" y="752441"/>
                  </a:lnTo>
                  <a:lnTo>
                    <a:pt x="4704092" y="754725"/>
                  </a:lnTo>
                  <a:lnTo>
                    <a:pt x="4666799" y="758187"/>
                  </a:lnTo>
                  <a:lnTo>
                    <a:pt x="4622290" y="763269"/>
                  </a:lnTo>
                  <a:lnTo>
                    <a:pt x="4581825" y="767017"/>
                  </a:lnTo>
                  <a:lnTo>
                    <a:pt x="4528166" y="771393"/>
                  </a:lnTo>
                  <a:lnTo>
                    <a:pt x="4459745" y="776533"/>
                  </a:lnTo>
                  <a:lnTo>
                    <a:pt x="4403428" y="778921"/>
                  </a:lnTo>
                  <a:lnTo>
                    <a:pt x="4360020" y="779543"/>
                  </a:lnTo>
                  <a:lnTo>
                    <a:pt x="4300456" y="779868"/>
                  </a:lnTo>
                  <a:lnTo>
                    <a:pt x="4141222" y="780055"/>
                  </a:lnTo>
                  <a:lnTo>
                    <a:pt x="4081983" y="780376"/>
                  </a:lnTo>
                  <a:lnTo>
                    <a:pt x="4038634" y="780979"/>
                  </a:lnTo>
                  <a:lnTo>
                    <a:pt x="4007279" y="781916"/>
                  </a:lnTo>
                  <a:lnTo>
                    <a:pt x="3960567" y="784686"/>
                  </a:lnTo>
                  <a:lnTo>
                    <a:pt x="3929036" y="786186"/>
                  </a:lnTo>
                  <a:lnTo>
                    <a:pt x="3893557" y="787565"/>
                  </a:lnTo>
                  <a:lnTo>
                    <a:pt x="3824513" y="789642"/>
                  </a:lnTo>
                  <a:lnTo>
                    <a:pt x="3767992" y="791935"/>
                  </a:lnTo>
                  <a:lnTo>
                    <a:pt x="3735847" y="793971"/>
                  </a:lnTo>
                  <a:lnTo>
                    <a:pt x="3709165" y="795135"/>
                  </a:lnTo>
                  <a:lnTo>
                    <a:pt x="3601776" y="798450"/>
                  </a:lnTo>
                  <a:lnTo>
                    <a:pt x="3564447" y="799919"/>
                  </a:lnTo>
                  <a:lnTo>
                    <a:pt x="3531854" y="801534"/>
                  </a:lnTo>
                  <a:lnTo>
                    <a:pt x="3489627" y="804255"/>
                  </a:lnTo>
                  <a:lnTo>
                    <a:pt x="3459266" y="805172"/>
                  </a:lnTo>
                  <a:lnTo>
                    <a:pt x="3376481" y="806220"/>
                  </a:lnTo>
                  <a:lnTo>
                    <a:pt x="2189632" y="810301"/>
                  </a:lnTo>
                  <a:lnTo>
                    <a:pt x="2062147" y="811536"/>
                  </a:lnTo>
                  <a:lnTo>
                    <a:pt x="2038490" y="812209"/>
                  </a:lnTo>
                  <a:lnTo>
                    <a:pt x="2008294" y="814024"/>
                  </a:lnTo>
                  <a:lnTo>
                    <a:pt x="1974039" y="815508"/>
                  </a:lnTo>
                  <a:lnTo>
                    <a:pt x="1930515" y="816703"/>
                  </a:lnTo>
                  <a:lnTo>
                    <a:pt x="1836454" y="818053"/>
                  </a:lnTo>
                  <a:lnTo>
                    <a:pt x="1629975" y="819258"/>
                  </a:lnTo>
                  <a:lnTo>
                    <a:pt x="225621" y="823199"/>
                  </a:lnTo>
                  <a:lnTo>
                    <a:pt x="221069" y="823345"/>
                  </a:lnTo>
                  <a:lnTo>
                    <a:pt x="214479" y="825357"/>
                  </a:lnTo>
                  <a:lnTo>
                    <a:pt x="212967" y="827606"/>
                  </a:lnTo>
                  <a:lnTo>
                    <a:pt x="216392" y="829764"/>
                  </a:lnTo>
                  <a:lnTo>
                    <a:pt x="224611" y="831504"/>
                  </a:lnTo>
                  <a:lnTo>
                    <a:pt x="359655" y="832424"/>
                  </a:lnTo>
                  <a:lnTo>
                    <a:pt x="1077206" y="833317"/>
                  </a:lnTo>
                  <a:lnTo>
                    <a:pt x="1917099" y="833422"/>
                  </a:lnTo>
                  <a:lnTo>
                    <a:pt x="2103013" y="822748"/>
                  </a:lnTo>
                  <a:lnTo>
                    <a:pt x="3277264" y="819723"/>
                  </a:lnTo>
                  <a:lnTo>
                    <a:pt x="3476497" y="818267"/>
                  </a:lnTo>
                  <a:lnTo>
                    <a:pt x="3508591" y="817610"/>
                  </a:lnTo>
                  <a:lnTo>
                    <a:pt x="3529836" y="816170"/>
                  </a:lnTo>
                  <a:lnTo>
                    <a:pt x="3555240" y="814959"/>
                  </a:lnTo>
                  <a:lnTo>
                    <a:pt x="3587523" y="813778"/>
                  </a:lnTo>
                  <a:lnTo>
                    <a:pt x="3660727" y="811688"/>
                  </a:lnTo>
                  <a:lnTo>
                    <a:pt x="3698413" y="810278"/>
                  </a:lnTo>
                  <a:lnTo>
                    <a:pt x="3731815" y="808728"/>
                  </a:lnTo>
                  <a:lnTo>
                    <a:pt x="3780601" y="805700"/>
                  </a:lnTo>
                  <a:lnTo>
                    <a:pt x="3812122" y="804116"/>
                  </a:lnTo>
                  <a:lnTo>
                    <a:pt x="3847027" y="802657"/>
                  </a:lnTo>
                  <a:lnTo>
                    <a:pt x="3943260" y="799313"/>
                  </a:lnTo>
                  <a:lnTo>
                    <a:pt x="3967131" y="798174"/>
                  </a:lnTo>
                  <a:lnTo>
                    <a:pt x="4006466" y="796309"/>
                  </a:lnTo>
                  <a:lnTo>
                    <a:pt x="4057358" y="795421"/>
                  </a:lnTo>
                  <a:lnTo>
                    <a:pt x="4127083" y="794635"/>
                  </a:lnTo>
                  <a:lnTo>
                    <a:pt x="4342430" y="793080"/>
                  </a:lnTo>
                  <a:lnTo>
                    <a:pt x="4387909" y="792327"/>
                  </a:lnTo>
                  <a:lnTo>
                    <a:pt x="4460496" y="789543"/>
                  </a:lnTo>
                  <a:lnTo>
                    <a:pt x="4541766" y="784060"/>
                  </a:lnTo>
                  <a:lnTo>
                    <a:pt x="4605272" y="778475"/>
                  </a:lnTo>
                  <a:lnTo>
                    <a:pt x="4672821" y="770616"/>
                  </a:lnTo>
                  <a:lnTo>
                    <a:pt x="4704868" y="767711"/>
                  </a:lnTo>
                  <a:lnTo>
                    <a:pt x="4800951" y="761138"/>
                  </a:lnTo>
                  <a:lnTo>
                    <a:pt x="4842888" y="759382"/>
                  </a:lnTo>
                  <a:lnTo>
                    <a:pt x="4986011" y="758101"/>
                  </a:lnTo>
                  <a:lnTo>
                    <a:pt x="5369768" y="757406"/>
                  </a:lnTo>
                  <a:lnTo>
                    <a:pt x="5461210" y="756758"/>
                  </a:lnTo>
                  <a:lnTo>
                    <a:pt x="5507993" y="752688"/>
                  </a:lnTo>
                  <a:lnTo>
                    <a:pt x="5529834" y="720899"/>
                  </a:lnTo>
                  <a:lnTo>
                    <a:pt x="5531215" y="683057"/>
                  </a:lnTo>
                  <a:lnTo>
                    <a:pt x="5530183" y="596183"/>
                  </a:lnTo>
                  <a:lnTo>
                    <a:pt x="5526526" y="544725"/>
                  </a:lnTo>
                  <a:lnTo>
                    <a:pt x="5512939" y="465044"/>
                  </a:lnTo>
                  <a:lnTo>
                    <a:pt x="5503263" y="422721"/>
                  </a:lnTo>
                  <a:lnTo>
                    <a:pt x="5491003" y="381074"/>
                  </a:lnTo>
                  <a:lnTo>
                    <a:pt x="5474294" y="332963"/>
                  </a:lnTo>
                  <a:lnTo>
                    <a:pt x="5449672" y="273245"/>
                  </a:lnTo>
                  <a:lnTo>
                    <a:pt x="5424892" y="229637"/>
                  </a:lnTo>
                  <a:lnTo>
                    <a:pt x="5399161" y="201008"/>
                  </a:lnTo>
                  <a:lnTo>
                    <a:pt x="5364273" y="184539"/>
                  </a:lnTo>
                  <a:lnTo>
                    <a:pt x="5292426" y="173970"/>
                  </a:lnTo>
                  <a:lnTo>
                    <a:pt x="5242520" y="166059"/>
                  </a:lnTo>
                  <a:lnTo>
                    <a:pt x="5185034" y="158281"/>
                  </a:lnTo>
                  <a:lnTo>
                    <a:pt x="5133926" y="150830"/>
                  </a:lnTo>
                  <a:lnTo>
                    <a:pt x="5091069" y="145109"/>
                  </a:lnTo>
                  <a:lnTo>
                    <a:pt x="5052978" y="140423"/>
                  </a:lnTo>
                  <a:lnTo>
                    <a:pt x="5028422" y="137899"/>
                  </a:lnTo>
                  <a:lnTo>
                    <a:pt x="4993455" y="135026"/>
                  </a:lnTo>
                  <a:lnTo>
                    <a:pt x="4959461" y="131501"/>
                  </a:lnTo>
                  <a:lnTo>
                    <a:pt x="4926593" y="127342"/>
                  </a:lnTo>
                  <a:lnTo>
                    <a:pt x="4859896" y="117068"/>
                  </a:lnTo>
                  <a:lnTo>
                    <a:pt x="4827368" y="113074"/>
                  </a:lnTo>
                  <a:lnTo>
                    <a:pt x="4787349" y="109749"/>
                  </a:lnTo>
                  <a:lnTo>
                    <a:pt x="4729770" y="106258"/>
                  </a:lnTo>
                  <a:lnTo>
                    <a:pt x="4612926" y="99971"/>
                  </a:lnTo>
                  <a:lnTo>
                    <a:pt x="4532926" y="94512"/>
                  </a:lnTo>
                  <a:lnTo>
                    <a:pt x="4482711" y="90719"/>
                  </a:lnTo>
                  <a:lnTo>
                    <a:pt x="4406119" y="89645"/>
                  </a:lnTo>
                  <a:lnTo>
                    <a:pt x="4164629" y="88730"/>
                  </a:lnTo>
                  <a:lnTo>
                    <a:pt x="3833593" y="88681"/>
                  </a:lnTo>
                  <a:lnTo>
                    <a:pt x="3783824" y="89000"/>
                  </a:lnTo>
                  <a:lnTo>
                    <a:pt x="3718672" y="90562"/>
                  </a:lnTo>
                  <a:lnTo>
                    <a:pt x="3678022" y="93867"/>
                  </a:lnTo>
                  <a:lnTo>
                    <a:pt x="3620411" y="101555"/>
                  </a:lnTo>
                  <a:lnTo>
                    <a:pt x="3581953" y="105732"/>
                  </a:lnTo>
                  <a:lnTo>
                    <a:pt x="3546548" y="108982"/>
                  </a:lnTo>
                  <a:lnTo>
                    <a:pt x="3510421" y="112978"/>
                  </a:lnTo>
                  <a:lnTo>
                    <a:pt x="3432230" y="124056"/>
                  </a:lnTo>
                  <a:lnTo>
                    <a:pt x="3380073" y="130859"/>
                  </a:lnTo>
                  <a:lnTo>
                    <a:pt x="3336257" y="135710"/>
                  </a:lnTo>
                  <a:lnTo>
                    <a:pt x="3273102" y="141054"/>
                  </a:lnTo>
                  <a:lnTo>
                    <a:pt x="3265010" y="141938"/>
                  </a:lnTo>
                  <a:lnTo>
                    <a:pt x="3261147" y="142585"/>
                  </a:lnTo>
                  <a:lnTo>
                    <a:pt x="3254437" y="143196"/>
                  </a:lnTo>
                  <a:lnTo>
                    <a:pt x="3215979" y="144843"/>
                  </a:lnTo>
                  <a:lnTo>
                    <a:pt x="3159372" y="146674"/>
                  </a:lnTo>
                  <a:lnTo>
                    <a:pt x="3129718" y="147988"/>
                  </a:lnTo>
                  <a:lnTo>
                    <a:pt x="3103451" y="149446"/>
                  </a:lnTo>
                  <a:lnTo>
                    <a:pt x="3065175" y="152189"/>
                  </a:lnTo>
                  <a:lnTo>
                    <a:pt x="3040555" y="153321"/>
                  </a:lnTo>
                  <a:lnTo>
                    <a:pt x="3013332" y="154152"/>
                  </a:lnTo>
                  <a:lnTo>
                    <a:pt x="2960043" y="154924"/>
                  </a:lnTo>
                  <a:lnTo>
                    <a:pt x="2932807" y="155624"/>
                  </a:lnTo>
                  <a:lnTo>
                    <a:pt x="2908167" y="156561"/>
                  </a:lnTo>
                  <a:lnTo>
                    <a:pt x="2873287" y="158391"/>
                  </a:lnTo>
                  <a:lnTo>
                    <a:pt x="2846295" y="159069"/>
                  </a:lnTo>
                  <a:lnTo>
                    <a:pt x="2757443" y="160210"/>
                  </a:lnTo>
                  <a:lnTo>
                    <a:pt x="2618778" y="161100"/>
                  </a:lnTo>
                  <a:lnTo>
                    <a:pt x="2329475" y="162033"/>
                  </a:lnTo>
                  <a:lnTo>
                    <a:pt x="2269105" y="161977"/>
                  </a:lnTo>
                  <a:lnTo>
                    <a:pt x="2227935" y="161634"/>
                  </a:lnTo>
                  <a:lnTo>
                    <a:pt x="2200537" y="160959"/>
                  </a:lnTo>
                  <a:lnTo>
                    <a:pt x="2181484" y="159906"/>
                  </a:lnTo>
                  <a:lnTo>
                    <a:pt x="2123279" y="154515"/>
                  </a:lnTo>
                  <a:lnTo>
                    <a:pt x="2045972" y="148407"/>
                  </a:lnTo>
                  <a:lnTo>
                    <a:pt x="2016368" y="145504"/>
                  </a:lnTo>
                  <a:lnTo>
                    <a:pt x="1984154" y="141604"/>
                  </a:lnTo>
                  <a:lnTo>
                    <a:pt x="1889020" y="128807"/>
                  </a:lnTo>
                  <a:lnTo>
                    <a:pt x="1823755" y="120721"/>
                  </a:lnTo>
                  <a:lnTo>
                    <a:pt x="1784674" y="115313"/>
                  </a:lnTo>
                  <a:lnTo>
                    <a:pt x="1753298" y="110194"/>
                  </a:lnTo>
                  <a:lnTo>
                    <a:pt x="1695986" y="98858"/>
                  </a:lnTo>
                  <a:lnTo>
                    <a:pt x="1653470" y="90821"/>
                  </a:lnTo>
                  <a:lnTo>
                    <a:pt x="1610736" y="83007"/>
                  </a:lnTo>
                  <a:lnTo>
                    <a:pt x="1534725" y="71531"/>
                  </a:lnTo>
                  <a:lnTo>
                    <a:pt x="1483207" y="66307"/>
                  </a:lnTo>
                  <a:lnTo>
                    <a:pt x="1429933" y="62438"/>
                  </a:lnTo>
                  <a:lnTo>
                    <a:pt x="1379043" y="60284"/>
                  </a:lnTo>
                  <a:lnTo>
                    <a:pt x="1323125" y="58404"/>
                  </a:lnTo>
                  <a:lnTo>
                    <a:pt x="1299864" y="57278"/>
                  </a:lnTo>
                  <a:lnTo>
                    <a:pt x="1283898" y="56206"/>
                  </a:lnTo>
                  <a:lnTo>
                    <a:pt x="1212301" y="50378"/>
                  </a:lnTo>
                  <a:lnTo>
                    <a:pt x="1138303" y="45078"/>
                  </a:lnTo>
                  <a:lnTo>
                    <a:pt x="1109168" y="42241"/>
                  </a:lnTo>
                  <a:lnTo>
                    <a:pt x="1079980" y="38905"/>
                  </a:lnTo>
                  <a:lnTo>
                    <a:pt x="1049097" y="36044"/>
                  </a:lnTo>
                  <a:lnTo>
                    <a:pt x="1000194" y="32667"/>
                  </a:lnTo>
                  <a:lnTo>
                    <a:pt x="785567" y="11919"/>
                  </a:lnTo>
                  <a:lnTo>
                    <a:pt x="770256" y="10869"/>
                  </a:lnTo>
                  <a:lnTo>
                    <a:pt x="755850" y="10148"/>
                  </a:lnTo>
                  <a:lnTo>
                    <a:pt x="733765" y="9666"/>
                  </a:lnTo>
                  <a:lnTo>
                    <a:pt x="722771" y="9173"/>
                  </a:lnTo>
                  <a:lnTo>
                    <a:pt x="712508" y="8461"/>
                  </a:lnTo>
                  <a:lnTo>
                    <a:pt x="678321" y="5312"/>
                  </a:lnTo>
                  <a:lnTo>
                    <a:pt x="638199" y="3362"/>
                  </a:lnTo>
                  <a:lnTo>
                    <a:pt x="585687" y="1807"/>
                  </a:lnTo>
                  <a:lnTo>
                    <a:pt x="522554" y="699"/>
                  </a:lnTo>
                  <a:lnTo>
                    <a:pt x="450567" y="91"/>
                  </a:lnTo>
                  <a:close/>
                </a:path>
              </a:pathLst>
            </a:custGeom>
            <a:solidFill>
              <a:srgbClr val="000000"/>
            </a:solidFill>
          </p:spPr>
          <p:txBody>
            <a:bodyPr wrap="square" lIns="0" tIns="0" rIns="0" bIns="0" rtlCol="0"/>
            <a:lstStyle/>
            <a:p>
              <a:endParaRPr/>
            </a:p>
          </p:txBody>
        </p:sp>
      </p:grpSp>
      <p:grpSp>
        <p:nvGrpSpPr>
          <p:cNvPr id="7" name="object 7"/>
          <p:cNvGrpSpPr/>
          <p:nvPr/>
        </p:nvGrpSpPr>
        <p:grpSpPr>
          <a:xfrm>
            <a:off x="527050" y="2783769"/>
            <a:ext cx="8455025" cy="3477895"/>
            <a:chOff x="527050" y="2783769"/>
            <a:chExt cx="8455025" cy="3477895"/>
          </a:xfrm>
        </p:grpSpPr>
        <p:pic>
          <p:nvPicPr>
            <p:cNvPr id="8" name="object 8"/>
            <p:cNvPicPr/>
            <p:nvPr/>
          </p:nvPicPr>
          <p:blipFill>
            <a:blip r:embed="rId4" cstate="print"/>
            <a:stretch>
              <a:fillRect/>
            </a:stretch>
          </p:blipFill>
          <p:spPr>
            <a:xfrm>
              <a:off x="527050" y="2783769"/>
              <a:ext cx="8454672" cy="3334808"/>
            </a:xfrm>
            <a:prstGeom prst="rect">
              <a:avLst/>
            </a:prstGeom>
          </p:spPr>
        </p:pic>
        <p:sp>
          <p:nvSpPr>
            <p:cNvPr id="9" name="object 9"/>
            <p:cNvSpPr/>
            <p:nvPr/>
          </p:nvSpPr>
          <p:spPr>
            <a:xfrm>
              <a:off x="859853" y="4332782"/>
              <a:ext cx="7793990" cy="1929130"/>
            </a:xfrm>
            <a:custGeom>
              <a:avLst/>
              <a:gdLst/>
              <a:ahLst/>
              <a:cxnLst/>
              <a:rect l="l" t="t" r="r" b="b"/>
              <a:pathLst>
                <a:path w="7793990" h="1929129">
                  <a:moveTo>
                    <a:pt x="3745065" y="756754"/>
                  </a:moveTo>
                  <a:lnTo>
                    <a:pt x="3692601" y="749261"/>
                  </a:lnTo>
                  <a:lnTo>
                    <a:pt x="3603320" y="748868"/>
                  </a:lnTo>
                  <a:lnTo>
                    <a:pt x="3568179" y="748372"/>
                  </a:lnTo>
                  <a:lnTo>
                    <a:pt x="3541407" y="747674"/>
                  </a:lnTo>
                  <a:lnTo>
                    <a:pt x="3526828" y="746848"/>
                  </a:lnTo>
                  <a:lnTo>
                    <a:pt x="3514763" y="745871"/>
                  </a:lnTo>
                  <a:lnTo>
                    <a:pt x="3494875" y="744791"/>
                  </a:lnTo>
                  <a:lnTo>
                    <a:pt x="3442614" y="742784"/>
                  </a:lnTo>
                  <a:lnTo>
                    <a:pt x="3389884" y="741032"/>
                  </a:lnTo>
                  <a:lnTo>
                    <a:pt x="3338931" y="738809"/>
                  </a:lnTo>
                  <a:lnTo>
                    <a:pt x="3282950" y="735774"/>
                  </a:lnTo>
                  <a:lnTo>
                    <a:pt x="3185985" y="729907"/>
                  </a:lnTo>
                  <a:lnTo>
                    <a:pt x="3157499" y="728510"/>
                  </a:lnTo>
                  <a:lnTo>
                    <a:pt x="3132950" y="727570"/>
                  </a:lnTo>
                  <a:lnTo>
                    <a:pt x="3101238" y="726960"/>
                  </a:lnTo>
                  <a:lnTo>
                    <a:pt x="3084690" y="726274"/>
                  </a:lnTo>
                  <a:lnTo>
                    <a:pt x="3068028" y="725271"/>
                  </a:lnTo>
                  <a:lnTo>
                    <a:pt x="3037268" y="722807"/>
                  </a:lnTo>
                  <a:lnTo>
                    <a:pt x="3017075" y="721779"/>
                  </a:lnTo>
                  <a:lnTo>
                    <a:pt x="2995320" y="721055"/>
                  </a:lnTo>
                  <a:lnTo>
                    <a:pt x="2953067" y="720407"/>
                  </a:lnTo>
                  <a:lnTo>
                    <a:pt x="2930918" y="719607"/>
                  </a:lnTo>
                  <a:lnTo>
                    <a:pt x="2910090" y="718426"/>
                  </a:lnTo>
                  <a:lnTo>
                    <a:pt x="2879890" y="715987"/>
                  </a:lnTo>
                  <a:lnTo>
                    <a:pt x="2858770" y="715213"/>
                  </a:lnTo>
                  <a:lnTo>
                    <a:pt x="2799854" y="714336"/>
                  </a:lnTo>
                  <a:lnTo>
                    <a:pt x="2519908" y="713435"/>
                  </a:lnTo>
                  <a:lnTo>
                    <a:pt x="571195" y="713663"/>
                  </a:lnTo>
                  <a:lnTo>
                    <a:pt x="185547" y="714209"/>
                  </a:lnTo>
                  <a:lnTo>
                    <a:pt x="186944" y="724039"/>
                  </a:lnTo>
                  <a:lnTo>
                    <a:pt x="2819133" y="728040"/>
                  </a:lnTo>
                  <a:lnTo>
                    <a:pt x="2885148" y="728878"/>
                  </a:lnTo>
                  <a:lnTo>
                    <a:pt x="2898749" y="729983"/>
                  </a:lnTo>
                  <a:lnTo>
                    <a:pt x="2914650" y="730770"/>
                  </a:lnTo>
                  <a:lnTo>
                    <a:pt x="2933712" y="731342"/>
                  </a:lnTo>
                  <a:lnTo>
                    <a:pt x="2975216" y="731951"/>
                  </a:lnTo>
                  <a:lnTo>
                    <a:pt x="2998038" y="732701"/>
                  </a:lnTo>
                  <a:lnTo>
                    <a:pt x="3019501" y="733767"/>
                  </a:lnTo>
                  <a:lnTo>
                    <a:pt x="3053664" y="736358"/>
                  </a:lnTo>
                  <a:lnTo>
                    <a:pt x="3093872" y="738670"/>
                  </a:lnTo>
                  <a:lnTo>
                    <a:pt x="3157626" y="741133"/>
                  </a:lnTo>
                  <a:lnTo>
                    <a:pt x="3209683" y="743750"/>
                  </a:lnTo>
                  <a:lnTo>
                    <a:pt x="3346056" y="751217"/>
                  </a:lnTo>
                  <a:lnTo>
                    <a:pt x="3398177" y="753757"/>
                  </a:lnTo>
                  <a:lnTo>
                    <a:pt x="3443884" y="755662"/>
                  </a:lnTo>
                  <a:lnTo>
                    <a:pt x="3486391" y="757047"/>
                  </a:lnTo>
                  <a:lnTo>
                    <a:pt x="3528949" y="758037"/>
                  </a:lnTo>
                  <a:lnTo>
                    <a:pt x="3627056" y="759333"/>
                  </a:lnTo>
                  <a:lnTo>
                    <a:pt x="3695535" y="759777"/>
                  </a:lnTo>
                  <a:lnTo>
                    <a:pt x="3731857" y="759091"/>
                  </a:lnTo>
                  <a:lnTo>
                    <a:pt x="3745065" y="756754"/>
                  </a:lnTo>
                  <a:close/>
                </a:path>
                <a:path w="7793990" h="1929129">
                  <a:moveTo>
                    <a:pt x="4918976" y="1921687"/>
                  </a:moveTo>
                  <a:lnTo>
                    <a:pt x="4812512" y="1912797"/>
                  </a:lnTo>
                  <a:lnTo>
                    <a:pt x="4760874" y="1909572"/>
                  </a:lnTo>
                  <a:lnTo>
                    <a:pt x="4730089" y="1908378"/>
                  </a:lnTo>
                  <a:lnTo>
                    <a:pt x="4690948" y="1907197"/>
                  </a:lnTo>
                  <a:lnTo>
                    <a:pt x="4560646" y="1904047"/>
                  </a:lnTo>
                  <a:lnTo>
                    <a:pt x="4477880" y="1901126"/>
                  </a:lnTo>
                  <a:lnTo>
                    <a:pt x="4447984" y="1900440"/>
                  </a:lnTo>
                  <a:lnTo>
                    <a:pt x="4414367" y="1899958"/>
                  </a:lnTo>
                  <a:lnTo>
                    <a:pt x="4343184" y="1899386"/>
                  </a:lnTo>
                  <a:lnTo>
                    <a:pt x="4303865" y="1898484"/>
                  </a:lnTo>
                  <a:lnTo>
                    <a:pt x="4264825" y="1897100"/>
                  </a:lnTo>
                  <a:lnTo>
                    <a:pt x="4195280" y="1893658"/>
                  </a:lnTo>
                  <a:lnTo>
                    <a:pt x="4155287" y="1892503"/>
                  </a:lnTo>
                  <a:lnTo>
                    <a:pt x="4095165" y="1891728"/>
                  </a:lnTo>
                  <a:lnTo>
                    <a:pt x="3939527" y="1891106"/>
                  </a:lnTo>
                  <a:lnTo>
                    <a:pt x="2934093" y="1890725"/>
                  </a:lnTo>
                  <a:lnTo>
                    <a:pt x="2881592" y="1885683"/>
                  </a:lnTo>
                  <a:lnTo>
                    <a:pt x="2858541" y="1883689"/>
                  </a:lnTo>
                  <a:lnTo>
                    <a:pt x="2834563" y="1882013"/>
                  </a:lnTo>
                  <a:lnTo>
                    <a:pt x="2812504" y="1880793"/>
                  </a:lnTo>
                  <a:lnTo>
                    <a:pt x="2778582" y="1879841"/>
                  </a:lnTo>
                  <a:lnTo>
                    <a:pt x="2737218" y="1877923"/>
                  </a:lnTo>
                  <a:lnTo>
                    <a:pt x="2698153" y="1875409"/>
                  </a:lnTo>
                  <a:lnTo>
                    <a:pt x="2677668" y="1874393"/>
                  </a:lnTo>
                  <a:lnTo>
                    <a:pt x="2658529" y="1873707"/>
                  </a:lnTo>
                  <a:lnTo>
                    <a:pt x="2624823" y="1873084"/>
                  </a:lnTo>
                  <a:lnTo>
                    <a:pt x="2564815" y="1870710"/>
                  </a:lnTo>
                  <a:lnTo>
                    <a:pt x="2491879" y="1867115"/>
                  </a:lnTo>
                  <a:lnTo>
                    <a:pt x="2447239" y="1865274"/>
                  </a:lnTo>
                  <a:lnTo>
                    <a:pt x="2402141" y="1863674"/>
                  </a:lnTo>
                  <a:lnTo>
                    <a:pt x="2323668" y="1861489"/>
                  </a:lnTo>
                  <a:lnTo>
                    <a:pt x="2244420" y="1858619"/>
                  </a:lnTo>
                  <a:lnTo>
                    <a:pt x="2141905" y="1853539"/>
                  </a:lnTo>
                  <a:lnTo>
                    <a:pt x="2083777" y="1851126"/>
                  </a:lnTo>
                  <a:lnTo>
                    <a:pt x="2034679" y="1849780"/>
                  </a:lnTo>
                  <a:lnTo>
                    <a:pt x="1963724" y="1849158"/>
                  </a:lnTo>
                  <a:lnTo>
                    <a:pt x="1900796" y="1847977"/>
                  </a:lnTo>
                  <a:lnTo>
                    <a:pt x="1420202" y="1831403"/>
                  </a:lnTo>
                  <a:lnTo>
                    <a:pt x="1316850" y="1827288"/>
                  </a:lnTo>
                  <a:lnTo>
                    <a:pt x="1251115" y="1823847"/>
                  </a:lnTo>
                  <a:lnTo>
                    <a:pt x="1200912" y="1820532"/>
                  </a:lnTo>
                  <a:lnTo>
                    <a:pt x="1138567" y="1817077"/>
                  </a:lnTo>
                  <a:lnTo>
                    <a:pt x="1052576" y="1812759"/>
                  </a:lnTo>
                  <a:lnTo>
                    <a:pt x="998524" y="1809496"/>
                  </a:lnTo>
                  <a:lnTo>
                    <a:pt x="945337" y="1805800"/>
                  </a:lnTo>
                  <a:lnTo>
                    <a:pt x="893851" y="1801736"/>
                  </a:lnTo>
                  <a:lnTo>
                    <a:pt x="844880" y="1797367"/>
                  </a:lnTo>
                  <a:lnTo>
                    <a:pt x="799249" y="1792757"/>
                  </a:lnTo>
                  <a:lnTo>
                    <a:pt x="757796" y="1787969"/>
                  </a:lnTo>
                  <a:lnTo>
                    <a:pt x="711746" y="1782368"/>
                  </a:lnTo>
                  <a:lnTo>
                    <a:pt x="675233" y="1778558"/>
                  </a:lnTo>
                  <a:lnTo>
                    <a:pt x="640651" y="1776145"/>
                  </a:lnTo>
                  <a:lnTo>
                    <a:pt x="600392" y="1774748"/>
                  </a:lnTo>
                  <a:lnTo>
                    <a:pt x="546836" y="1773974"/>
                  </a:lnTo>
                  <a:lnTo>
                    <a:pt x="408965" y="1773186"/>
                  </a:lnTo>
                  <a:lnTo>
                    <a:pt x="356806" y="1773224"/>
                  </a:lnTo>
                  <a:lnTo>
                    <a:pt x="321271" y="1773529"/>
                  </a:lnTo>
                  <a:lnTo>
                    <a:pt x="307784" y="1774088"/>
                  </a:lnTo>
                  <a:lnTo>
                    <a:pt x="306882" y="1774990"/>
                  </a:lnTo>
                  <a:lnTo>
                    <a:pt x="306146" y="1777542"/>
                  </a:lnTo>
                  <a:lnTo>
                    <a:pt x="306146" y="1779739"/>
                  </a:lnTo>
                  <a:lnTo>
                    <a:pt x="308940" y="1781987"/>
                  </a:lnTo>
                  <a:lnTo>
                    <a:pt x="324510" y="1783194"/>
                  </a:lnTo>
                  <a:lnTo>
                    <a:pt x="363562" y="1783664"/>
                  </a:lnTo>
                  <a:lnTo>
                    <a:pt x="514362" y="1784032"/>
                  </a:lnTo>
                  <a:lnTo>
                    <a:pt x="575030" y="1784959"/>
                  </a:lnTo>
                  <a:lnTo>
                    <a:pt x="623887" y="1786750"/>
                  </a:lnTo>
                  <a:lnTo>
                    <a:pt x="665988" y="1789557"/>
                  </a:lnTo>
                  <a:lnTo>
                    <a:pt x="706399" y="1793582"/>
                  </a:lnTo>
                  <a:lnTo>
                    <a:pt x="801547" y="1804416"/>
                  </a:lnTo>
                  <a:lnTo>
                    <a:pt x="844003" y="1808784"/>
                  </a:lnTo>
                  <a:lnTo>
                    <a:pt x="894435" y="1813217"/>
                  </a:lnTo>
                  <a:lnTo>
                    <a:pt x="950036" y="1817509"/>
                  </a:lnTo>
                  <a:lnTo>
                    <a:pt x="1007999" y="1821472"/>
                  </a:lnTo>
                  <a:lnTo>
                    <a:pt x="1065517" y="1824875"/>
                  </a:lnTo>
                  <a:lnTo>
                    <a:pt x="1170800" y="1830070"/>
                  </a:lnTo>
                  <a:lnTo>
                    <a:pt x="1252448" y="1835251"/>
                  </a:lnTo>
                  <a:lnTo>
                    <a:pt x="1331239" y="1839302"/>
                  </a:lnTo>
                  <a:lnTo>
                    <a:pt x="1455369" y="1844078"/>
                  </a:lnTo>
                  <a:lnTo>
                    <a:pt x="1866747" y="1858302"/>
                  </a:lnTo>
                  <a:lnTo>
                    <a:pt x="1907717" y="1859343"/>
                  </a:lnTo>
                  <a:lnTo>
                    <a:pt x="2010079" y="1860524"/>
                  </a:lnTo>
                  <a:lnTo>
                    <a:pt x="2046871" y="1861299"/>
                  </a:lnTo>
                  <a:lnTo>
                    <a:pt x="2091385" y="1862810"/>
                  </a:lnTo>
                  <a:lnTo>
                    <a:pt x="2149614" y="1865287"/>
                  </a:lnTo>
                  <a:lnTo>
                    <a:pt x="2267356" y="1870684"/>
                  </a:lnTo>
                  <a:lnTo>
                    <a:pt x="2348344" y="1873631"/>
                  </a:lnTo>
                  <a:lnTo>
                    <a:pt x="2408491" y="1875205"/>
                  </a:lnTo>
                  <a:lnTo>
                    <a:pt x="2473172" y="1877606"/>
                  </a:lnTo>
                  <a:lnTo>
                    <a:pt x="2563253" y="1881886"/>
                  </a:lnTo>
                  <a:lnTo>
                    <a:pt x="2687383" y="1886496"/>
                  </a:lnTo>
                  <a:lnTo>
                    <a:pt x="2711119" y="1887639"/>
                  </a:lnTo>
                  <a:lnTo>
                    <a:pt x="2759202" y="1890534"/>
                  </a:lnTo>
                  <a:lnTo>
                    <a:pt x="2816453" y="1892808"/>
                  </a:lnTo>
                  <a:lnTo>
                    <a:pt x="2836824" y="1893938"/>
                  </a:lnTo>
                  <a:lnTo>
                    <a:pt x="2856077" y="1895297"/>
                  </a:lnTo>
                  <a:lnTo>
                    <a:pt x="2890685" y="1898396"/>
                  </a:lnTo>
                  <a:lnTo>
                    <a:pt x="2918523" y="1899653"/>
                  </a:lnTo>
                  <a:lnTo>
                    <a:pt x="2963748" y="1900605"/>
                  </a:lnTo>
                  <a:lnTo>
                    <a:pt x="3082760" y="1901558"/>
                  </a:lnTo>
                  <a:lnTo>
                    <a:pt x="4037838" y="1903831"/>
                  </a:lnTo>
                  <a:lnTo>
                    <a:pt x="4151211" y="1904720"/>
                  </a:lnTo>
                  <a:lnTo>
                    <a:pt x="4190492" y="1905431"/>
                  </a:lnTo>
                  <a:lnTo>
                    <a:pt x="4199394" y="1905825"/>
                  </a:lnTo>
                  <a:lnTo>
                    <a:pt x="4246702" y="1908937"/>
                  </a:lnTo>
                  <a:lnTo>
                    <a:pt x="4294949" y="1911134"/>
                  </a:lnTo>
                  <a:lnTo>
                    <a:pt x="4346549" y="1912505"/>
                  </a:lnTo>
                  <a:lnTo>
                    <a:pt x="4471594" y="1913940"/>
                  </a:lnTo>
                  <a:lnTo>
                    <a:pt x="4499191" y="1914575"/>
                  </a:lnTo>
                  <a:lnTo>
                    <a:pt x="4537900" y="1916150"/>
                  </a:lnTo>
                  <a:lnTo>
                    <a:pt x="4610735" y="1918220"/>
                  </a:lnTo>
                  <a:lnTo>
                    <a:pt x="4698631" y="1920278"/>
                  </a:lnTo>
                  <a:lnTo>
                    <a:pt x="4740821" y="1921649"/>
                  </a:lnTo>
                  <a:lnTo>
                    <a:pt x="4776127" y="1923122"/>
                  </a:lnTo>
                  <a:lnTo>
                    <a:pt x="4839157" y="1926996"/>
                  </a:lnTo>
                  <a:lnTo>
                    <a:pt x="4860137" y="1927923"/>
                  </a:lnTo>
                  <a:lnTo>
                    <a:pt x="4878527" y="1928456"/>
                  </a:lnTo>
                  <a:lnTo>
                    <a:pt x="4901031" y="1928799"/>
                  </a:lnTo>
                  <a:lnTo>
                    <a:pt x="4912830" y="1928495"/>
                  </a:lnTo>
                  <a:lnTo>
                    <a:pt x="4917478" y="1927199"/>
                  </a:lnTo>
                  <a:lnTo>
                    <a:pt x="4918557" y="1924558"/>
                  </a:lnTo>
                  <a:lnTo>
                    <a:pt x="4918976" y="1921687"/>
                  </a:lnTo>
                  <a:close/>
                </a:path>
                <a:path w="7793990" h="1929129">
                  <a:moveTo>
                    <a:pt x="6162433" y="1371460"/>
                  </a:moveTo>
                  <a:lnTo>
                    <a:pt x="6159195" y="1368933"/>
                  </a:lnTo>
                  <a:lnTo>
                    <a:pt x="6138049" y="1367472"/>
                  </a:lnTo>
                  <a:lnTo>
                    <a:pt x="6081801" y="1366558"/>
                  </a:lnTo>
                  <a:lnTo>
                    <a:pt x="5894667" y="1364932"/>
                  </a:lnTo>
                  <a:lnTo>
                    <a:pt x="5831840" y="1364018"/>
                  </a:lnTo>
                  <a:lnTo>
                    <a:pt x="5788596" y="1363002"/>
                  </a:lnTo>
                  <a:lnTo>
                    <a:pt x="5768733" y="1361960"/>
                  </a:lnTo>
                  <a:lnTo>
                    <a:pt x="5740819" y="1360944"/>
                  </a:lnTo>
                  <a:lnTo>
                    <a:pt x="5682005" y="1360119"/>
                  </a:lnTo>
                  <a:lnTo>
                    <a:pt x="5608256" y="1359547"/>
                  </a:lnTo>
                  <a:lnTo>
                    <a:pt x="5535511" y="1359331"/>
                  </a:lnTo>
                  <a:lnTo>
                    <a:pt x="5479732" y="1359547"/>
                  </a:lnTo>
                  <a:lnTo>
                    <a:pt x="5456872" y="1360297"/>
                  </a:lnTo>
                  <a:lnTo>
                    <a:pt x="5453405" y="1360830"/>
                  </a:lnTo>
                  <a:lnTo>
                    <a:pt x="5431942" y="1362633"/>
                  </a:lnTo>
                  <a:lnTo>
                    <a:pt x="5321198" y="1370203"/>
                  </a:lnTo>
                  <a:lnTo>
                    <a:pt x="5288140" y="1372781"/>
                  </a:lnTo>
                  <a:lnTo>
                    <a:pt x="5238356" y="1377353"/>
                  </a:lnTo>
                  <a:lnTo>
                    <a:pt x="5188267" y="1381188"/>
                  </a:lnTo>
                  <a:lnTo>
                    <a:pt x="5080813" y="1390980"/>
                  </a:lnTo>
                  <a:lnTo>
                    <a:pt x="5022545" y="1397482"/>
                  </a:lnTo>
                  <a:lnTo>
                    <a:pt x="4932223" y="1408645"/>
                  </a:lnTo>
                  <a:lnTo>
                    <a:pt x="4880699" y="1414780"/>
                  </a:lnTo>
                  <a:lnTo>
                    <a:pt x="4834458" y="1419898"/>
                  </a:lnTo>
                  <a:lnTo>
                    <a:pt x="4790224" y="1424368"/>
                  </a:lnTo>
                  <a:lnTo>
                    <a:pt x="4744758" y="1428534"/>
                  </a:lnTo>
                  <a:lnTo>
                    <a:pt x="4673231" y="1434630"/>
                  </a:lnTo>
                  <a:lnTo>
                    <a:pt x="4614380" y="1440446"/>
                  </a:lnTo>
                  <a:lnTo>
                    <a:pt x="4511599" y="1451267"/>
                  </a:lnTo>
                  <a:lnTo>
                    <a:pt x="4366184" y="1465872"/>
                  </a:lnTo>
                  <a:lnTo>
                    <a:pt x="4319689" y="1471206"/>
                  </a:lnTo>
                  <a:lnTo>
                    <a:pt x="4189869" y="1489024"/>
                  </a:lnTo>
                  <a:lnTo>
                    <a:pt x="4144924" y="1493012"/>
                  </a:lnTo>
                  <a:lnTo>
                    <a:pt x="4066019" y="1495450"/>
                  </a:lnTo>
                  <a:lnTo>
                    <a:pt x="3965702" y="1496479"/>
                  </a:lnTo>
                  <a:lnTo>
                    <a:pt x="3601897" y="1497203"/>
                  </a:lnTo>
                  <a:lnTo>
                    <a:pt x="2163292" y="1496618"/>
                  </a:lnTo>
                  <a:lnTo>
                    <a:pt x="2045563" y="1495767"/>
                  </a:lnTo>
                  <a:lnTo>
                    <a:pt x="1994865" y="1494764"/>
                  </a:lnTo>
                  <a:lnTo>
                    <a:pt x="1947646" y="1492821"/>
                  </a:lnTo>
                  <a:lnTo>
                    <a:pt x="1866265" y="1488135"/>
                  </a:lnTo>
                  <a:lnTo>
                    <a:pt x="1826260" y="1485480"/>
                  </a:lnTo>
                  <a:lnTo>
                    <a:pt x="1612379" y="1468742"/>
                  </a:lnTo>
                  <a:lnTo>
                    <a:pt x="1551762" y="1464487"/>
                  </a:lnTo>
                  <a:lnTo>
                    <a:pt x="1464297" y="1461096"/>
                  </a:lnTo>
                  <a:lnTo>
                    <a:pt x="1399895" y="1459941"/>
                  </a:lnTo>
                  <a:lnTo>
                    <a:pt x="1267726" y="1458772"/>
                  </a:lnTo>
                  <a:lnTo>
                    <a:pt x="1007059" y="1458150"/>
                  </a:lnTo>
                  <a:lnTo>
                    <a:pt x="337159" y="1459001"/>
                  </a:lnTo>
                  <a:lnTo>
                    <a:pt x="235889" y="1459547"/>
                  </a:lnTo>
                  <a:lnTo>
                    <a:pt x="181229" y="1460347"/>
                  </a:lnTo>
                  <a:lnTo>
                    <a:pt x="156159" y="1464259"/>
                  </a:lnTo>
                  <a:lnTo>
                    <a:pt x="156235" y="1466303"/>
                  </a:lnTo>
                  <a:lnTo>
                    <a:pt x="194665" y="1468666"/>
                  </a:lnTo>
                  <a:lnTo>
                    <a:pt x="416115" y="1470139"/>
                  </a:lnTo>
                  <a:lnTo>
                    <a:pt x="1521358" y="1474025"/>
                  </a:lnTo>
                  <a:lnTo>
                    <a:pt x="1527708" y="1474190"/>
                  </a:lnTo>
                  <a:lnTo>
                    <a:pt x="1654733" y="1483601"/>
                  </a:lnTo>
                  <a:lnTo>
                    <a:pt x="1843176" y="1498663"/>
                  </a:lnTo>
                  <a:lnTo>
                    <a:pt x="1877885" y="1501013"/>
                  </a:lnTo>
                  <a:lnTo>
                    <a:pt x="1956066" y="1504480"/>
                  </a:lnTo>
                  <a:lnTo>
                    <a:pt x="2005761" y="1505686"/>
                  </a:lnTo>
                  <a:lnTo>
                    <a:pt x="2102307" y="1506969"/>
                  </a:lnTo>
                  <a:lnTo>
                    <a:pt x="2288451" y="1507871"/>
                  </a:lnTo>
                  <a:lnTo>
                    <a:pt x="3860228" y="1507909"/>
                  </a:lnTo>
                  <a:lnTo>
                    <a:pt x="4028960" y="1507007"/>
                  </a:lnTo>
                  <a:lnTo>
                    <a:pt x="4084497" y="1506207"/>
                  </a:lnTo>
                  <a:lnTo>
                    <a:pt x="4125595" y="1505115"/>
                  </a:lnTo>
                  <a:lnTo>
                    <a:pt x="4178795" y="1501902"/>
                  </a:lnTo>
                  <a:lnTo>
                    <a:pt x="4317504" y="1483042"/>
                  </a:lnTo>
                  <a:lnTo>
                    <a:pt x="4332821" y="1481150"/>
                  </a:lnTo>
                  <a:lnTo>
                    <a:pt x="4392841" y="1474749"/>
                  </a:lnTo>
                  <a:lnTo>
                    <a:pt x="4556912" y="1458188"/>
                  </a:lnTo>
                  <a:lnTo>
                    <a:pt x="4621974" y="1451279"/>
                  </a:lnTo>
                  <a:lnTo>
                    <a:pt x="4687824" y="1444891"/>
                  </a:lnTo>
                  <a:lnTo>
                    <a:pt x="4763795" y="1438313"/>
                  </a:lnTo>
                  <a:lnTo>
                    <a:pt x="4812106" y="1433690"/>
                  </a:lnTo>
                  <a:lnTo>
                    <a:pt x="4861585" y="1428457"/>
                  </a:lnTo>
                  <a:lnTo>
                    <a:pt x="4914366" y="1422400"/>
                  </a:lnTo>
                  <a:lnTo>
                    <a:pt x="5047678" y="1406232"/>
                  </a:lnTo>
                  <a:lnTo>
                    <a:pt x="5077269" y="1402918"/>
                  </a:lnTo>
                  <a:lnTo>
                    <a:pt x="5189753" y="1392631"/>
                  </a:lnTo>
                  <a:lnTo>
                    <a:pt x="5252428" y="1387779"/>
                  </a:lnTo>
                  <a:lnTo>
                    <a:pt x="5289029" y="1384274"/>
                  </a:lnTo>
                  <a:lnTo>
                    <a:pt x="5373941" y="1377569"/>
                  </a:lnTo>
                  <a:lnTo>
                    <a:pt x="5420969" y="1374406"/>
                  </a:lnTo>
                  <a:lnTo>
                    <a:pt x="5464086" y="1372527"/>
                  </a:lnTo>
                  <a:lnTo>
                    <a:pt x="5517908" y="1371498"/>
                  </a:lnTo>
                  <a:lnTo>
                    <a:pt x="5597029" y="1370888"/>
                  </a:lnTo>
                  <a:lnTo>
                    <a:pt x="5671197" y="1370609"/>
                  </a:lnTo>
                  <a:lnTo>
                    <a:pt x="5721439" y="1370888"/>
                  </a:lnTo>
                  <a:lnTo>
                    <a:pt x="5756224" y="1371854"/>
                  </a:lnTo>
                  <a:lnTo>
                    <a:pt x="5812777" y="1375410"/>
                  </a:lnTo>
                  <a:lnTo>
                    <a:pt x="5850852" y="1376400"/>
                  </a:lnTo>
                  <a:lnTo>
                    <a:pt x="5908294" y="1376718"/>
                  </a:lnTo>
                  <a:lnTo>
                    <a:pt x="6091123" y="1376057"/>
                  </a:lnTo>
                  <a:lnTo>
                    <a:pt x="6140882" y="1375359"/>
                  </a:lnTo>
                  <a:lnTo>
                    <a:pt x="6159576" y="1373987"/>
                  </a:lnTo>
                  <a:lnTo>
                    <a:pt x="6162433" y="1371460"/>
                  </a:lnTo>
                  <a:close/>
                </a:path>
                <a:path w="7793990" h="1929129">
                  <a:moveTo>
                    <a:pt x="7509243" y="387604"/>
                  </a:moveTo>
                  <a:lnTo>
                    <a:pt x="7507046" y="380758"/>
                  </a:lnTo>
                  <a:lnTo>
                    <a:pt x="7498804" y="380225"/>
                  </a:lnTo>
                  <a:lnTo>
                    <a:pt x="7493851" y="380555"/>
                  </a:lnTo>
                  <a:lnTo>
                    <a:pt x="7485189" y="381774"/>
                  </a:lnTo>
                  <a:lnTo>
                    <a:pt x="7474051" y="383679"/>
                  </a:lnTo>
                  <a:lnTo>
                    <a:pt x="7461644" y="386092"/>
                  </a:lnTo>
                  <a:lnTo>
                    <a:pt x="7411771" y="396176"/>
                  </a:lnTo>
                  <a:lnTo>
                    <a:pt x="7371207" y="404037"/>
                  </a:lnTo>
                  <a:lnTo>
                    <a:pt x="7340600" y="409549"/>
                  </a:lnTo>
                  <a:lnTo>
                    <a:pt x="7320559" y="412597"/>
                  </a:lnTo>
                  <a:lnTo>
                    <a:pt x="7305281" y="413664"/>
                  </a:lnTo>
                  <a:lnTo>
                    <a:pt x="7280529" y="414197"/>
                  </a:lnTo>
                  <a:lnTo>
                    <a:pt x="7244893" y="414197"/>
                  </a:lnTo>
                  <a:lnTo>
                    <a:pt x="7196988" y="413677"/>
                  </a:lnTo>
                  <a:lnTo>
                    <a:pt x="7126897" y="412381"/>
                  </a:lnTo>
                  <a:lnTo>
                    <a:pt x="7079056" y="410451"/>
                  </a:lnTo>
                  <a:lnTo>
                    <a:pt x="7013257" y="402513"/>
                  </a:lnTo>
                  <a:lnTo>
                    <a:pt x="6984505" y="397090"/>
                  </a:lnTo>
                  <a:lnTo>
                    <a:pt x="6977113" y="396049"/>
                  </a:lnTo>
                  <a:lnTo>
                    <a:pt x="6929907" y="392988"/>
                  </a:lnTo>
                  <a:lnTo>
                    <a:pt x="6887883" y="392023"/>
                  </a:lnTo>
                  <a:lnTo>
                    <a:pt x="6789255" y="391147"/>
                  </a:lnTo>
                  <a:lnTo>
                    <a:pt x="5362714" y="392036"/>
                  </a:lnTo>
                  <a:lnTo>
                    <a:pt x="5067897" y="393204"/>
                  </a:lnTo>
                  <a:lnTo>
                    <a:pt x="4960874" y="394271"/>
                  </a:lnTo>
                  <a:lnTo>
                    <a:pt x="4893081" y="395719"/>
                  </a:lnTo>
                  <a:lnTo>
                    <a:pt x="4845126" y="398373"/>
                  </a:lnTo>
                  <a:lnTo>
                    <a:pt x="4781969" y="407708"/>
                  </a:lnTo>
                  <a:lnTo>
                    <a:pt x="4751082" y="411822"/>
                  </a:lnTo>
                  <a:lnTo>
                    <a:pt x="4719561" y="415569"/>
                  </a:lnTo>
                  <a:lnTo>
                    <a:pt x="4674692" y="421970"/>
                  </a:lnTo>
                  <a:lnTo>
                    <a:pt x="4609744" y="432244"/>
                  </a:lnTo>
                  <a:lnTo>
                    <a:pt x="4546993" y="440969"/>
                  </a:lnTo>
                  <a:lnTo>
                    <a:pt x="4468431" y="452653"/>
                  </a:lnTo>
                  <a:lnTo>
                    <a:pt x="4437088" y="456933"/>
                  </a:lnTo>
                  <a:lnTo>
                    <a:pt x="4406658" y="460806"/>
                  </a:lnTo>
                  <a:lnTo>
                    <a:pt x="4356595" y="466585"/>
                  </a:lnTo>
                  <a:lnTo>
                    <a:pt x="4329925" y="469988"/>
                  </a:lnTo>
                  <a:lnTo>
                    <a:pt x="4304144" y="473583"/>
                  </a:lnTo>
                  <a:lnTo>
                    <a:pt x="4261396" y="480263"/>
                  </a:lnTo>
                  <a:lnTo>
                    <a:pt x="4212450" y="487222"/>
                  </a:lnTo>
                  <a:lnTo>
                    <a:pt x="4145407" y="495604"/>
                  </a:lnTo>
                  <a:lnTo>
                    <a:pt x="4108615" y="500583"/>
                  </a:lnTo>
                  <a:lnTo>
                    <a:pt x="4078160" y="505231"/>
                  </a:lnTo>
                  <a:lnTo>
                    <a:pt x="4036555" y="512559"/>
                  </a:lnTo>
                  <a:lnTo>
                    <a:pt x="3992143" y="519518"/>
                  </a:lnTo>
                  <a:lnTo>
                    <a:pt x="3921036" y="529894"/>
                  </a:lnTo>
                  <a:lnTo>
                    <a:pt x="3866273" y="538657"/>
                  </a:lnTo>
                  <a:lnTo>
                    <a:pt x="3815003" y="545655"/>
                  </a:lnTo>
                  <a:lnTo>
                    <a:pt x="3742334" y="554532"/>
                  </a:lnTo>
                  <a:lnTo>
                    <a:pt x="3706203" y="559511"/>
                  </a:lnTo>
                  <a:lnTo>
                    <a:pt x="3668420" y="565556"/>
                  </a:lnTo>
                  <a:lnTo>
                    <a:pt x="3582657" y="580593"/>
                  </a:lnTo>
                  <a:lnTo>
                    <a:pt x="3554298" y="585304"/>
                  </a:lnTo>
                  <a:lnTo>
                    <a:pt x="3500615" y="590753"/>
                  </a:lnTo>
                  <a:lnTo>
                    <a:pt x="3417659" y="592709"/>
                  </a:lnTo>
                  <a:lnTo>
                    <a:pt x="3170694" y="593598"/>
                  </a:lnTo>
                  <a:lnTo>
                    <a:pt x="3102152" y="593623"/>
                  </a:lnTo>
                  <a:lnTo>
                    <a:pt x="3053067" y="593318"/>
                  </a:lnTo>
                  <a:lnTo>
                    <a:pt x="2986189" y="591388"/>
                  </a:lnTo>
                  <a:lnTo>
                    <a:pt x="2882760" y="585101"/>
                  </a:lnTo>
                  <a:lnTo>
                    <a:pt x="2837065" y="582066"/>
                  </a:lnTo>
                  <a:lnTo>
                    <a:pt x="2747124" y="573925"/>
                  </a:lnTo>
                  <a:lnTo>
                    <a:pt x="2696311" y="569391"/>
                  </a:lnTo>
                  <a:lnTo>
                    <a:pt x="2648534" y="563575"/>
                  </a:lnTo>
                  <a:lnTo>
                    <a:pt x="2596172" y="555967"/>
                  </a:lnTo>
                  <a:lnTo>
                    <a:pt x="2541486" y="546887"/>
                  </a:lnTo>
                  <a:lnTo>
                    <a:pt x="2402586" y="522986"/>
                  </a:lnTo>
                  <a:lnTo>
                    <a:pt x="2292604" y="503326"/>
                  </a:lnTo>
                  <a:lnTo>
                    <a:pt x="2152891" y="477989"/>
                  </a:lnTo>
                  <a:lnTo>
                    <a:pt x="2094471" y="468007"/>
                  </a:lnTo>
                  <a:lnTo>
                    <a:pt x="2042909" y="459841"/>
                  </a:lnTo>
                  <a:lnTo>
                    <a:pt x="1996440" y="453224"/>
                  </a:lnTo>
                  <a:lnTo>
                    <a:pt x="1953247" y="447903"/>
                  </a:lnTo>
                  <a:lnTo>
                    <a:pt x="1905254" y="443052"/>
                  </a:lnTo>
                  <a:lnTo>
                    <a:pt x="1842350" y="441096"/>
                  </a:lnTo>
                  <a:lnTo>
                    <a:pt x="1714207" y="440207"/>
                  </a:lnTo>
                  <a:lnTo>
                    <a:pt x="216877" y="439407"/>
                  </a:lnTo>
                  <a:lnTo>
                    <a:pt x="44856" y="440270"/>
                  </a:lnTo>
                  <a:lnTo>
                    <a:pt x="3657" y="441579"/>
                  </a:lnTo>
                  <a:lnTo>
                    <a:pt x="0" y="446595"/>
                  </a:lnTo>
                  <a:lnTo>
                    <a:pt x="698" y="448386"/>
                  </a:lnTo>
                  <a:lnTo>
                    <a:pt x="76619" y="450723"/>
                  </a:lnTo>
                  <a:lnTo>
                    <a:pt x="425399" y="451853"/>
                  </a:lnTo>
                  <a:lnTo>
                    <a:pt x="1726336" y="453415"/>
                  </a:lnTo>
                  <a:lnTo>
                    <a:pt x="1855508" y="454329"/>
                  </a:lnTo>
                  <a:lnTo>
                    <a:pt x="1901418" y="455371"/>
                  </a:lnTo>
                  <a:lnTo>
                    <a:pt x="1954352" y="460108"/>
                  </a:lnTo>
                  <a:lnTo>
                    <a:pt x="2019401" y="468579"/>
                  </a:lnTo>
                  <a:lnTo>
                    <a:pt x="2100211" y="481317"/>
                  </a:lnTo>
                  <a:lnTo>
                    <a:pt x="2150668" y="489966"/>
                  </a:lnTo>
                  <a:lnTo>
                    <a:pt x="2279967" y="513168"/>
                  </a:lnTo>
                  <a:lnTo>
                    <a:pt x="2374760" y="530529"/>
                  </a:lnTo>
                  <a:lnTo>
                    <a:pt x="2598890" y="568782"/>
                  </a:lnTo>
                  <a:lnTo>
                    <a:pt x="2643555" y="575297"/>
                  </a:lnTo>
                  <a:lnTo>
                    <a:pt x="2687650" y="580440"/>
                  </a:lnTo>
                  <a:lnTo>
                    <a:pt x="2788450" y="589826"/>
                  </a:lnTo>
                  <a:lnTo>
                    <a:pt x="2794317" y="590588"/>
                  </a:lnTo>
                  <a:lnTo>
                    <a:pt x="2923336" y="599313"/>
                  </a:lnTo>
                  <a:lnTo>
                    <a:pt x="3016110" y="604951"/>
                  </a:lnTo>
                  <a:lnTo>
                    <a:pt x="3076067" y="606361"/>
                  </a:lnTo>
                  <a:lnTo>
                    <a:pt x="3126676" y="606653"/>
                  </a:lnTo>
                  <a:lnTo>
                    <a:pt x="3268738" y="606450"/>
                  </a:lnTo>
                  <a:lnTo>
                    <a:pt x="3401479" y="605764"/>
                  </a:lnTo>
                  <a:lnTo>
                    <a:pt x="3446818" y="605002"/>
                  </a:lnTo>
                  <a:lnTo>
                    <a:pt x="3515588" y="601129"/>
                  </a:lnTo>
                  <a:lnTo>
                    <a:pt x="3582149" y="592035"/>
                  </a:lnTo>
                  <a:lnTo>
                    <a:pt x="3678834" y="575297"/>
                  </a:lnTo>
                  <a:lnTo>
                    <a:pt x="3696830" y="572465"/>
                  </a:lnTo>
                  <a:lnTo>
                    <a:pt x="3752050" y="564883"/>
                  </a:lnTo>
                  <a:lnTo>
                    <a:pt x="3812844" y="557263"/>
                  </a:lnTo>
                  <a:lnTo>
                    <a:pt x="3867620" y="549744"/>
                  </a:lnTo>
                  <a:lnTo>
                    <a:pt x="3921544" y="541185"/>
                  </a:lnTo>
                  <a:lnTo>
                    <a:pt x="3986631" y="531876"/>
                  </a:lnTo>
                  <a:lnTo>
                    <a:pt x="4027424" y="525526"/>
                  </a:lnTo>
                  <a:lnTo>
                    <a:pt x="4074668" y="517042"/>
                  </a:lnTo>
                  <a:lnTo>
                    <a:pt x="4110266" y="511543"/>
                  </a:lnTo>
                  <a:lnTo>
                    <a:pt x="4154259" y="505675"/>
                  </a:lnTo>
                  <a:lnTo>
                    <a:pt x="4226230" y="496824"/>
                  </a:lnTo>
                  <a:lnTo>
                    <a:pt x="4264685" y="491121"/>
                  </a:lnTo>
                  <a:lnTo>
                    <a:pt x="4306646" y="484505"/>
                  </a:lnTo>
                  <a:lnTo>
                    <a:pt x="4333938" y="480695"/>
                  </a:lnTo>
                  <a:lnTo>
                    <a:pt x="4362767" y="476961"/>
                  </a:lnTo>
                  <a:lnTo>
                    <a:pt x="4417352" y="470547"/>
                  </a:lnTo>
                  <a:lnTo>
                    <a:pt x="4448226" y="466585"/>
                  </a:lnTo>
                  <a:lnTo>
                    <a:pt x="4478540" y="462407"/>
                  </a:lnTo>
                  <a:lnTo>
                    <a:pt x="4549559" y="451675"/>
                  </a:lnTo>
                  <a:lnTo>
                    <a:pt x="4593056" y="445858"/>
                  </a:lnTo>
                  <a:lnTo>
                    <a:pt x="4628362" y="440512"/>
                  </a:lnTo>
                  <a:lnTo>
                    <a:pt x="4668024" y="434009"/>
                  </a:lnTo>
                  <a:lnTo>
                    <a:pt x="4715230" y="427075"/>
                  </a:lnTo>
                  <a:lnTo>
                    <a:pt x="4777714" y="418871"/>
                  </a:lnTo>
                  <a:lnTo>
                    <a:pt x="4837544" y="410349"/>
                  </a:lnTo>
                  <a:lnTo>
                    <a:pt x="4863503" y="408190"/>
                  </a:lnTo>
                  <a:lnTo>
                    <a:pt x="4904702" y="406349"/>
                  </a:lnTo>
                  <a:lnTo>
                    <a:pt x="4971783" y="404355"/>
                  </a:lnTo>
                  <a:lnTo>
                    <a:pt x="5086807" y="401548"/>
                  </a:lnTo>
                  <a:lnTo>
                    <a:pt x="6422618" y="399935"/>
                  </a:lnTo>
                  <a:lnTo>
                    <a:pt x="6879818" y="401027"/>
                  </a:lnTo>
                  <a:lnTo>
                    <a:pt x="6933108" y="402602"/>
                  </a:lnTo>
                  <a:lnTo>
                    <a:pt x="6976250" y="406908"/>
                  </a:lnTo>
                  <a:lnTo>
                    <a:pt x="7040791" y="417207"/>
                  </a:lnTo>
                  <a:lnTo>
                    <a:pt x="7078777" y="420979"/>
                  </a:lnTo>
                  <a:lnTo>
                    <a:pt x="7127468" y="423151"/>
                  </a:lnTo>
                  <a:lnTo>
                    <a:pt x="7199173" y="424561"/>
                  </a:lnTo>
                  <a:lnTo>
                    <a:pt x="7245947" y="425094"/>
                  </a:lnTo>
                  <a:lnTo>
                    <a:pt x="7280211" y="425094"/>
                  </a:lnTo>
                  <a:lnTo>
                    <a:pt x="7319467" y="423379"/>
                  </a:lnTo>
                  <a:lnTo>
                    <a:pt x="7404265" y="408343"/>
                  </a:lnTo>
                  <a:lnTo>
                    <a:pt x="7461440" y="397433"/>
                  </a:lnTo>
                  <a:lnTo>
                    <a:pt x="7509243" y="387604"/>
                  </a:lnTo>
                  <a:close/>
                </a:path>
                <a:path w="7793990" h="1929129">
                  <a:moveTo>
                    <a:pt x="7548029" y="115265"/>
                  </a:moveTo>
                  <a:lnTo>
                    <a:pt x="7423315" y="100774"/>
                  </a:lnTo>
                  <a:lnTo>
                    <a:pt x="7376693" y="98463"/>
                  </a:lnTo>
                  <a:lnTo>
                    <a:pt x="7318438" y="95961"/>
                  </a:lnTo>
                  <a:lnTo>
                    <a:pt x="7281812" y="93510"/>
                  </a:lnTo>
                  <a:lnTo>
                    <a:pt x="7240232" y="90068"/>
                  </a:lnTo>
                  <a:lnTo>
                    <a:pt x="7113143" y="77901"/>
                  </a:lnTo>
                  <a:lnTo>
                    <a:pt x="7013511" y="69621"/>
                  </a:lnTo>
                  <a:lnTo>
                    <a:pt x="6963943" y="64350"/>
                  </a:lnTo>
                  <a:lnTo>
                    <a:pt x="6909232" y="57302"/>
                  </a:lnTo>
                  <a:lnTo>
                    <a:pt x="6793306" y="40347"/>
                  </a:lnTo>
                  <a:lnTo>
                    <a:pt x="6738721" y="33083"/>
                  </a:lnTo>
                  <a:lnTo>
                    <a:pt x="6688798" y="27089"/>
                  </a:lnTo>
                  <a:lnTo>
                    <a:pt x="6649085" y="23063"/>
                  </a:lnTo>
                  <a:lnTo>
                    <a:pt x="6609842" y="21399"/>
                  </a:lnTo>
                  <a:lnTo>
                    <a:pt x="6555410" y="20878"/>
                  </a:lnTo>
                  <a:lnTo>
                    <a:pt x="6502921" y="21463"/>
                  </a:lnTo>
                  <a:lnTo>
                    <a:pt x="6450431" y="26047"/>
                  </a:lnTo>
                  <a:lnTo>
                    <a:pt x="6366929" y="42697"/>
                  </a:lnTo>
                  <a:lnTo>
                    <a:pt x="6326848" y="51968"/>
                  </a:lnTo>
                  <a:lnTo>
                    <a:pt x="6266497" y="69545"/>
                  </a:lnTo>
                  <a:lnTo>
                    <a:pt x="6234950" y="78486"/>
                  </a:lnTo>
                  <a:lnTo>
                    <a:pt x="6190399" y="90424"/>
                  </a:lnTo>
                  <a:lnTo>
                    <a:pt x="5975489" y="145923"/>
                  </a:lnTo>
                  <a:lnTo>
                    <a:pt x="5925020" y="159245"/>
                  </a:lnTo>
                  <a:lnTo>
                    <a:pt x="5884265" y="170561"/>
                  </a:lnTo>
                  <a:lnTo>
                    <a:pt x="5847854" y="181394"/>
                  </a:lnTo>
                  <a:lnTo>
                    <a:pt x="5810402" y="193281"/>
                  </a:lnTo>
                  <a:lnTo>
                    <a:pt x="5766524" y="207797"/>
                  </a:lnTo>
                  <a:lnTo>
                    <a:pt x="5731751" y="218973"/>
                  </a:lnTo>
                  <a:lnTo>
                    <a:pt x="5704179" y="224751"/>
                  </a:lnTo>
                  <a:lnTo>
                    <a:pt x="5668416" y="227101"/>
                  </a:lnTo>
                  <a:lnTo>
                    <a:pt x="5609056" y="228015"/>
                  </a:lnTo>
                  <a:lnTo>
                    <a:pt x="5569686" y="228269"/>
                  </a:lnTo>
                  <a:lnTo>
                    <a:pt x="5536768" y="228117"/>
                  </a:lnTo>
                  <a:lnTo>
                    <a:pt x="5511558" y="227558"/>
                  </a:lnTo>
                  <a:lnTo>
                    <a:pt x="5495328" y="226631"/>
                  </a:lnTo>
                  <a:lnTo>
                    <a:pt x="5467096" y="224294"/>
                  </a:lnTo>
                  <a:lnTo>
                    <a:pt x="5298478" y="213258"/>
                  </a:lnTo>
                  <a:lnTo>
                    <a:pt x="5284254" y="212140"/>
                  </a:lnTo>
                  <a:lnTo>
                    <a:pt x="5268176" y="210578"/>
                  </a:lnTo>
                  <a:lnTo>
                    <a:pt x="5252212" y="208775"/>
                  </a:lnTo>
                  <a:lnTo>
                    <a:pt x="5222456" y="204889"/>
                  </a:lnTo>
                  <a:lnTo>
                    <a:pt x="5201094" y="202526"/>
                  </a:lnTo>
                  <a:lnTo>
                    <a:pt x="5177015" y="200152"/>
                  </a:lnTo>
                  <a:lnTo>
                    <a:pt x="5099647" y="193294"/>
                  </a:lnTo>
                  <a:lnTo>
                    <a:pt x="5083619" y="191236"/>
                  </a:lnTo>
                  <a:lnTo>
                    <a:pt x="5006479" y="183730"/>
                  </a:lnTo>
                  <a:lnTo>
                    <a:pt x="4893894" y="171907"/>
                  </a:lnTo>
                  <a:lnTo>
                    <a:pt x="4847628" y="167347"/>
                  </a:lnTo>
                  <a:lnTo>
                    <a:pt x="4803635" y="163322"/>
                  </a:lnTo>
                  <a:lnTo>
                    <a:pt x="4758614" y="159524"/>
                  </a:lnTo>
                  <a:lnTo>
                    <a:pt x="4652276" y="151460"/>
                  </a:lnTo>
                  <a:lnTo>
                    <a:pt x="4584344" y="146608"/>
                  </a:lnTo>
                  <a:lnTo>
                    <a:pt x="4528286" y="143065"/>
                  </a:lnTo>
                  <a:lnTo>
                    <a:pt x="4468177" y="139915"/>
                  </a:lnTo>
                  <a:lnTo>
                    <a:pt x="4414482" y="137655"/>
                  </a:lnTo>
                  <a:lnTo>
                    <a:pt x="4345584" y="135928"/>
                  </a:lnTo>
                  <a:lnTo>
                    <a:pt x="4301782" y="133718"/>
                  </a:lnTo>
                  <a:lnTo>
                    <a:pt x="4253814" y="130594"/>
                  </a:lnTo>
                  <a:lnTo>
                    <a:pt x="4171073" y="123875"/>
                  </a:lnTo>
                  <a:lnTo>
                    <a:pt x="4121416" y="120472"/>
                  </a:lnTo>
                  <a:lnTo>
                    <a:pt x="4064063" y="116954"/>
                  </a:lnTo>
                  <a:lnTo>
                    <a:pt x="4002836" y="113550"/>
                  </a:lnTo>
                  <a:lnTo>
                    <a:pt x="3941572" y="110477"/>
                  </a:lnTo>
                  <a:lnTo>
                    <a:pt x="3884066" y="107924"/>
                  </a:lnTo>
                  <a:lnTo>
                    <a:pt x="3775900" y="103962"/>
                  </a:lnTo>
                  <a:lnTo>
                    <a:pt x="3751935" y="102806"/>
                  </a:lnTo>
                  <a:lnTo>
                    <a:pt x="3735705" y="101790"/>
                  </a:lnTo>
                  <a:lnTo>
                    <a:pt x="3687280" y="98209"/>
                  </a:lnTo>
                  <a:lnTo>
                    <a:pt x="3643706" y="95707"/>
                  </a:lnTo>
                  <a:lnTo>
                    <a:pt x="3600615" y="94119"/>
                  </a:lnTo>
                  <a:lnTo>
                    <a:pt x="3553625" y="93268"/>
                  </a:lnTo>
                  <a:lnTo>
                    <a:pt x="3444189" y="92773"/>
                  </a:lnTo>
                  <a:lnTo>
                    <a:pt x="3398469" y="92024"/>
                  </a:lnTo>
                  <a:lnTo>
                    <a:pt x="3357334" y="90690"/>
                  </a:lnTo>
                  <a:lnTo>
                    <a:pt x="3283928" y="86982"/>
                  </a:lnTo>
                  <a:lnTo>
                    <a:pt x="3249231" y="85598"/>
                  </a:lnTo>
                  <a:lnTo>
                    <a:pt x="3216910" y="84658"/>
                  </a:lnTo>
                  <a:lnTo>
                    <a:pt x="3143605" y="83731"/>
                  </a:lnTo>
                  <a:lnTo>
                    <a:pt x="3092920" y="82143"/>
                  </a:lnTo>
                  <a:lnTo>
                    <a:pt x="3042107" y="79667"/>
                  </a:lnTo>
                  <a:lnTo>
                    <a:pt x="2970339" y="74968"/>
                  </a:lnTo>
                  <a:lnTo>
                    <a:pt x="2936811" y="73494"/>
                  </a:lnTo>
                  <a:lnTo>
                    <a:pt x="2898089" y="72174"/>
                  </a:lnTo>
                  <a:lnTo>
                    <a:pt x="2810052" y="69811"/>
                  </a:lnTo>
                  <a:lnTo>
                    <a:pt x="2758148" y="67665"/>
                  </a:lnTo>
                  <a:lnTo>
                    <a:pt x="2705811" y="64897"/>
                  </a:lnTo>
                  <a:lnTo>
                    <a:pt x="2655951" y="61696"/>
                  </a:lnTo>
                  <a:lnTo>
                    <a:pt x="2611513" y="58229"/>
                  </a:lnTo>
                  <a:lnTo>
                    <a:pt x="2512606" y="47713"/>
                  </a:lnTo>
                  <a:lnTo>
                    <a:pt x="2340254" y="29540"/>
                  </a:lnTo>
                  <a:lnTo>
                    <a:pt x="2295258" y="24434"/>
                  </a:lnTo>
                  <a:lnTo>
                    <a:pt x="2262581" y="20281"/>
                  </a:lnTo>
                  <a:lnTo>
                    <a:pt x="2237028" y="16395"/>
                  </a:lnTo>
                  <a:lnTo>
                    <a:pt x="2173478" y="4737"/>
                  </a:lnTo>
                  <a:lnTo>
                    <a:pt x="2164181" y="3263"/>
                  </a:lnTo>
                  <a:lnTo>
                    <a:pt x="2146820" y="2806"/>
                  </a:lnTo>
                  <a:lnTo>
                    <a:pt x="1589811" y="558"/>
                  </a:lnTo>
                  <a:lnTo>
                    <a:pt x="231775" y="0"/>
                  </a:lnTo>
                  <a:lnTo>
                    <a:pt x="83616" y="749"/>
                  </a:lnTo>
                  <a:lnTo>
                    <a:pt x="68275" y="1181"/>
                  </a:lnTo>
                  <a:lnTo>
                    <a:pt x="61544" y="3962"/>
                  </a:lnTo>
                  <a:lnTo>
                    <a:pt x="62090" y="9537"/>
                  </a:lnTo>
                  <a:lnTo>
                    <a:pt x="69380" y="12319"/>
                  </a:lnTo>
                  <a:lnTo>
                    <a:pt x="79197" y="12750"/>
                  </a:lnTo>
                  <a:lnTo>
                    <a:pt x="254762" y="13817"/>
                  </a:lnTo>
                  <a:lnTo>
                    <a:pt x="1944230" y="14262"/>
                  </a:lnTo>
                  <a:lnTo>
                    <a:pt x="2066480" y="14947"/>
                  </a:lnTo>
                  <a:lnTo>
                    <a:pt x="2118906" y="15697"/>
                  </a:lnTo>
                  <a:lnTo>
                    <a:pt x="2175611" y="18084"/>
                  </a:lnTo>
                  <a:lnTo>
                    <a:pt x="2205748" y="23152"/>
                  </a:lnTo>
                  <a:lnTo>
                    <a:pt x="2226348" y="27025"/>
                  </a:lnTo>
                  <a:lnTo>
                    <a:pt x="2252129" y="31140"/>
                  </a:lnTo>
                  <a:lnTo>
                    <a:pt x="2278227" y="34772"/>
                  </a:lnTo>
                  <a:lnTo>
                    <a:pt x="2364155" y="44577"/>
                  </a:lnTo>
                  <a:lnTo>
                    <a:pt x="2520696" y="60540"/>
                  </a:lnTo>
                  <a:lnTo>
                    <a:pt x="2566632" y="65735"/>
                  </a:lnTo>
                  <a:lnTo>
                    <a:pt x="2607703" y="69862"/>
                  </a:lnTo>
                  <a:lnTo>
                    <a:pt x="2661285" y="73875"/>
                  </a:lnTo>
                  <a:lnTo>
                    <a:pt x="2722130" y="77470"/>
                  </a:lnTo>
                  <a:lnTo>
                    <a:pt x="2784932" y="80327"/>
                  </a:lnTo>
                  <a:lnTo>
                    <a:pt x="2885846" y="83273"/>
                  </a:lnTo>
                  <a:lnTo>
                    <a:pt x="2929140" y="84886"/>
                  </a:lnTo>
                  <a:lnTo>
                    <a:pt x="2969171" y="86766"/>
                  </a:lnTo>
                  <a:lnTo>
                    <a:pt x="3034246" y="90716"/>
                  </a:lnTo>
                  <a:lnTo>
                    <a:pt x="3075533" y="92557"/>
                  </a:lnTo>
                  <a:lnTo>
                    <a:pt x="3122104" y="94132"/>
                  </a:lnTo>
                  <a:lnTo>
                    <a:pt x="3215602" y="96329"/>
                  </a:lnTo>
                  <a:lnTo>
                    <a:pt x="3255899" y="97485"/>
                  </a:lnTo>
                  <a:lnTo>
                    <a:pt x="3287852" y="98653"/>
                  </a:lnTo>
                  <a:lnTo>
                    <a:pt x="3329711" y="100723"/>
                  </a:lnTo>
                  <a:lnTo>
                    <a:pt x="3371291" y="101854"/>
                  </a:lnTo>
                  <a:lnTo>
                    <a:pt x="3425850" y="102946"/>
                  </a:lnTo>
                  <a:lnTo>
                    <a:pt x="3565321" y="105029"/>
                  </a:lnTo>
                  <a:lnTo>
                    <a:pt x="3621367" y="106349"/>
                  </a:lnTo>
                  <a:lnTo>
                    <a:pt x="3663213" y="108064"/>
                  </a:lnTo>
                  <a:lnTo>
                    <a:pt x="3726548" y="112344"/>
                  </a:lnTo>
                  <a:lnTo>
                    <a:pt x="3760012" y="114236"/>
                  </a:lnTo>
                  <a:lnTo>
                    <a:pt x="3794722" y="115874"/>
                  </a:lnTo>
                  <a:lnTo>
                    <a:pt x="3870769" y="118554"/>
                  </a:lnTo>
                  <a:lnTo>
                    <a:pt x="3920731" y="120675"/>
                  </a:lnTo>
                  <a:lnTo>
                    <a:pt x="3974173" y="123253"/>
                  </a:lnTo>
                  <a:lnTo>
                    <a:pt x="4028935" y="126187"/>
                  </a:lnTo>
                  <a:lnTo>
                    <a:pt x="4082872" y="129336"/>
                  </a:lnTo>
                  <a:lnTo>
                    <a:pt x="4133799" y="132600"/>
                  </a:lnTo>
                  <a:lnTo>
                    <a:pt x="4179557" y="135839"/>
                  </a:lnTo>
                  <a:lnTo>
                    <a:pt x="4245191" y="141185"/>
                  </a:lnTo>
                  <a:lnTo>
                    <a:pt x="4274832" y="143103"/>
                  </a:lnTo>
                  <a:lnTo>
                    <a:pt x="4314596" y="145122"/>
                  </a:lnTo>
                  <a:lnTo>
                    <a:pt x="4491367" y="152527"/>
                  </a:lnTo>
                  <a:lnTo>
                    <a:pt x="4558957" y="155994"/>
                  </a:lnTo>
                  <a:lnTo>
                    <a:pt x="4697006" y="165773"/>
                  </a:lnTo>
                  <a:lnTo>
                    <a:pt x="4776127" y="172110"/>
                  </a:lnTo>
                  <a:lnTo>
                    <a:pt x="4862703" y="179959"/>
                  </a:lnTo>
                  <a:lnTo>
                    <a:pt x="4965128" y="190106"/>
                  </a:lnTo>
                  <a:lnTo>
                    <a:pt x="5107457" y="204927"/>
                  </a:lnTo>
                  <a:lnTo>
                    <a:pt x="5184953" y="211810"/>
                  </a:lnTo>
                  <a:lnTo>
                    <a:pt x="5222786" y="215925"/>
                  </a:lnTo>
                  <a:lnTo>
                    <a:pt x="5251120" y="219684"/>
                  </a:lnTo>
                  <a:lnTo>
                    <a:pt x="5268138" y="221513"/>
                  </a:lnTo>
                  <a:lnTo>
                    <a:pt x="5286083" y="223139"/>
                  </a:lnTo>
                  <a:lnTo>
                    <a:pt x="5330571" y="226212"/>
                  </a:lnTo>
                  <a:lnTo>
                    <a:pt x="5351081" y="228257"/>
                  </a:lnTo>
                  <a:lnTo>
                    <a:pt x="5381269" y="229984"/>
                  </a:lnTo>
                  <a:lnTo>
                    <a:pt x="5423332" y="231927"/>
                  </a:lnTo>
                  <a:lnTo>
                    <a:pt x="5444033" y="233184"/>
                  </a:lnTo>
                  <a:lnTo>
                    <a:pt x="5461444" y="234518"/>
                  </a:lnTo>
                  <a:lnTo>
                    <a:pt x="5473243" y="235750"/>
                  </a:lnTo>
                  <a:lnTo>
                    <a:pt x="5488152" y="236956"/>
                  </a:lnTo>
                  <a:lnTo>
                    <a:pt x="5512892" y="237807"/>
                  </a:lnTo>
                  <a:lnTo>
                    <a:pt x="5547931" y="238315"/>
                  </a:lnTo>
                  <a:lnTo>
                    <a:pt x="5593753" y="238480"/>
                  </a:lnTo>
                  <a:lnTo>
                    <a:pt x="5651754" y="238404"/>
                  </a:lnTo>
                  <a:lnTo>
                    <a:pt x="5689841" y="237020"/>
                  </a:lnTo>
                  <a:lnTo>
                    <a:pt x="5719584" y="232613"/>
                  </a:lnTo>
                  <a:lnTo>
                    <a:pt x="5752579" y="223481"/>
                  </a:lnTo>
                  <a:lnTo>
                    <a:pt x="5843321" y="194157"/>
                  </a:lnTo>
                  <a:lnTo>
                    <a:pt x="5885777" y="181394"/>
                  </a:lnTo>
                  <a:lnTo>
                    <a:pt x="5932830" y="168173"/>
                  </a:lnTo>
                  <a:lnTo>
                    <a:pt x="5989485" y="153085"/>
                  </a:lnTo>
                  <a:lnTo>
                    <a:pt x="6132931" y="116243"/>
                  </a:lnTo>
                  <a:lnTo>
                    <a:pt x="6190386" y="101257"/>
                  </a:lnTo>
                  <a:lnTo>
                    <a:pt x="6235331" y="89192"/>
                  </a:lnTo>
                  <a:lnTo>
                    <a:pt x="6270015" y="79451"/>
                  </a:lnTo>
                  <a:lnTo>
                    <a:pt x="6312382" y="66713"/>
                  </a:lnTo>
                  <a:lnTo>
                    <a:pt x="6328753" y="62166"/>
                  </a:lnTo>
                  <a:lnTo>
                    <a:pt x="6446850" y="37325"/>
                  </a:lnTo>
                  <a:lnTo>
                    <a:pt x="6496659" y="31597"/>
                  </a:lnTo>
                  <a:lnTo>
                    <a:pt x="6570764" y="30099"/>
                  </a:lnTo>
                  <a:lnTo>
                    <a:pt x="6613423" y="31597"/>
                  </a:lnTo>
                  <a:lnTo>
                    <a:pt x="6659994" y="34937"/>
                  </a:lnTo>
                  <a:lnTo>
                    <a:pt x="6711556" y="40208"/>
                  </a:lnTo>
                  <a:lnTo>
                    <a:pt x="6769176" y="47523"/>
                  </a:lnTo>
                  <a:lnTo>
                    <a:pt x="6887896" y="64922"/>
                  </a:lnTo>
                  <a:lnTo>
                    <a:pt x="6936791" y="71513"/>
                  </a:lnTo>
                  <a:lnTo>
                    <a:pt x="6981761" y="76847"/>
                  </a:lnTo>
                  <a:lnTo>
                    <a:pt x="7023989" y="81076"/>
                  </a:lnTo>
                  <a:lnTo>
                    <a:pt x="7085584" y="86017"/>
                  </a:lnTo>
                  <a:lnTo>
                    <a:pt x="7156094" y="92494"/>
                  </a:lnTo>
                  <a:lnTo>
                    <a:pt x="7244969" y="101041"/>
                  </a:lnTo>
                  <a:lnTo>
                    <a:pt x="7286422" y="104457"/>
                  </a:lnTo>
                  <a:lnTo>
                    <a:pt x="7322909" y="106857"/>
                  </a:lnTo>
                  <a:lnTo>
                    <a:pt x="7410780" y="110718"/>
                  </a:lnTo>
                  <a:lnTo>
                    <a:pt x="7436879" y="112179"/>
                  </a:lnTo>
                  <a:lnTo>
                    <a:pt x="7523429" y="118173"/>
                  </a:lnTo>
                  <a:lnTo>
                    <a:pt x="7546810" y="119443"/>
                  </a:lnTo>
                  <a:lnTo>
                    <a:pt x="7548029" y="119303"/>
                  </a:lnTo>
                  <a:lnTo>
                    <a:pt x="7548029" y="115265"/>
                  </a:lnTo>
                  <a:close/>
                </a:path>
                <a:path w="7793990" h="1929129">
                  <a:moveTo>
                    <a:pt x="7768869" y="1610779"/>
                  </a:moveTo>
                  <a:lnTo>
                    <a:pt x="7679880" y="1605711"/>
                  </a:lnTo>
                  <a:lnTo>
                    <a:pt x="7554862" y="1604581"/>
                  </a:lnTo>
                  <a:lnTo>
                    <a:pt x="7329005" y="1603070"/>
                  </a:lnTo>
                  <a:lnTo>
                    <a:pt x="7227532" y="1601787"/>
                  </a:lnTo>
                  <a:lnTo>
                    <a:pt x="7198652" y="1601114"/>
                  </a:lnTo>
                  <a:lnTo>
                    <a:pt x="7186054" y="1600428"/>
                  </a:lnTo>
                  <a:lnTo>
                    <a:pt x="7176554" y="1599552"/>
                  </a:lnTo>
                  <a:lnTo>
                    <a:pt x="7160400" y="1598790"/>
                  </a:lnTo>
                  <a:lnTo>
                    <a:pt x="7139838" y="1598218"/>
                  </a:lnTo>
                  <a:lnTo>
                    <a:pt x="7093775" y="1597685"/>
                  </a:lnTo>
                  <a:lnTo>
                    <a:pt x="7071334" y="1597164"/>
                  </a:lnTo>
                  <a:lnTo>
                    <a:pt x="7052399" y="1596466"/>
                  </a:lnTo>
                  <a:lnTo>
                    <a:pt x="7008965" y="1593532"/>
                  </a:lnTo>
                  <a:lnTo>
                    <a:pt x="6915798" y="1588439"/>
                  </a:lnTo>
                  <a:lnTo>
                    <a:pt x="6866725" y="1584439"/>
                  </a:lnTo>
                  <a:lnTo>
                    <a:pt x="6820649" y="1579486"/>
                  </a:lnTo>
                  <a:lnTo>
                    <a:pt x="6779222" y="1573707"/>
                  </a:lnTo>
                  <a:lnTo>
                    <a:pt x="6741033" y="1568107"/>
                  </a:lnTo>
                  <a:lnTo>
                    <a:pt x="6679095" y="1560347"/>
                  </a:lnTo>
                  <a:lnTo>
                    <a:pt x="6639230" y="1554226"/>
                  </a:lnTo>
                  <a:lnTo>
                    <a:pt x="6620142" y="1551889"/>
                  </a:lnTo>
                  <a:lnTo>
                    <a:pt x="6598171" y="1549552"/>
                  </a:lnTo>
                  <a:lnTo>
                    <a:pt x="6493548" y="1540484"/>
                  </a:lnTo>
                  <a:lnTo>
                    <a:pt x="6329464" y="1524063"/>
                  </a:lnTo>
                  <a:lnTo>
                    <a:pt x="6286347" y="1518615"/>
                  </a:lnTo>
                  <a:lnTo>
                    <a:pt x="6231153" y="1511007"/>
                  </a:lnTo>
                  <a:lnTo>
                    <a:pt x="6206439" y="1508569"/>
                  </a:lnTo>
                  <a:lnTo>
                    <a:pt x="6179401" y="1507363"/>
                  </a:lnTo>
                  <a:lnTo>
                    <a:pt x="6019901" y="1505318"/>
                  </a:lnTo>
                  <a:lnTo>
                    <a:pt x="6007366" y="1505445"/>
                  </a:lnTo>
                  <a:lnTo>
                    <a:pt x="5998515" y="1505750"/>
                  </a:lnTo>
                  <a:lnTo>
                    <a:pt x="5994679" y="1506245"/>
                  </a:lnTo>
                  <a:lnTo>
                    <a:pt x="5993473" y="1506982"/>
                  </a:lnTo>
                  <a:lnTo>
                    <a:pt x="5992850" y="1509445"/>
                  </a:lnTo>
                  <a:lnTo>
                    <a:pt x="5993282" y="1511706"/>
                  </a:lnTo>
                  <a:lnTo>
                    <a:pt x="5996000" y="1514043"/>
                  </a:lnTo>
                  <a:lnTo>
                    <a:pt x="6008763" y="1515414"/>
                  </a:lnTo>
                  <a:lnTo>
                    <a:pt x="6040234" y="1516291"/>
                  </a:lnTo>
                  <a:lnTo>
                    <a:pt x="6159817" y="1517929"/>
                  </a:lnTo>
                  <a:lnTo>
                    <a:pt x="6196330" y="1519097"/>
                  </a:lnTo>
                  <a:lnTo>
                    <a:pt x="6222060" y="1521294"/>
                  </a:lnTo>
                  <a:lnTo>
                    <a:pt x="6293167" y="1531112"/>
                  </a:lnTo>
                  <a:lnTo>
                    <a:pt x="6330353" y="1535506"/>
                  </a:lnTo>
                  <a:lnTo>
                    <a:pt x="6476187" y="1550314"/>
                  </a:lnTo>
                  <a:lnTo>
                    <a:pt x="6546291" y="1556296"/>
                  </a:lnTo>
                  <a:lnTo>
                    <a:pt x="6585585" y="1559407"/>
                  </a:lnTo>
                  <a:lnTo>
                    <a:pt x="6610591" y="1561731"/>
                  </a:lnTo>
                  <a:lnTo>
                    <a:pt x="6631051" y="1564347"/>
                  </a:lnTo>
                  <a:lnTo>
                    <a:pt x="6670776" y="1570418"/>
                  </a:lnTo>
                  <a:lnTo>
                    <a:pt x="6696989" y="1573936"/>
                  </a:lnTo>
                  <a:lnTo>
                    <a:pt x="6716115" y="1576031"/>
                  </a:lnTo>
                  <a:lnTo>
                    <a:pt x="6750494" y="1580730"/>
                  </a:lnTo>
                  <a:lnTo>
                    <a:pt x="6770471" y="1583715"/>
                  </a:lnTo>
                  <a:lnTo>
                    <a:pt x="6816966" y="1590103"/>
                  </a:lnTo>
                  <a:lnTo>
                    <a:pt x="6865950" y="1595374"/>
                  </a:lnTo>
                  <a:lnTo>
                    <a:pt x="6916928" y="1599450"/>
                  </a:lnTo>
                  <a:lnTo>
                    <a:pt x="7008457" y="1604314"/>
                  </a:lnTo>
                  <a:lnTo>
                    <a:pt x="7020852" y="1605229"/>
                  </a:lnTo>
                  <a:lnTo>
                    <a:pt x="7025995" y="1605927"/>
                  </a:lnTo>
                  <a:lnTo>
                    <a:pt x="7033234" y="1606588"/>
                  </a:lnTo>
                  <a:lnTo>
                    <a:pt x="7051345" y="1607400"/>
                  </a:lnTo>
                  <a:lnTo>
                    <a:pt x="7173341" y="1610931"/>
                  </a:lnTo>
                  <a:lnTo>
                    <a:pt x="7198068" y="1611985"/>
                  </a:lnTo>
                  <a:lnTo>
                    <a:pt x="7307669" y="1614500"/>
                  </a:lnTo>
                  <a:lnTo>
                    <a:pt x="7430846" y="1615198"/>
                  </a:lnTo>
                  <a:lnTo>
                    <a:pt x="7618908" y="1615478"/>
                  </a:lnTo>
                  <a:lnTo>
                    <a:pt x="7696022" y="1615325"/>
                  </a:lnTo>
                  <a:lnTo>
                    <a:pt x="7741348" y="1614843"/>
                  </a:lnTo>
                  <a:lnTo>
                    <a:pt x="7762875" y="1613941"/>
                  </a:lnTo>
                  <a:lnTo>
                    <a:pt x="7768501" y="1612544"/>
                  </a:lnTo>
                  <a:lnTo>
                    <a:pt x="7768869" y="1610779"/>
                  </a:lnTo>
                  <a:close/>
                </a:path>
                <a:path w="7793990" h="1929129">
                  <a:moveTo>
                    <a:pt x="7793964" y="1138961"/>
                  </a:moveTo>
                  <a:lnTo>
                    <a:pt x="7793825" y="1135900"/>
                  </a:lnTo>
                  <a:lnTo>
                    <a:pt x="7783449" y="1134414"/>
                  </a:lnTo>
                  <a:lnTo>
                    <a:pt x="7759840" y="1134275"/>
                  </a:lnTo>
                  <a:lnTo>
                    <a:pt x="7730160" y="1135341"/>
                  </a:lnTo>
                  <a:lnTo>
                    <a:pt x="7683335" y="1139748"/>
                  </a:lnTo>
                  <a:lnTo>
                    <a:pt x="7627150" y="1147864"/>
                  </a:lnTo>
                  <a:lnTo>
                    <a:pt x="7504582" y="1167079"/>
                  </a:lnTo>
                  <a:lnTo>
                    <a:pt x="7427849" y="1178648"/>
                  </a:lnTo>
                  <a:lnTo>
                    <a:pt x="7397420" y="1183500"/>
                  </a:lnTo>
                  <a:lnTo>
                    <a:pt x="7362355" y="1188072"/>
                  </a:lnTo>
                  <a:lnTo>
                    <a:pt x="7330795" y="1191450"/>
                  </a:lnTo>
                  <a:lnTo>
                    <a:pt x="7295248" y="1196111"/>
                  </a:lnTo>
                  <a:lnTo>
                    <a:pt x="7242823" y="1204404"/>
                  </a:lnTo>
                  <a:lnTo>
                    <a:pt x="7204151" y="1209954"/>
                  </a:lnTo>
                  <a:lnTo>
                    <a:pt x="7166775" y="1214755"/>
                  </a:lnTo>
                  <a:lnTo>
                    <a:pt x="7100811" y="1222019"/>
                  </a:lnTo>
                  <a:lnTo>
                    <a:pt x="7007301" y="1234605"/>
                  </a:lnTo>
                  <a:lnTo>
                    <a:pt x="6989927" y="1237284"/>
                  </a:lnTo>
                  <a:lnTo>
                    <a:pt x="6967194" y="1240193"/>
                  </a:lnTo>
                  <a:lnTo>
                    <a:pt x="6943941" y="1242796"/>
                  </a:lnTo>
                  <a:lnTo>
                    <a:pt x="6910146" y="1247457"/>
                  </a:lnTo>
                  <a:lnTo>
                    <a:pt x="6858508" y="1255293"/>
                  </a:lnTo>
                  <a:lnTo>
                    <a:pt x="6812902" y="1259522"/>
                  </a:lnTo>
                  <a:lnTo>
                    <a:pt x="6724370" y="1260614"/>
                  </a:lnTo>
                  <a:lnTo>
                    <a:pt x="6578320" y="1260995"/>
                  </a:lnTo>
                  <a:lnTo>
                    <a:pt x="6473050" y="1260919"/>
                  </a:lnTo>
                  <a:lnTo>
                    <a:pt x="6402514" y="1260614"/>
                  </a:lnTo>
                  <a:lnTo>
                    <a:pt x="6356921" y="1259916"/>
                  </a:lnTo>
                  <a:lnTo>
                    <a:pt x="6301321" y="1256753"/>
                  </a:lnTo>
                  <a:lnTo>
                    <a:pt x="6174105" y="1245870"/>
                  </a:lnTo>
                  <a:lnTo>
                    <a:pt x="6125743" y="1241158"/>
                  </a:lnTo>
                  <a:lnTo>
                    <a:pt x="6073800" y="1235468"/>
                  </a:lnTo>
                  <a:lnTo>
                    <a:pt x="6029985" y="1231506"/>
                  </a:lnTo>
                  <a:lnTo>
                    <a:pt x="5977877" y="1227378"/>
                  </a:lnTo>
                  <a:lnTo>
                    <a:pt x="5919013" y="1223200"/>
                  </a:lnTo>
                  <a:lnTo>
                    <a:pt x="5854954" y="1219073"/>
                  </a:lnTo>
                  <a:lnTo>
                    <a:pt x="5769470" y="1214005"/>
                  </a:lnTo>
                  <a:lnTo>
                    <a:pt x="5733923" y="1211097"/>
                  </a:lnTo>
                  <a:lnTo>
                    <a:pt x="5685574" y="1206144"/>
                  </a:lnTo>
                  <a:lnTo>
                    <a:pt x="5636946" y="1202334"/>
                  </a:lnTo>
                  <a:lnTo>
                    <a:pt x="5580278" y="1198549"/>
                  </a:lnTo>
                  <a:lnTo>
                    <a:pt x="5521122" y="1195171"/>
                  </a:lnTo>
                  <a:lnTo>
                    <a:pt x="5465064" y="1192504"/>
                  </a:lnTo>
                  <a:lnTo>
                    <a:pt x="5382895" y="1189939"/>
                  </a:lnTo>
                  <a:lnTo>
                    <a:pt x="5348833" y="1188631"/>
                  </a:lnTo>
                  <a:lnTo>
                    <a:pt x="5319382" y="1187157"/>
                  </a:lnTo>
                  <a:lnTo>
                    <a:pt x="5280584" y="1184389"/>
                  </a:lnTo>
                  <a:lnTo>
                    <a:pt x="5259362" y="1183309"/>
                  </a:lnTo>
                  <a:lnTo>
                    <a:pt x="5237467" y="1182573"/>
                  </a:lnTo>
                  <a:lnTo>
                    <a:pt x="5183086" y="1181658"/>
                  </a:lnTo>
                  <a:lnTo>
                    <a:pt x="5144097" y="1179817"/>
                  </a:lnTo>
                  <a:lnTo>
                    <a:pt x="5100815" y="1176782"/>
                  </a:lnTo>
                  <a:lnTo>
                    <a:pt x="5038179" y="1171219"/>
                  </a:lnTo>
                  <a:lnTo>
                    <a:pt x="5003216" y="1168806"/>
                  </a:lnTo>
                  <a:lnTo>
                    <a:pt x="4971961" y="1167206"/>
                  </a:lnTo>
                  <a:lnTo>
                    <a:pt x="4932921" y="1164323"/>
                  </a:lnTo>
                  <a:lnTo>
                    <a:pt x="4849914" y="1156690"/>
                  </a:lnTo>
                  <a:lnTo>
                    <a:pt x="4749889" y="1148219"/>
                  </a:lnTo>
                  <a:lnTo>
                    <a:pt x="4709680" y="1145971"/>
                  </a:lnTo>
                  <a:lnTo>
                    <a:pt x="4651553" y="1143508"/>
                  </a:lnTo>
                  <a:lnTo>
                    <a:pt x="4623168" y="1141437"/>
                  </a:lnTo>
                  <a:lnTo>
                    <a:pt x="4590681" y="1137742"/>
                  </a:lnTo>
                  <a:lnTo>
                    <a:pt x="4491393" y="1124369"/>
                  </a:lnTo>
                  <a:lnTo>
                    <a:pt x="3476523" y="1123670"/>
                  </a:lnTo>
                  <a:lnTo>
                    <a:pt x="3443706" y="1129271"/>
                  </a:lnTo>
                  <a:lnTo>
                    <a:pt x="3410902" y="1134884"/>
                  </a:lnTo>
                  <a:lnTo>
                    <a:pt x="1643634" y="1137437"/>
                  </a:lnTo>
                  <a:lnTo>
                    <a:pt x="1643634" y="1148372"/>
                  </a:lnTo>
                  <a:lnTo>
                    <a:pt x="3397783" y="1148372"/>
                  </a:lnTo>
                  <a:lnTo>
                    <a:pt x="3480892" y="1135240"/>
                  </a:lnTo>
                  <a:lnTo>
                    <a:pt x="4484827" y="1135240"/>
                  </a:lnTo>
                  <a:lnTo>
                    <a:pt x="4619345" y="1152779"/>
                  </a:lnTo>
                  <a:lnTo>
                    <a:pt x="4626711" y="1153401"/>
                  </a:lnTo>
                  <a:lnTo>
                    <a:pt x="4660519" y="1155103"/>
                  </a:lnTo>
                  <a:lnTo>
                    <a:pt x="4706150" y="1156931"/>
                  </a:lnTo>
                  <a:lnTo>
                    <a:pt x="4747526" y="1159192"/>
                  </a:lnTo>
                  <a:lnTo>
                    <a:pt x="4870678" y="1169568"/>
                  </a:lnTo>
                  <a:lnTo>
                    <a:pt x="4930991" y="1175207"/>
                  </a:lnTo>
                  <a:lnTo>
                    <a:pt x="4971783" y="1178153"/>
                  </a:lnTo>
                  <a:lnTo>
                    <a:pt x="5005413" y="1179804"/>
                  </a:lnTo>
                  <a:lnTo>
                    <a:pt x="5040960" y="1182192"/>
                  </a:lnTo>
                  <a:lnTo>
                    <a:pt x="5100421" y="1187564"/>
                  </a:lnTo>
                  <a:lnTo>
                    <a:pt x="5143893" y="1190612"/>
                  </a:lnTo>
                  <a:lnTo>
                    <a:pt x="5184279" y="1192530"/>
                  </a:lnTo>
                  <a:lnTo>
                    <a:pt x="5239651" y="1193495"/>
                  </a:lnTo>
                  <a:lnTo>
                    <a:pt x="5261559" y="1194231"/>
                  </a:lnTo>
                  <a:lnTo>
                    <a:pt x="5282781" y="1195298"/>
                  </a:lnTo>
                  <a:lnTo>
                    <a:pt x="5321744" y="1198041"/>
                  </a:lnTo>
                  <a:lnTo>
                    <a:pt x="5351665" y="1199515"/>
                  </a:lnTo>
                  <a:lnTo>
                    <a:pt x="5386425" y="1200861"/>
                  </a:lnTo>
                  <a:lnTo>
                    <a:pt x="5469661" y="1203477"/>
                  </a:lnTo>
                  <a:lnTo>
                    <a:pt x="5525224" y="1206106"/>
                  </a:lnTo>
                  <a:lnTo>
                    <a:pt x="5583479" y="1209446"/>
                  </a:lnTo>
                  <a:lnTo>
                    <a:pt x="5639143" y="1213167"/>
                  </a:lnTo>
                  <a:lnTo>
                    <a:pt x="5686933" y="1216939"/>
                  </a:lnTo>
                  <a:lnTo>
                    <a:pt x="5734748" y="1221841"/>
                  </a:lnTo>
                  <a:lnTo>
                    <a:pt x="5770956" y="1224775"/>
                  </a:lnTo>
                  <a:lnTo>
                    <a:pt x="5857151" y="1229944"/>
                  </a:lnTo>
                  <a:lnTo>
                    <a:pt x="5924677" y="1234376"/>
                  </a:lnTo>
                  <a:lnTo>
                    <a:pt x="5987923" y="1238923"/>
                  </a:lnTo>
                  <a:lnTo>
                    <a:pt x="6042736" y="1243279"/>
                  </a:lnTo>
                  <a:lnTo>
                    <a:pt x="6084951" y="1247127"/>
                  </a:lnTo>
                  <a:lnTo>
                    <a:pt x="6125743" y="1252004"/>
                  </a:lnTo>
                  <a:lnTo>
                    <a:pt x="6160694" y="1255280"/>
                  </a:lnTo>
                  <a:lnTo>
                    <a:pt x="6331940" y="1269936"/>
                  </a:lnTo>
                  <a:lnTo>
                    <a:pt x="6351486" y="1270723"/>
                  </a:lnTo>
                  <a:lnTo>
                    <a:pt x="6388303" y="1271257"/>
                  </a:lnTo>
                  <a:lnTo>
                    <a:pt x="6442049" y="1271536"/>
                  </a:lnTo>
                  <a:lnTo>
                    <a:pt x="6598780" y="1271320"/>
                  </a:lnTo>
                  <a:lnTo>
                    <a:pt x="6838277" y="1270393"/>
                  </a:lnTo>
                  <a:lnTo>
                    <a:pt x="6885902" y="1262164"/>
                  </a:lnTo>
                  <a:lnTo>
                    <a:pt x="6917360" y="1257274"/>
                  </a:lnTo>
                  <a:lnTo>
                    <a:pt x="7061124" y="1238338"/>
                  </a:lnTo>
                  <a:lnTo>
                    <a:pt x="7087756" y="1234325"/>
                  </a:lnTo>
                  <a:lnTo>
                    <a:pt x="7116318" y="1230858"/>
                  </a:lnTo>
                  <a:lnTo>
                    <a:pt x="7164387" y="1225626"/>
                  </a:lnTo>
                  <a:lnTo>
                    <a:pt x="7201675" y="1220838"/>
                  </a:lnTo>
                  <a:lnTo>
                    <a:pt x="7240397" y="1215288"/>
                  </a:lnTo>
                  <a:lnTo>
                    <a:pt x="7293038" y="1207008"/>
                  </a:lnTo>
                  <a:lnTo>
                    <a:pt x="7328001" y="1202397"/>
                  </a:lnTo>
                  <a:lnTo>
                    <a:pt x="7359967" y="1198867"/>
                  </a:lnTo>
                  <a:lnTo>
                    <a:pt x="7403173" y="1193139"/>
                  </a:lnTo>
                  <a:lnTo>
                    <a:pt x="7650645" y="1154849"/>
                  </a:lnTo>
                  <a:lnTo>
                    <a:pt x="7691183" y="1149489"/>
                  </a:lnTo>
                  <a:lnTo>
                    <a:pt x="7726312" y="1145971"/>
                  </a:lnTo>
                  <a:lnTo>
                    <a:pt x="7778280" y="1142644"/>
                  </a:lnTo>
                  <a:lnTo>
                    <a:pt x="7789164" y="1141120"/>
                  </a:lnTo>
                  <a:lnTo>
                    <a:pt x="7793964" y="1138961"/>
                  </a:lnTo>
                  <a:close/>
                </a:path>
              </a:pathLst>
            </a:custGeom>
            <a:solidFill>
              <a:srgbClr val="000000"/>
            </a:solidFill>
          </p:spPr>
          <p:txBody>
            <a:bodyPr wrap="square" lIns="0" tIns="0" rIns="0" bIns="0" rtlCol="0"/>
            <a:lstStyle/>
            <a:p>
              <a:endParaRPr/>
            </a:p>
          </p:txBody>
        </p:sp>
      </p:grpSp>
      <p:sp>
        <p:nvSpPr>
          <p:cNvPr id="10" name="object 10"/>
          <p:cNvSpPr txBox="1"/>
          <p:nvPr/>
        </p:nvSpPr>
        <p:spPr>
          <a:xfrm>
            <a:off x="3560190" y="6476187"/>
            <a:ext cx="4552315" cy="177800"/>
          </a:xfrm>
          <a:prstGeom prst="rect">
            <a:avLst/>
          </a:prstGeom>
        </p:spPr>
        <p:txBody>
          <a:bodyPr vert="horz" wrap="square" lIns="0" tIns="0" rIns="0" bIns="0" rtlCol="0">
            <a:spAutoFit/>
          </a:bodyPr>
          <a:lstStyle/>
          <a:p>
            <a:pPr marL="12700">
              <a:lnSpc>
                <a:spcPts val="1240"/>
              </a:lnSpc>
            </a:pPr>
            <a:r>
              <a:rPr sz="1200" spc="-5" dirty="0">
                <a:solidFill>
                  <a:srgbClr val="006EC0"/>
                </a:solidFill>
                <a:latin typeface="Calibri Light"/>
                <a:cs typeface="Calibri Light"/>
              </a:rPr>
              <a:t>Lecture</a:t>
            </a:r>
            <a:r>
              <a:rPr sz="1200" dirty="0">
                <a:solidFill>
                  <a:srgbClr val="006EC0"/>
                </a:solidFill>
                <a:latin typeface="Calibri Light"/>
                <a:cs typeface="Calibri Light"/>
              </a:rPr>
              <a:t> </a:t>
            </a:r>
            <a:r>
              <a:rPr sz="1200" spc="-10" dirty="0">
                <a:solidFill>
                  <a:srgbClr val="006EC0"/>
                </a:solidFill>
                <a:latin typeface="Calibri Light"/>
                <a:cs typeface="Calibri Light"/>
              </a:rPr>
              <a:t>Presentation</a:t>
            </a:r>
            <a:r>
              <a:rPr sz="1200" spc="-5" dirty="0">
                <a:solidFill>
                  <a:srgbClr val="006EC0"/>
                </a:solidFill>
                <a:latin typeface="Calibri Light"/>
                <a:cs typeface="Calibri Light"/>
              </a:rPr>
              <a:t> </a:t>
            </a:r>
            <a:r>
              <a:rPr sz="1200" dirty="0">
                <a:solidFill>
                  <a:srgbClr val="006EC0"/>
                </a:solidFill>
                <a:latin typeface="Calibri Light"/>
                <a:cs typeface="Calibri Light"/>
              </a:rPr>
              <a:t>|</a:t>
            </a:r>
            <a:r>
              <a:rPr sz="1200" spc="10" dirty="0">
                <a:solidFill>
                  <a:srgbClr val="006EC0"/>
                </a:solidFill>
                <a:latin typeface="Calibri Light"/>
                <a:cs typeface="Calibri Light"/>
              </a:rPr>
              <a:t> </a:t>
            </a:r>
            <a:r>
              <a:rPr sz="1200" spc="-10" dirty="0">
                <a:solidFill>
                  <a:srgbClr val="006EC0"/>
                </a:solidFill>
                <a:latin typeface="Calibri Light"/>
                <a:cs typeface="Calibri Light"/>
              </a:rPr>
              <a:t>Ruchika</a:t>
            </a:r>
            <a:r>
              <a:rPr sz="1200" spc="-5" dirty="0">
                <a:solidFill>
                  <a:srgbClr val="006EC0"/>
                </a:solidFill>
                <a:latin typeface="Calibri Light"/>
                <a:cs typeface="Calibri Light"/>
              </a:rPr>
              <a:t> Pharswan </a:t>
            </a:r>
            <a:r>
              <a:rPr sz="1200" dirty="0">
                <a:solidFill>
                  <a:srgbClr val="006EC0"/>
                </a:solidFill>
                <a:latin typeface="Calibri Light"/>
                <a:cs typeface="Calibri Light"/>
              </a:rPr>
              <a:t>@</a:t>
            </a:r>
            <a:r>
              <a:rPr sz="1200" spc="20" dirty="0">
                <a:solidFill>
                  <a:srgbClr val="006EC0"/>
                </a:solidFill>
                <a:latin typeface="Calibri Light"/>
                <a:cs typeface="Calibri Light"/>
              </a:rPr>
              <a:t> </a:t>
            </a:r>
            <a:r>
              <a:rPr sz="1200" spc="-5" dirty="0">
                <a:solidFill>
                  <a:srgbClr val="006EC0"/>
                </a:solidFill>
                <a:latin typeface="Calibri Light"/>
                <a:cs typeface="Calibri Light"/>
              </a:rPr>
              <a:t>Delhi </a:t>
            </a:r>
            <a:r>
              <a:rPr sz="1200" spc="-15" dirty="0">
                <a:solidFill>
                  <a:srgbClr val="006EC0"/>
                </a:solidFill>
                <a:latin typeface="Calibri Light"/>
                <a:cs typeface="Calibri Light"/>
              </a:rPr>
              <a:t>Technological</a:t>
            </a:r>
            <a:r>
              <a:rPr sz="1200" spc="-5" dirty="0">
                <a:solidFill>
                  <a:srgbClr val="006EC0"/>
                </a:solidFill>
                <a:latin typeface="Calibri Light"/>
                <a:cs typeface="Calibri Light"/>
              </a:rPr>
              <a:t> University</a:t>
            </a:r>
            <a:endParaRPr sz="1200">
              <a:latin typeface="Calibri Light"/>
              <a:cs typeface="Calibri 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90183" y="3494404"/>
            <a:ext cx="1689735" cy="182880"/>
          </a:xfrm>
          <a:custGeom>
            <a:avLst/>
            <a:gdLst/>
            <a:ahLst/>
            <a:cxnLst/>
            <a:rect l="l" t="t" r="r" b="b"/>
            <a:pathLst>
              <a:path w="1689734" h="182879">
                <a:moveTo>
                  <a:pt x="1643405" y="0"/>
                </a:moveTo>
                <a:lnTo>
                  <a:pt x="45719" y="0"/>
                </a:lnTo>
                <a:lnTo>
                  <a:pt x="28932" y="7858"/>
                </a:lnTo>
                <a:lnTo>
                  <a:pt x="14287" y="28574"/>
                </a:lnTo>
                <a:lnTo>
                  <a:pt x="3929" y="57864"/>
                </a:lnTo>
                <a:lnTo>
                  <a:pt x="0" y="91439"/>
                </a:lnTo>
                <a:lnTo>
                  <a:pt x="3929" y="125015"/>
                </a:lnTo>
                <a:lnTo>
                  <a:pt x="14287" y="154304"/>
                </a:lnTo>
                <a:lnTo>
                  <a:pt x="28932" y="175021"/>
                </a:lnTo>
                <a:lnTo>
                  <a:pt x="45719" y="182879"/>
                </a:lnTo>
                <a:lnTo>
                  <a:pt x="1643405" y="182879"/>
                </a:lnTo>
                <a:lnTo>
                  <a:pt x="1660193" y="175021"/>
                </a:lnTo>
                <a:lnTo>
                  <a:pt x="1674837" y="154304"/>
                </a:lnTo>
                <a:lnTo>
                  <a:pt x="1685196" y="125015"/>
                </a:lnTo>
                <a:lnTo>
                  <a:pt x="1689125" y="91439"/>
                </a:lnTo>
                <a:lnTo>
                  <a:pt x="1685196" y="57864"/>
                </a:lnTo>
                <a:lnTo>
                  <a:pt x="1674837" y="28574"/>
                </a:lnTo>
                <a:lnTo>
                  <a:pt x="1660193" y="7858"/>
                </a:lnTo>
                <a:lnTo>
                  <a:pt x="1643405" y="0"/>
                </a:lnTo>
                <a:close/>
              </a:path>
            </a:pathLst>
          </a:custGeom>
          <a:solidFill>
            <a:srgbClr val="FACD5A"/>
          </a:solidFill>
        </p:spPr>
        <p:txBody>
          <a:bodyPr wrap="square" lIns="0" tIns="0" rIns="0" bIns="0" rtlCol="0"/>
          <a:lstStyle/>
          <a:p>
            <a:endParaRPr/>
          </a:p>
        </p:txBody>
      </p:sp>
      <p:sp>
        <p:nvSpPr>
          <p:cNvPr id="3" name="object 3"/>
          <p:cNvSpPr/>
          <p:nvPr/>
        </p:nvSpPr>
        <p:spPr>
          <a:xfrm>
            <a:off x="6290183" y="3220085"/>
            <a:ext cx="4338955" cy="182880"/>
          </a:xfrm>
          <a:custGeom>
            <a:avLst/>
            <a:gdLst/>
            <a:ahLst/>
            <a:cxnLst/>
            <a:rect l="l" t="t" r="r" b="b"/>
            <a:pathLst>
              <a:path w="4338955" h="182879">
                <a:moveTo>
                  <a:pt x="4292675" y="0"/>
                </a:moveTo>
                <a:lnTo>
                  <a:pt x="45719" y="0"/>
                </a:lnTo>
                <a:lnTo>
                  <a:pt x="28932" y="7858"/>
                </a:lnTo>
                <a:lnTo>
                  <a:pt x="14287" y="28574"/>
                </a:lnTo>
                <a:lnTo>
                  <a:pt x="3929" y="57864"/>
                </a:lnTo>
                <a:lnTo>
                  <a:pt x="0" y="91439"/>
                </a:lnTo>
                <a:lnTo>
                  <a:pt x="3929" y="125015"/>
                </a:lnTo>
                <a:lnTo>
                  <a:pt x="14287" y="154304"/>
                </a:lnTo>
                <a:lnTo>
                  <a:pt x="28932" y="175021"/>
                </a:lnTo>
                <a:lnTo>
                  <a:pt x="45719" y="182879"/>
                </a:lnTo>
                <a:lnTo>
                  <a:pt x="4292675" y="182879"/>
                </a:lnTo>
                <a:lnTo>
                  <a:pt x="4309463" y="175021"/>
                </a:lnTo>
                <a:lnTo>
                  <a:pt x="4324108" y="154304"/>
                </a:lnTo>
                <a:lnTo>
                  <a:pt x="4334466" y="125015"/>
                </a:lnTo>
                <a:lnTo>
                  <a:pt x="4338395" y="91439"/>
                </a:lnTo>
                <a:lnTo>
                  <a:pt x="4334466" y="57864"/>
                </a:lnTo>
                <a:lnTo>
                  <a:pt x="4324108" y="28574"/>
                </a:lnTo>
                <a:lnTo>
                  <a:pt x="4309463" y="7858"/>
                </a:lnTo>
                <a:lnTo>
                  <a:pt x="4292675" y="0"/>
                </a:lnTo>
                <a:close/>
              </a:path>
            </a:pathLst>
          </a:custGeom>
          <a:solidFill>
            <a:srgbClr val="FACD5A"/>
          </a:solidFill>
        </p:spPr>
        <p:txBody>
          <a:bodyPr wrap="square" lIns="0" tIns="0" rIns="0" bIns="0" rtlCol="0"/>
          <a:lstStyle/>
          <a:p>
            <a:endParaRPr/>
          </a:p>
        </p:txBody>
      </p:sp>
      <p:sp>
        <p:nvSpPr>
          <p:cNvPr id="4" name="object 4"/>
          <p:cNvSpPr/>
          <p:nvPr/>
        </p:nvSpPr>
        <p:spPr>
          <a:xfrm>
            <a:off x="6290183" y="2945765"/>
            <a:ext cx="4259580" cy="182880"/>
          </a:xfrm>
          <a:custGeom>
            <a:avLst/>
            <a:gdLst/>
            <a:ahLst/>
            <a:cxnLst/>
            <a:rect l="l" t="t" r="r" b="b"/>
            <a:pathLst>
              <a:path w="4259580" h="182880">
                <a:moveTo>
                  <a:pt x="4213275" y="0"/>
                </a:moveTo>
                <a:lnTo>
                  <a:pt x="45719" y="0"/>
                </a:lnTo>
                <a:lnTo>
                  <a:pt x="28932" y="7858"/>
                </a:lnTo>
                <a:lnTo>
                  <a:pt x="14287" y="28574"/>
                </a:lnTo>
                <a:lnTo>
                  <a:pt x="3929" y="57864"/>
                </a:lnTo>
                <a:lnTo>
                  <a:pt x="0" y="91439"/>
                </a:lnTo>
                <a:lnTo>
                  <a:pt x="3929" y="125015"/>
                </a:lnTo>
                <a:lnTo>
                  <a:pt x="14287" y="154304"/>
                </a:lnTo>
                <a:lnTo>
                  <a:pt x="28932" y="175021"/>
                </a:lnTo>
                <a:lnTo>
                  <a:pt x="45719" y="182879"/>
                </a:lnTo>
                <a:lnTo>
                  <a:pt x="4213275" y="182879"/>
                </a:lnTo>
                <a:lnTo>
                  <a:pt x="4230063" y="175021"/>
                </a:lnTo>
                <a:lnTo>
                  <a:pt x="4244708" y="154304"/>
                </a:lnTo>
                <a:lnTo>
                  <a:pt x="4255066" y="125015"/>
                </a:lnTo>
                <a:lnTo>
                  <a:pt x="4258995" y="91439"/>
                </a:lnTo>
                <a:lnTo>
                  <a:pt x="4255066" y="57864"/>
                </a:lnTo>
                <a:lnTo>
                  <a:pt x="4244708" y="28574"/>
                </a:lnTo>
                <a:lnTo>
                  <a:pt x="4230063" y="7858"/>
                </a:lnTo>
                <a:lnTo>
                  <a:pt x="4213275" y="0"/>
                </a:lnTo>
                <a:close/>
              </a:path>
            </a:pathLst>
          </a:custGeom>
          <a:solidFill>
            <a:srgbClr val="FACD5A"/>
          </a:solidFill>
        </p:spPr>
        <p:txBody>
          <a:bodyPr wrap="square" lIns="0" tIns="0" rIns="0" bIns="0" rtlCol="0"/>
          <a:lstStyle/>
          <a:p>
            <a:endParaRPr/>
          </a:p>
        </p:txBody>
      </p:sp>
      <p:sp>
        <p:nvSpPr>
          <p:cNvPr id="5" name="object 5"/>
          <p:cNvSpPr/>
          <p:nvPr/>
        </p:nvSpPr>
        <p:spPr>
          <a:xfrm>
            <a:off x="6290183" y="2671445"/>
            <a:ext cx="4664710" cy="182880"/>
          </a:xfrm>
          <a:custGeom>
            <a:avLst/>
            <a:gdLst/>
            <a:ahLst/>
            <a:cxnLst/>
            <a:rect l="l" t="t" r="r" b="b"/>
            <a:pathLst>
              <a:path w="4664709" h="182880">
                <a:moveTo>
                  <a:pt x="4618735" y="0"/>
                </a:moveTo>
                <a:lnTo>
                  <a:pt x="45719" y="0"/>
                </a:lnTo>
                <a:lnTo>
                  <a:pt x="28932" y="7858"/>
                </a:lnTo>
                <a:lnTo>
                  <a:pt x="14287" y="28574"/>
                </a:lnTo>
                <a:lnTo>
                  <a:pt x="3929" y="57864"/>
                </a:lnTo>
                <a:lnTo>
                  <a:pt x="0" y="91439"/>
                </a:lnTo>
                <a:lnTo>
                  <a:pt x="3929" y="125015"/>
                </a:lnTo>
                <a:lnTo>
                  <a:pt x="14287" y="154304"/>
                </a:lnTo>
                <a:lnTo>
                  <a:pt x="28932" y="175021"/>
                </a:lnTo>
                <a:lnTo>
                  <a:pt x="45719" y="182879"/>
                </a:lnTo>
                <a:lnTo>
                  <a:pt x="4618735" y="182879"/>
                </a:lnTo>
                <a:lnTo>
                  <a:pt x="4635523" y="175021"/>
                </a:lnTo>
                <a:lnTo>
                  <a:pt x="4650168" y="154304"/>
                </a:lnTo>
                <a:lnTo>
                  <a:pt x="4660526" y="125015"/>
                </a:lnTo>
                <a:lnTo>
                  <a:pt x="4664455" y="91439"/>
                </a:lnTo>
                <a:lnTo>
                  <a:pt x="4660526" y="57864"/>
                </a:lnTo>
                <a:lnTo>
                  <a:pt x="4650168" y="28574"/>
                </a:lnTo>
                <a:lnTo>
                  <a:pt x="4635523" y="7858"/>
                </a:lnTo>
                <a:lnTo>
                  <a:pt x="4618735" y="0"/>
                </a:lnTo>
                <a:close/>
              </a:path>
            </a:pathLst>
          </a:custGeom>
          <a:solidFill>
            <a:srgbClr val="FACD5A"/>
          </a:solidFill>
        </p:spPr>
        <p:txBody>
          <a:bodyPr wrap="square" lIns="0" tIns="0" rIns="0" bIns="0" rtlCol="0"/>
          <a:lstStyle/>
          <a:p>
            <a:endParaRPr/>
          </a:p>
        </p:txBody>
      </p:sp>
      <p:sp>
        <p:nvSpPr>
          <p:cNvPr id="6" name="object 6"/>
          <p:cNvSpPr/>
          <p:nvPr/>
        </p:nvSpPr>
        <p:spPr>
          <a:xfrm>
            <a:off x="6290183" y="2397125"/>
            <a:ext cx="4774565" cy="182880"/>
          </a:xfrm>
          <a:custGeom>
            <a:avLst/>
            <a:gdLst/>
            <a:ahLst/>
            <a:cxnLst/>
            <a:rect l="l" t="t" r="r" b="b"/>
            <a:pathLst>
              <a:path w="4774565" h="182880">
                <a:moveTo>
                  <a:pt x="4728616" y="0"/>
                </a:moveTo>
                <a:lnTo>
                  <a:pt x="45719" y="0"/>
                </a:lnTo>
                <a:lnTo>
                  <a:pt x="28932" y="7858"/>
                </a:lnTo>
                <a:lnTo>
                  <a:pt x="14287" y="28574"/>
                </a:lnTo>
                <a:lnTo>
                  <a:pt x="3929" y="57864"/>
                </a:lnTo>
                <a:lnTo>
                  <a:pt x="0" y="91439"/>
                </a:lnTo>
                <a:lnTo>
                  <a:pt x="3929" y="125015"/>
                </a:lnTo>
                <a:lnTo>
                  <a:pt x="14287" y="154304"/>
                </a:lnTo>
                <a:lnTo>
                  <a:pt x="28932" y="175021"/>
                </a:lnTo>
                <a:lnTo>
                  <a:pt x="45719" y="182879"/>
                </a:lnTo>
                <a:lnTo>
                  <a:pt x="4728616" y="182879"/>
                </a:lnTo>
                <a:lnTo>
                  <a:pt x="4745403" y="175021"/>
                </a:lnTo>
                <a:lnTo>
                  <a:pt x="4760048" y="154304"/>
                </a:lnTo>
                <a:lnTo>
                  <a:pt x="4770407" y="125015"/>
                </a:lnTo>
                <a:lnTo>
                  <a:pt x="4774336" y="91439"/>
                </a:lnTo>
                <a:lnTo>
                  <a:pt x="4770407" y="57864"/>
                </a:lnTo>
                <a:lnTo>
                  <a:pt x="4760048" y="28574"/>
                </a:lnTo>
                <a:lnTo>
                  <a:pt x="4745403" y="7858"/>
                </a:lnTo>
                <a:lnTo>
                  <a:pt x="4728616" y="0"/>
                </a:lnTo>
                <a:close/>
              </a:path>
            </a:pathLst>
          </a:custGeom>
          <a:solidFill>
            <a:srgbClr val="FACD5A"/>
          </a:solidFill>
        </p:spPr>
        <p:txBody>
          <a:bodyPr wrap="square" lIns="0" tIns="0" rIns="0" bIns="0" rtlCol="0"/>
          <a:lstStyle/>
          <a:p>
            <a:endParaRPr/>
          </a:p>
        </p:txBody>
      </p:sp>
      <p:pic>
        <p:nvPicPr>
          <p:cNvPr id="7" name="object 7"/>
          <p:cNvPicPr/>
          <p:nvPr/>
        </p:nvPicPr>
        <p:blipFill>
          <a:blip r:embed="rId2" cstate="print"/>
          <a:stretch>
            <a:fillRect/>
          </a:stretch>
        </p:blipFill>
        <p:spPr>
          <a:xfrm>
            <a:off x="800552" y="6651345"/>
            <a:ext cx="4249221" cy="105402"/>
          </a:xfrm>
          <a:prstGeom prst="rect">
            <a:avLst/>
          </a:prstGeom>
        </p:spPr>
      </p:pic>
      <p:pic>
        <p:nvPicPr>
          <p:cNvPr id="8" name="object 8"/>
          <p:cNvPicPr/>
          <p:nvPr/>
        </p:nvPicPr>
        <p:blipFill>
          <a:blip r:embed="rId3" cstate="print"/>
          <a:stretch>
            <a:fillRect/>
          </a:stretch>
        </p:blipFill>
        <p:spPr>
          <a:xfrm>
            <a:off x="425450" y="298450"/>
            <a:ext cx="10655300" cy="1117600"/>
          </a:xfrm>
          <a:prstGeom prst="rect">
            <a:avLst/>
          </a:prstGeom>
        </p:spPr>
      </p:pic>
      <p:grpSp>
        <p:nvGrpSpPr>
          <p:cNvPr id="9" name="object 9"/>
          <p:cNvGrpSpPr/>
          <p:nvPr/>
        </p:nvGrpSpPr>
        <p:grpSpPr>
          <a:xfrm>
            <a:off x="121876" y="1600177"/>
            <a:ext cx="6090285" cy="3604895"/>
            <a:chOff x="121876" y="1600177"/>
            <a:chExt cx="6090285" cy="3604895"/>
          </a:xfrm>
        </p:grpSpPr>
        <p:pic>
          <p:nvPicPr>
            <p:cNvPr id="10" name="object 10"/>
            <p:cNvPicPr/>
            <p:nvPr/>
          </p:nvPicPr>
          <p:blipFill>
            <a:blip r:embed="rId4" cstate="print"/>
            <a:stretch>
              <a:fillRect/>
            </a:stretch>
          </p:blipFill>
          <p:spPr>
            <a:xfrm>
              <a:off x="430581" y="1752599"/>
              <a:ext cx="5781242" cy="3451860"/>
            </a:xfrm>
            <a:prstGeom prst="rect">
              <a:avLst/>
            </a:prstGeom>
          </p:spPr>
        </p:pic>
        <p:sp>
          <p:nvSpPr>
            <p:cNvPr id="11" name="object 11"/>
            <p:cNvSpPr/>
            <p:nvPr/>
          </p:nvSpPr>
          <p:spPr>
            <a:xfrm>
              <a:off x="121869" y="1600187"/>
              <a:ext cx="652780" cy="2617470"/>
            </a:xfrm>
            <a:custGeom>
              <a:avLst/>
              <a:gdLst/>
              <a:ahLst/>
              <a:cxnLst/>
              <a:rect l="l" t="t" r="r" b="b"/>
              <a:pathLst>
                <a:path w="652780" h="2617470">
                  <a:moveTo>
                    <a:pt x="513651" y="1632813"/>
                  </a:moveTo>
                  <a:lnTo>
                    <a:pt x="513359" y="1630146"/>
                  </a:lnTo>
                  <a:lnTo>
                    <a:pt x="510387" y="1627505"/>
                  </a:lnTo>
                  <a:lnTo>
                    <a:pt x="503859" y="1628368"/>
                  </a:lnTo>
                  <a:lnTo>
                    <a:pt x="441909" y="1660563"/>
                  </a:lnTo>
                  <a:lnTo>
                    <a:pt x="391350" y="1694370"/>
                  </a:lnTo>
                  <a:lnTo>
                    <a:pt x="325882" y="1749539"/>
                  </a:lnTo>
                  <a:lnTo>
                    <a:pt x="289991" y="1798701"/>
                  </a:lnTo>
                  <a:lnTo>
                    <a:pt x="282079" y="1843087"/>
                  </a:lnTo>
                  <a:lnTo>
                    <a:pt x="281470" y="1844027"/>
                  </a:lnTo>
                  <a:lnTo>
                    <a:pt x="274561" y="1840445"/>
                  </a:lnTo>
                  <a:lnTo>
                    <a:pt x="270154" y="1837601"/>
                  </a:lnTo>
                  <a:lnTo>
                    <a:pt x="252501" y="1824659"/>
                  </a:lnTo>
                  <a:lnTo>
                    <a:pt x="203949" y="1787918"/>
                  </a:lnTo>
                  <a:lnTo>
                    <a:pt x="169773" y="1764385"/>
                  </a:lnTo>
                  <a:lnTo>
                    <a:pt x="136169" y="1743748"/>
                  </a:lnTo>
                  <a:lnTo>
                    <a:pt x="100342" y="1724215"/>
                  </a:lnTo>
                  <a:lnTo>
                    <a:pt x="61353" y="1706816"/>
                  </a:lnTo>
                  <a:lnTo>
                    <a:pt x="15887" y="1698752"/>
                  </a:lnTo>
                  <a:lnTo>
                    <a:pt x="8293" y="1698790"/>
                  </a:lnTo>
                  <a:lnTo>
                    <a:pt x="4140" y="1700009"/>
                  </a:lnTo>
                  <a:lnTo>
                    <a:pt x="2197" y="1702549"/>
                  </a:lnTo>
                  <a:lnTo>
                    <a:pt x="0" y="1708264"/>
                  </a:lnTo>
                  <a:lnTo>
                    <a:pt x="7086" y="1712328"/>
                  </a:lnTo>
                  <a:lnTo>
                    <a:pt x="19215" y="1712328"/>
                  </a:lnTo>
                  <a:lnTo>
                    <a:pt x="38976" y="1714436"/>
                  </a:lnTo>
                  <a:lnTo>
                    <a:pt x="88963" y="1733638"/>
                  </a:lnTo>
                  <a:lnTo>
                    <a:pt x="123304" y="1752320"/>
                  </a:lnTo>
                  <a:lnTo>
                    <a:pt x="184962" y="1791868"/>
                  </a:lnTo>
                  <a:lnTo>
                    <a:pt x="217665" y="1815592"/>
                  </a:lnTo>
                  <a:lnTo>
                    <a:pt x="256540" y="1846110"/>
                  </a:lnTo>
                  <a:lnTo>
                    <a:pt x="265645" y="1852358"/>
                  </a:lnTo>
                  <a:lnTo>
                    <a:pt x="278028" y="1858670"/>
                  </a:lnTo>
                  <a:lnTo>
                    <a:pt x="279095" y="1858733"/>
                  </a:lnTo>
                  <a:lnTo>
                    <a:pt x="285267" y="1855546"/>
                  </a:lnTo>
                  <a:lnTo>
                    <a:pt x="290093" y="1852168"/>
                  </a:lnTo>
                  <a:lnTo>
                    <a:pt x="293408" y="1847392"/>
                  </a:lnTo>
                  <a:lnTo>
                    <a:pt x="295656" y="1840293"/>
                  </a:lnTo>
                  <a:lnTo>
                    <a:pt x="300316" y="1809991"/>
                  </a:lnTo>
                  <a:lnTo>
                    <a:pt x="305054" y="1794916"/>
                  </a:lnTo>
                  <a:lnTo>
                    <a:pt x="338861" y="1754543"/>
                  </a:lnTo>
                  <a:lnTo>
                    <a:pt x="382562" y="1716697"/>
                  </a:lnTo>
                  <a:lnTo>
                    <a:pt x="418223" y="1689760"/>
                  </a:lnTo>
                  <a:lnTo>
                    <a:pt x="462076" y="1662849"/>
                  </a:lnTo>
                  <a:lnTo>
                    <a:pt x="501967" y="1641081"/>
                  </a:lnTo>
                  <a:lnTo>
                    <a:pt x="510641" y="1635912"/>
                  </a:lnTo>
                  <a:lnTo>
                    <a:pt x="513651" y="1632813"/>
                  </a:lnTo>
                  <a:close/>
                </a:path>
                <a:path w="652780" h="2617470">
                  <a:moveTo>
                    <a:pt x="551865" y="2361946"/>
                  </a:moveTo>
                  <a:lnTo>
                    <a:pt x="550710" y="2358948"/>
                  </a:lnTo>
                  <a:lnTo>
                    <a:pt x="548843" y="2356447"/>
                  </a:lnTo>
                  <a:lnTo>
                    <a:pt x="545071" y="2356116"/>
                  </a:lnTo>
                  <a:lnTo>
                    <a:pt x="538162" y="2358161"/>
                  </a:lnTo>
                  <a:lnTo>
                    <a:pt x="526846" y="2362771"/>
                  </a:lnTo>
                  <a:lnTo>
                    <a:pt x="516966" y="2366353"/>
                  </a:lnTo>
                  <a:lnTo>
                    <a:pt x="508292" y="2368131"/>
                  </a:lnTo>
                  <a:lnTo>
                    <a:pt x="500926" y="2368092"/>
                  </a:lnTo>
                  <a:lnTo>
                    <a:pt x="494995" y="2366238"/>
                  </a:lnTo>
                  <a:lnTo>
                    <a:pt x="490969" y="2361082"/>
                  </a:lnTo>
                  <a:lnTo>
                    <a:pt x="492036" y="2353741"/>
                  </a:lnTo>
                  <a:lnTo>
                    <a:pt x="497649" y="2345550"/>
                  </a:lnTo>
                  <a:lnTo>
                    <a:pt x="507199" y="2337854"/>
                  </a:lnTo>
                  <a:lnTo>
                    <a:pt x="516089" y="2332355"/>
                  </a:lnTo>
                  <a:lnTo>
                    <a:pt x="517639" y="2324760"/>
                  </a:lnTo>
                  <a:lnTo>
                    <a:pt x="507123" y="2324760"/>
                  </a:lnTo>
                  <a:lnTo>
                    <a:pt x="501472" y="2327097"/>
                  </a:lnTo>
                  <a:lnTo>
                    <a:pt x="479818" y="2359634"/>
                  </a:lnTo>
                  <a:lnTo>
                    <a:pt x="479818" y="2370010"/>
                  </a:lnTo>
                  <a:lnTo>
                    <a:pt x="480301" y="2370937"/>
                  </a:lnTo>
                  <a:lnTo>
                    <a:pt x="495249" y="2380831"/>
                  </a:lnTo>
                  <a:lnTo>
                    <a:pt x="499198" y="2381910"/>
                  </a:lnTo>
                  <a:lnTo>
                    <a:pt x="516216" y="2380526"/>
                  </a:lnTo>
                  <a:lnTo>
                    <a:pt x="512203" y="2387333"/>
                  </a:lnTo>
                  <a:lnTo>
                    <a:pt x="510133" y="2391486"/>
                  </a:lnTo>
                  <a:lnTo>
                    <a:pt x="504532" y="2405329"/>
                  </a:lnTo>
                  <a:lnTo>
                    <a:pt x="495960" y="2428748"/>
                  </a:lnTo>
                  <a:lnTo>
                    <a:pt x="489851" y="2441117"/>
                  </a:lnTo>
                  <a:lnTo>
                    <a:pt x="482028" y="2452713"/>
                  </a:lnTo>
                  <a:lnTo>
                    <a:pt x="471144" y="2465832"/>
                  </a:lnTo>
                  <a:lnTo>
                    <a:pt x="454393" y="2487434"/>
                  </a:lnTo>
                  <a:lnTo>
                    <a:pt x="441820" y="2509786"/>
                  </a:lnTo>
                  <a:lnTo>
                    <a:pt x="432689" y="2534501"/>
                  </a:lnTo>
                  <a:lnTo>
                    <a:pt x="426262" y="2563164"/>
                  </a:lnTo>
                  <a:lnTo>
                    <a:pt x="423100" y="2580157"/>
                  </a:lnTo>
                  <a:lnTo>
                    <a:pt x="420293" y="2591676"/>
                  </a:lnTo>
                  <a:lnTo>
                    <a:pt x="417626" y="2598470"/>
                  </a:lnTo>
                  <a:lnTo>
                    <a:pt x="414845" y="2601303"/>
                  </a:lnTo>
                  <a:lnTo>
                    <a:pt x="410933" y="2601353"/>
                  </a:lnTo>
                  <a:lnTo>
                    <a:pt x="404177" y="2598356"/>
                  </a:lnTo>
                  <a:lnTo>
                    <a:pt x="354076" y="2564650"/>
                  </a:lnTo>
                  <a:lnTo>
                    <a:pt x="321208" y="2538463"/>
                  </a:lnTo>
                  <a:lnTo>
                    <a:pt x="287286" y="2508186"/>
                  </a:lnTo>
                  <a:lnTo>
                    <a:pt x="274942" y="2498585"/>
                  </a:lnTo>
                  <a:lnTo>
                    <a:pt x="265531" y="2492870"/>
                  </a:lnTo>
                  <a:lnTo>
                    <a:pt x="258953" y="2490978"/>
                  </a:lnTo>
                  <a:lnTo>
                    <a:pt x="253339" y="2490978"/>
                  </a:lnTo>
                  <a:lnTo>
                    <a:pt x="252958" y="2498725"/>
                  </a:lnTo>
                  <a:lnTo>
                    <a:pt x="258419" y="2501658"/>
                  </a:lnTo>
                  <a:lnTo>
                    <a:pt x="262077" y="2504465"/>
                  </a:lnTo>
                  <a:lnTo>
                    <a:pt x="278688" y="2519121"/>
                  </a:lnTo>
                  <a:lnTo>
                    <a:pt x="289585" y="2529154"/>
                  </a:lnTo>
                  <a:lnTo>
                    <a:pt x="323888" y="2559050"/>
                  </a:lnTo>
                  <a:lnTo>
                    <a:pt x="359346" y="2586710"/>
                  </a:lnTo>
                  <a:lnTo>
                    <a:pt x="389724" y="2607526"/>
                  </a:lnTo>
                  <a:lnTo>
                    <a:pt x="408762" y="2616898"/>
                  </a:lnTo>
                  <a:lnTo>
                    <a:pt x="416013" y="2617089"/>
                  </a:lnTo>
                  <a:lnTo>
                    <a:pt x="422554" y="2614942"/>
                  </a:lnTo>
                  <a:lnTo>
                    <a:pt x="446633" y="2539542"/>
                  </a:lnTo>
                  <a:lnTo>
                    <a:pt x="454266" y="2516263"/>
                  </a:lnTo>
                  <a:lnTo>
                    <a:pt x="465632" y="2495588"/>
                  </a:lnTo>
                  <a:lnTo>
                    <a:pt x="482866" y="2472626"/>
                  </a:lnTo>
                  <a:lnTo>
                    <a:pt x="494944" y="2457056"/>
                  </a:lnTo>
                  <a:lnTo>
                    <a:pt x="503110" y="2444331"/>
                  </a:lnTo>
                  <a:lnTo>
                    <a:pt x="509079" y="2431250"/>
                  </a:lnTo>
                  <a:lnTo>
                    <a:pt x="518896" y="2401786"/>
                  </a:lnTo>
                  <a:lnTo>
                    <a:pt x="523392" y="2392565"/>
                  </a:lnTo>
                  <a:lnTo>
                    <a:pt x="529666" y="2384475"/>
                  </a:lnTo>
                  <a:lnTo>
                    <a:pt x="539280" y="2375001"/>
                  </a:lnTo>
                  <a:lnTo>
                    <a:pt x="549109" y="2365832"/>
                  </a:lnTo>
                  <a:lnTo>
                    <a:pt x="551865" y="2361946"/>
                  </a:lnTo>
                  <a:close/>
                </a:path>
                <a:path w="652780" h="2617470">
                  <a:moveTo>
                    <a:pt x="652614" y="13766"/>
                  </a:moveTo>
                  <a:lnTo>
                    <a:pt x="650430" y="6819"/>
                  </a:lnTo>
                  <a:lnTo>
                    <a:pt x="645388" y="1739"/>
                  </a:lnTo>
                  <a:lnTo>
                    <a:pt x="639787" y="0"/>
                  </a:lnTo>
                  <a:lnTo>
                    <a:pt x="635889" y="3048"/>
                  </a:lnTo>
                  <a:lnTo>
                    <a:pt x="635190" y="4864"/>
                  </a:lnTo>
                  <a:lnTo>
                    <a:pt x="635838" y="7823"/>
                  </a:lnTo>
                  <a:lnTo>
                    <a:pt x="637324" y="9613"/>
                  </a:lnTo>
                  <a:lnTo>
                    <a:pt x="637971" y="11633"/>
                  </a:lnTo>
                  <a:lnTo>
                    <a:pt x="598347" y="31838"/>
                  </a:lnTo>
                  <a:lnTo>
                    <a:pt x="549478" y="52438"/>
                  </a:lnTo>
                  <a:lnTo>
                    <a:pt x="527939" y="60947"/>
                  </a:lnTo>
                  <a:lnTo>
                    <a:pt x="496277" y="75260"/>
                  </a:lnTo>
                  <a:lnTo>
                    <a:pt x="460641" y="95072"/>
                  </a:lnTo>
                  <a:lnTo>
                    <a:pt x="424472" y="118300"/>
                  </a:lnTo>
                  <a:lnTo>
                    <a:pt x="391236" y="142875"/>
                  </a:lnTo>
                  <a:lnTo>
                    <a:pt x="337134" y="189877"/>
                  </a:lnTo>
                  <a:lnTo>
                    <a:pt x="309156" y="215760"/>
                  </a:lnTo>
                  <a:lnTo>
                    <a:pt x="266966" y="260794"/>
                  </a:lnTo>
                  <a:lnTo>
                    <a:pt x="228955" y="314706"/>
                  </a:lnTo>
                  <a:lnTo>
                    <a:pt x="209169" y="351726"/>
                  </a:lnTo>
                  <a:lnTo>
                    <a:pt x="204622" y="359854"/>
                  </a:lnTo>
                  <a:lnTo>
                    <a:pt x="200952" y="365556"/>
                  </a:lnTo>
                  <a:lnTo>
                    <a:pt x="198691" y="368007"/>
                  </a:lnTo>
                  <a:lnTo>
                    <a:pt x="194411" y="368160"/>
                  </a:lnTo>
                  <a:lnTo>
                    <a:pt x="189547" y="365290"/>
                  </a:lnTo>
                  <a:lnTo>
                    <a:pt x="164680" y="327507"/>
                  </a:lnTo>
                  <a:lnTo>
                    <a:pt x="156210" y="289140"/>
                  </a:lnTo>
                  <a:lnTo>
                    <a:pt x="154990" y="286258"/>
                  </a:lnTo>
                  <a:lnTo>
                    <a:pt x="151688" y="286258"/>
                  </a:lnTo>
                  <a:lnTo>
                    <a:pt x="145821" y="293319"/>
                  </a:lnTo>
                  <a:lnTo>
                    <a:pt x="152641" y="333019"/>
                  </a:lnTo>
                  <a:lnTo>
                    <a:pt x="180187" y="374421"/>
                  </a:lnTo>
                  <a:lnTo>
                    <a:pt x="194297" y="382498"/>
                  </a:lnTo>
                  <a:lnTo>
                    <a:pt x="202869" y="381000"/>
                  </a:lnTo>
                  <a:lnTo>
                    <a:pt x="210185" y="375589"/>
                  </a:lnTo>
                  <a:lnTo>
                    <a:pt x="217512" y="364871"/>
                  </a:lnTo>
                  <a:lnTo>
                    <a:pt x="226098" y="347472"/>
                  </a:lnTo>
                  <a:lnTo>
                    <a:pt x="244716" y="312953"/>
                  </a:lnTo>
                  <a:lnTo>
                    <a:pt x="269608" y="277990"/>
                  </a:lnTo>
                  <a:lnTo>
                    <a:pt x="301345" y="241858"/>
                  </a:lnTo>
                  <a:lnTo>
                    <a:pt x="340537" y="203796"/>
                  </a:lnTo>
                  <a:lnTo>
                    <a:pt x="372148" y="175539"/>
                  </a:lnTo>
                  <a:lnTo>
                    <a:pt x="421868" y="135839"/>
                  </a:lnTo>
                  <a:lnTo>
                    <a:pt x="473062" y="102247"/>
                  </a:lnTo>
                  <a:lnTo>
                    <a:pt x="519480" y="78130"/>
                  </a:lnTo>
                  <a:lnTo>
                    <a:pt x="584098" y="51460"/>
                  </a:lnTo>
                  <a:lnTo>
                    <a:pt x="622922" y="34442"/>
                  </a:lnTo>
                  <a:lnTo>
                    <a:pt x="634822" y="28841"/>
                  </a:lnTo>
                  <a:lnTo>
                    <a:pt x="644220" y="23190"/>
                  </a:lnTo>
                  <a:lnTo>
                    <a:pt x="650392" y="17995"/>
                  </a:lnTo>
                  <a:lnTo>
                    <a:pt x="652614" y="13766"/>
                  </a:lnTo>
                  <a:close/>
                </a:path>
              </a:pathLst>
            </a:custGeom>
            <a:solidFill>
              <a:srgbClr val="000000"/>
            </a:solidFill>
          </p:spPr>
          <p:txBody>
            <a:bodyPr wrap="square" lIns="0" tIns="0" rIns="0" bIns="0" rtlCol="0"/>
            <a:lstStyle/>
            <a:p>
              <a:endParaRPr/>
            </a:p>
          </p:txBody>
        </p:sp>
      </p:grpSp>
      <p:sp>
        <p:nvSpPr>
          <p:cNvPr id="12" name="object 12"/>
          <p:cNvSpPr txBox="1"/>
          <p:nvPr/>
        </p:nvSpPr>
        <p:spPr>
          <a:xfrm>
            <a:off x="6277483" y="2304415"/>
            <a:ext cx="4799965" cy="139700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Calibri Light"/>
                <a:cs typeface="Calibri Light"/>
              </a:rPr>
              <a:t>While</a:t>
            </a:r>
            <a:r>
              <a:rPr sz="1800" spc="-5" dirty="0">
                <a:latin typeface="Calibri Light"/>
                <a:cs typeface="Calibri Light"/>
              </a:rPr>
              <a:t> </a:t>
            </a:r>
            <a:r>
              <a:rPr sz="1800" spc="-25" dirty="0">
                <a:latin typeface="Calibri Light"/>
                <a:cs typeface="Calibri Light"/>
              </a:rPr>
              <a:t>SGD’s</a:t>
            </a:r>
            <a:r>
              <a:rPr sz="1800" spc="-5" dirty="0">
                <a:latin typeface="Calibri Light"/>
                <a:cs typeface="Calibri Light"/>
              </a:rPr>
              <a:t> fluctuation,</a:t>
            </a:r>
            <a:r>
              <a:rPr sz="1800" dirty="0">
                <a:latin typeface="Calibri Light"/>
                <a:cs typeface="Calibri Light"/>
              </a:rPr>
              <a:t> </a:t>
            </a:r>
            <a:r>
              <a:rPr sz="1800" spc="-5" dirty="0">
                <a:latin typeface="Calibri Light"/>
                <a:cs typeface="Calibri Light"/>
              </a:rPr>
              <a:t>on </a:t>
            </a:r>
            <a:r>
              <a:rPr sz="1800" dirty="0">
                <a:latin typeface="Calibri Light"/>
                <a:cs typeface="Calibri Light"/>
              </a:rPr>
              <a:t>the </a:t>
            </a:r>
            <a:r>
              <a:rPr sz="1800" spc="-5" dirty="0">
                <a:latin typeface="Calibri Light"/>
                <a:cs typeface="Calibri Light"/>
              </a:rPr>
              <a:t>one </a:t>
            </a:r>
            <a:r>
              <a:rPr sz="1800" dirty="0">
                <a:latin typeface="Calibri Light"/>
                <a:cs typeface="Calibri Light"/>
              </a:rPr>
              <a:t>hand, </a:t>
            </a:r>
            <a:r>
              <a:rPr sz="1800" spc="-5" dirty="0">
                <a:latin typeface="Calibri Light"/>
                <a:cs typeface="Calibri Light"/>
              </a:rPr>
              <a:t>enables</a:t>
            </a:r>
            <a:r>
              <a:rPr sz="1800" spc="10" dirty="0">
                <a:latin typeface="Calibri Light"/>
                <a:cs typeface="Calibri Light"/>
              </a:rPr>
              <a:t> </a:t>
            </a:r>
            <a:r>
              <a:rPr sz="1800" spc="-5" dirty="0">
                <a:latin typeface="Calibri Light"/>
                <a:cs typeface="Calibri Light"/>
              </a:rPr>
              <a:t>it </a:t>
            </a:r>
            <a:r>
              <a:rPr sz="1800" spc="-395" dirty="0">
                <a:latin typeface="Calibri Light"/>
                <a:cs typeface="Calibri Light"/>
              </a:rPr>
              <a:t> </a:t>
            </a:r>
            <a:r>
              <a:rPr sz="1800" spc="-10" dirty="0">
                <a:solidFill>
                  <a:srgbClr val="FF0000"/>
                </a:solidFill>
                <a:latin typeface="Calibri Light"/>
                <a:cs typeface="Calibri Light"/>
              </a:rPr>
              <a:t>to</a:t>
            </a:r>
            <a:r>
              <a:rPr sz="1800" spc="-15" dirty="0">
                <a:solidFill>
                  <a:srgbClr val="FF0000"/>
                </a:solidFill>
                <a:latin typeface="Calibri Light"/>
                <a:cs typeface="Calibri Light"/>
              </a:rPr>
              <a:t> </a:t>
            </a:r>
            <a:r>
              <a:rPr sz="1800" dirty="0">
                <a:solidFill>
                  <a:srgbClr val="FF0000"/>
                </a:solidFill>
                <a:latin typeface="Calibri Light"/>
                <a:cs typeface="Calibri Light"/>
              </a:rPr>
              <a:t>jump </a:t>
            </a:r>
            <a:r>
              <a:rPr sz="1800" spc="-10" dirty="0">
                <a:solidFill>
                  <a:srgbClr val="FF0000"/>
                </a:solidFill>
                <a:latin typeface="Calibri Light"/>
                <a:cs typeface="Calibri Light"/>
              </a:rPr>
              <a:t>to</a:t>
            </a:r>
            <a:r>
              <a:rPr sz="1800" spc="-5" dirty="0">
                <a:solidFill>
                  <a:srgbClr val="FF0000"/>
                </a:solidFill>
                <a:latin typeface="Calibri Light"/>
                <a:cs typeface="Calibri Light"/>
              </a:rPr>
              <a:t> new</a:t>
            </a:r>
            <a:r>
              <a:rPr sz="1800" spc="5" dirty="0">
                <a:solidFill>
                  <a:srgbClr val="FF0000"/>
                </a:solidFill>
                <a:latin typeface="Calibri Light"/>
                <a:cs typeface="Calibri Light"/>
              </a:rPr>
              <a:t> </a:t>
            </a:r>
            <a:r>
              <a:rPr sz="1800" dirty="0">
                <a:solidFill>
                  <a:srgbClr val="FF0000"/>
                </a:solidFill>
                <a:latin typeface="Calibri Light"/>
                <a:cs typeface="Calibri Light"/>
              </a:rPr>
              <a:t>and </a:t>
            </a:r>
            <a:r>
              <a:rPr sz="1800" spc="-5" dirty="0">
                <a:solidFill>
                  <a:srgbClr val="FF0000"/>
                </a:solidFill>
                <a:latin typeface="Calibri Light"/>
                <a:cs typeface="Calibri Light"/>
              </a:rPr>
              <a:t>potentially</a:t>
            </a:r>
            <a:r>
              <a:rPr sz="1800" spc="-10" dirty="0">
                <a:solidFill>
                  <a:srgbClr val="FF0000"/>
                </a:solidFill>
                <a:latin typeface="Calibri Light"/>
                <a:cs typeface="Calibri Light"/>
              </a:rPr>
              <a:t> </a:t>
            </a:r>
            <a:r>
              <a:rPr sz="1800" spc="-15" dirty="0">
                <a:solidFill>
                  <a:srgbClr val="FF0000"/>
                </a:solidFill>
                <a:latin typeface="Calibri Light"/>
                <a:cs typeface="Calibri Light"/>
              </a:rPr>
              <a:t>better</a:t>
            </a:r>
            <a:r>
              <a:rPr sz="1800" spc="-5" dirty="0">
                <a:solidFill>
                  <a:srgbClr val="FF0000"/>
                </a:solidFill>
                <a:latin typeface="Calibri Light"/>
                <a:cs typeface="Calibri Light"/>
              </a:rPr>
              <a:t> local </a:t>
            </a:r>
            <a:r>
              <a:rPr sz="1800" dirty="0">
                <a:solidFill>
                  <a:srgbClr val="FF0000"/>
                </a:solidFill>
                <a:latin typeface="Calibri Light"/>
                <a:cs typeface="Calibri Light"/>
              </a:rPr>
              <a:t>minima </a:t>
            </a:r>
            <a:r>
              <a:rPr sz="1800" spc="5" dirty="0">
                <a:solidFill>
                  <a:srgbClr val="FF0000"/>
                </a:solidFill>
                <a:latin typeface="Calibri Light"/>
                <a:cs typeface="Calibri Light"/>
              </a:rPr>
              <a:t> </a:t>
            </a:r>
            <a:r>
              <a:rPr sz="1800" spc="-5" dirty="0">
                <a:latin typeface="Calibri Light"/>
                <a:cs typeface="Calibri Light"/>
              </a:rPr>
              <a:t>On </a:t>
            </a:r>
            <a:r>
              <a:rPr sz="1800" dirty="0">
                <a:latin typeface="Calibri Light"/>
                <a:cs typeface="Calibri Light"/>
              </a:rPr>
              <a:t>the</a:t>
            </a:r>
            <a:r>
              <a:rPr sz="1800" spc="5" dirty="0">
                <a:latin typeface="Calibri Light"/>
                <a:cs typeface="Calibri Light"/>
              </a:rPr>
              <a:t> </a:t>
            </a:r>
            <a:r>
              <a:rPr sz="1800" spc="-5" dirty="0">
                <a:latin typeface="Calibri Light"/>
                <a:cs typeface="Calibri Light"/>
              </a:rPr>
              <a:t>other</a:t>
            </a:r>
            <a:r>
              <a:rPr sz="1800" dirty="0">
                <a:latin typeface="Calibri Light"/>
                <a:cs typeface="Calibri Light"/>
              </a:rPr>
              <a:t> hand,</a:t>
            </a:r>
            <a:r>
              <a:rPr sz="1800" spc="20" dirty="0">
                <a:latin typeface="Calibri Light"/>
                <a:cs typeface="Calibri Light"/>
              </a:rPr>
              <a:t> </a:t>
            </a:r>
            <a:r>
              <a:rPr sz="1800" spc="-5" dirty="0">
                <a:latin typeface="Calibri Light"/>
                <a:cs typeface="Calibri Light"/>
              </a:rPr>
              <a:t>this</a:t>
            </a:r>
            <a:r>
              <a:rPr sz="1800" spc="5" dirty="0">
                <a:latin typeface="Calibri Light"/>
                <a:cs typeface="Calibri Light"/>
              </a:rPr>
              <a:t> </a:t>
            </a:r>
            <a:r>
              <a:rPr sz="1800" spc="-5" dirty="0">
                <a:latin typeface="Calibri Light"/>
                <a:cs typeface="Calibri Light"/>
              </a:rPr>
              <a:t>ultimately</a:t>
            </a:r>
            <a:r>
              <a:rPr sz="1800" spc="-20" dirty="0">
                <a:latin typeface="Calibri Light"/>
                <a:cs typeface="Calibri Light"/>
              </a:rPr>
              <a:t> </a:t>
            </a:r>
            <a:r>
              <a:rPr sz="1800" spc="-10" dirty="0">
                <a:latin typeface="Calibri Light"/>
                <a:cs typeface="Calibri Light"/>
              </a:rPr>
              <a:t>complicates </a:t>
            </a:r>
            <a:r>
              <a:rPr sz="1800" spc="-5" dirty="0">
                <a:latin typeface="Calibri Light"/>
                <a:cs typeface="Calibri Light"/>
              </a:rPr>
              <a:t> </a:t>
            </a:r>
            <a:r>
              <a:rPr sz="1800" spc="-15" dirty="0">
                <a:latin typeface="Calibri Light"/>
                <a:cs typeface="Calibri Light"/>
              </a:rPr>
              <a:t>convergence</a:t>
            </a:r>
            <a:r>
              <a:rPr sz="1800" spc="10" dirty="0">
                <a:latin typeface="Calibri Light"/>
                <a:cs typeface="Calibri Light"/>
              </a:rPr>
              <a:t> </a:t>
            </a:r>
            <a:r>
              <a:rPr sz="1800" spc="-10" dirty="0">
                <a:latin typeface="Calibri Light"/>
                <a:cs typeface="Calibri Light"/>
              </a:rPr>
              <a:t>to</a:t>
            </a:r>
            <a:r>
              <a:rPr sz="1800" spc="15" dirty="0">
                <a:latin typeface="Calibri Light"/>
                <a:cs typeface="Calibri Light"/>
              </a:rPr>
              <a:t> </a:t>
            </a:r>
            <a:r>
              <a:rPr sz="1800" dirty="0">
                <a:latin typeface="Calibri Light"/>
                <a:cs typeface="Calibri Light"/>
              </a:rPr>
              <a:t>the</a:t>
            </a:r>
            <a:r>
              <a:rPr sz="1800" spc="25" dirty="0">
                <a:latin typeface="Calibri Light"/>
                <a:cs typeface="Calibri Light"/>
              </a:rPr>
              <a:t> </a:t>
            </a:r>
            <a:r>
              <a:rPr sz="1800" spc="-15" dirty="0">
                <a:latin typeface="Calibri Light"/>
                <a:cs typeface="Calibri Light"/>
              </a:rPr>
              <a:t>exact</a:t>
            </a:r>
            <a:r>
              <a:rPr sz="1800" spc="5" dirty="0">
                <a:latin typeface="Calibri Light"/>
                <a:cs typeface="Calibri Light"/>
              </a:rPr>
              <a:t> </a:t>
            </a:r>
            <a:r>
              <a:rPr sz="1800" dirty="0">
                <a:latin typeface="Calibri Light"/>
                <a:cs typeface="Calibri Light"/>
              </a:rPr>
              <a:t>minimum,</a:t>
            </a:r>
            <a:r>
              <a:rPr sz="1800" spc="30" dirty="0">
                <a:latin typeface="Calibri Light"/>
                <a:cs typeface="Calibri Light"/>
              </a:rPr>
              <a:t> </a:t>
            </a:r>
            <a:r>
              <a:rPr sz="1800" dirty="0">
                <a:latin typeface="Calibri Light"/>
                <a:cs typeface="Calibri Light"/>
              </a:rPr>
              <a:t>as</a:t>
            </a:r>
            <a:r>
              <a:rPr sz="1800" spc="20" dirty="0">
                <a:latin typeface="Calibri Light"/>
                <a:cs typeface="Calibri Light"/>
              </a:rPr>
              <a:t> </a:t>
            </a:r>
            <a:r>
              <a:rPr sz="1800" dirty="0">
                <a:latin typeface="Calibri Light"/>
                <a:cs typeface="Calibri Light"/>
              </a:rPr>
              <a:t>SGD</a:t>
            </a:r>
            <a:r>
              <a:rPr sz="1800" spc="15" dirty="0">
                <a:latin typeface="Calibri Light"/>
                <a:cs typeface="Calibri Light"/>
              </a:rPr>
              <a:t> </a:t>
            </a:r>
            <a:r>
              <a:rPr sz="1800" dirty="0">
                <a:latin typeface="Calibri Light"/>
                <a:cs typeface="Calibri Light"/>
              </a:rPr>
              <a:t>will </a:t>
            </a:r>
            <a:r>
              <a:rPr sz="1800" spc="5" dirty="0">
                <a:latin typeface="Calibri Light"/>
                <a:cs typeface="Calibri Light"/>
              </a:rPr>
              <a:t> </a:t>
            </a:r>
            <a:r>
              <a:rPr sz="1800" spc="-20" dirty="0">
                <a:latin typeface="Calibri Light"/>
                <a:cs typeface="Calibri Light"/>
              </a:rPr>
              <a:t>keep</a:t>
            </a:r>
            <a:r>
              <a:rPr sz="1800" spc="-10" dirty="0">
                <a:latin typeface="Calibri Light"/>
                <a:cs typeface="Calibri Light"/>
              </a:rPr>
              <a:t> overshooting</a:t>
            </a:r>
            <a:endParaRPr sz="1800">
              <a:latin typeface="Calibri Light"/>
              <a:cs typeface="Calibri Ligh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51920" y="5402813"/>
            <a:ext cx="132502" cy="203850"/>
          </a:xfrm>
          <a:prstGeom prst="rect">
            <a:avLst/>
          </a:prstGeom>
        </p:spPr>
      </p:pic>
      <p:grpSp>
        <p:nvGrpSpPr>
          <p:cNvPr id="3" name="object 3"/>
          <p:cNvGrpSpPr/>
          <p:nvPr/>
        </p:nvGrpSpPr>
        <p:grpSpPr>
          <a:xfrm>
            <a:off x="564311" y="365146"/>
            <a:ext cx="8133715" cy="2028189"/>
            <a:chOff x="564311" y="365146"/>
            <a:chExt cx="8133715" cy="2028189"/>
          </a:xfrm>
        </p:grpSpPr>
        <p:pic>
          <p:nvPicPr>
            <p:cNvPr id="4" name="object 4"/>
            <p:cNvPicPr/>
            <p:nvPr/>
          </p:nvPicPr>
          <p:blipFill>
            <a:blip r:embed="rId3" cstate="print"/>
            <a:stretch>
              <a:fillRect/>
            </a:stretch>
          </p:blipFill>
          <p:spPr>
            <a:xfrm>
              <a:off x="564311" y="365146"/>
              <a:ext cx="8133631" cy="2027721"/>
            </a:xfrm>
            <a:prstGeom prst="rect">
              <a:avLst/>
            </a:prstGeom>
          </p:spPr>
        </p:pic>
        <p:sp>
          <p:nvSpPr>
            <p:cNvPr id="5" name="object 5"/>
            <p:cNvSpPr/>
            <p:nvPr/>
          </p:nvSpPr>
          <p:spPr>
            <a:xfrm>
              <a:off x="1000861" y="996289"/>
              <a:ext cx="7569200" cy="1180465"/>
            </a:xfrm>
            <a:custGeom>
              <a:avLst/>
              <a:gdLst/>
              <a:ahLst/>
              <a:cxnLst/>
              <a:rect l="l" t="t" r="r" b="b"/>
              <a:pathLst>
                <a:path w="7569200" h="1180464">
                  <a:moveTo>
                    <a:pt x="4714557" y="435838"/>
                  </a:moveTo>
                  <a:lnTo>
                    <a:pt x="4713071" y="435216"/>
                  </a:lnTo>
                  <a:lnTo>
                    <a:pt x="4704169" y="435229"/>
                  </a:lnTo>
                  <a:lnTo>
                    <a:pt x="4673104" y="437857"/>
                  </a:lnTo>
                  <a:lnTo>
                    <a:pt x="4615675" y="443941"/>
                  </a:lnTo>
                  <a:lnTo>
                    <a:pt x="4555960" y="450824"/>
                  </a:lnTo>
                  <a:lnTo>
                    <a:pt x="4518050" y="455828"/>
                  </a:lnTo>
                  <a:lnTo>
                    <a:pt x="4499140" y="458724"/>
                  </a:lnTo>
                  <a:lnTo>
                    <a:pt x="4478096" y="461391"/>
                  </a:lnTo>
                  <a:lnTo>
                    <a:pt x="4452886" y="464058"/>
                  </a:lnTo>
                  <a:lnTo>
                    <a:pt x="4404792" y="468528"/>
                  </a:lnTo>
                  <a:lnTo>
                    <a:pt x="4372165" y="472033"/>
                  </a:lnTo>
                  <a:lnTo>
                    <a:pt x="4323816" y="478256"/>
                  </a:lnTo>
                  <a:lnTo>
                    <a:pt x="4259427" y="484593"/>
                  </a:lnTo>
                  <a:lnTo>
                    <a:pt x="4227411" y="485825"/>
                  </a:lnTo>
                  <a:lnTo>
                    <a:pt x="4212209" y="486651"/>
                  </a:lnTo>
                  <a:lnTo>
                    <a:pt x="4195064" y="487870"/>
                  </a:lnTo>
                  <a:lnTo>
                    <a:pt x="4165193" y="490410"/>
                  </a:lnTo>
                  <a:lnTo>
                    <a:pt x="4149128" y="491248"/>
                  </a:lnTo>
                  <a:lnTo>
                    <a:pt x="4126827" y="491896"/>
                  </a:lnTo>
                  <a:lnTo>
                    <a:pt x="4095369" y="492391"/>
                  </a:lnTo>
                  <a:lnTo>
                    <a:pt x="3993159" y="492963"/>
                  </a:lnTo>
                  <a:lnTo>
                    <a:pt x="3478987" y="493064"/>
                  </a:lnTo>
                  <a:lnTo>
                    <a:pt x="3330905" y="492480"/>
                  </a:lnTo>
                  <a:lnTo>
                    <a:pt x="3277946" y="491921"/>
                  </a:lnTo>
                  <a:lnTo>
                    <a:pt x="3236214" y="491121"/>
                  </a:lnTo>
                  <a:lnTo>
                    <a:pt x="3177921" y="488645"/>
                  </a:lnTo>
                  <a:lnTo>
                    <a:pt x="3138982" y="484733"/>
                  </a:lnTo>
                  <a:lnTo>
                    <a:pt x="3089186" y="477367"/>
                  </a:lnTo>
                  <a:lnTo>
                    <a:pt x="3054388" y="472846"/>
                  </a:lnTo>
                  <a:lnTo>
                    <a:pt x="3017520" y="468604"/>
                  </a:lnTo>
                  <a:lnTo>
                    <a:pt x="2937611" y="460362"/>
                  </a:lnTo>
                  <a:lnTo>
                    <a:pt x="2894939" y="455041"/>
                  </a:lnTo>
                  <a:lnTo>
                    <a:pt x="2851645" y="448818"/>
                  </a:lnTo>
                  <a:lnTo>
                    <a:pt x="2770848" y="435851"/>
                  </a:lnTo>
                  <a:lnTo>
                    <a:pt x="2724467" y="429260"/>
                  </a:lnTo>
                  <a:lnTo>
                    <a:pt x="2673451" y="422605"/>
                  </a:lnTo>
                  <a:lnTo>
                    <a:pt x="2622004" y="416420"/>
                  </a:lnTo>
                  <a:lnTo>
                    <a:pt x="2574353" y="411251"/>
                  </a:lnTo>
                  <a:lnTo>
                    <a:pt x="2457754" y="399910"/>
                  </a:lnTo>
                  <a:lnTo>
                    <a:pt x="2345398" y="389801"/>
                  </a:lnTo>
                  <a:lnTo>
                    <a:pt x="2244712" y="381558"/>
                  </a:lnTo>
                  <a:lnTo>
                    <a:pt x="2201087" y="378333"/>
                  </a:lnTo>
                  <a:lnTo>
                    <a:pt x="2132711" y="375031"/>
                  </a:lnTo>
                  <a:lnTo>
                    <a:pt x="1914410" y="373697"/>
                  </a:lnTo>
                  <a:lnTo>
                    <a:pt x="202857" y="373202"/>
                  </a:lnTo>
                  <a:lnTo>
                    <a:pt x="198970" y="374827"/>
                  </a:lnTo>
                  <a:lnTo>
                    <a:pt x="199478" y="382003"/>
                  </a:lnTo>
                  <a:lnTo>
                    <a:pt x="203593" y="383590"/>
                  </a:lnTo>
                  <a:lnTo>
                    <a:pt x="2064258" y="386207"/>
                  </a:lnTo>
                  <a:lnTo>
                    <a:pt x="2147849" y="387146"/>
                  </a:lnTo>
                  <a:lnTo>
                    <a:pt x="2196185" y="389686"/>
                  </a:lnTo>
                  <a:lnTo>
                    <a:pt x="2246274" y="393001"/>
                  </a:lnTo>
                  <a:lnTo>
                    <a:pt x="2300186" y="397243"/>
                  </a:lnTo>
                  <a:lnTo>
                    <a:pt x="2531021" y="418338"/>
                  </a:lnTo>
                  <a:lnTo>
                    <a:pt x="2601696" y="425462"/>
                  </a:lnTo>
                  <a:lnTo>
                    <a:pt x="2664472" y="432981"/>
                  </a:lnTo>
                  <a:lnTo>
                    <a:pt x="2719362" y="440055"/>
                  </a:lnTo>
                  <a:lnTo>
                    <a:pt x="2765996" y="446659"/>
                  </a:lnTo>
                  <a:lnTo>
                    <a:pt x="2848127" y="459765"/>
                  </a:lnTo>
                  <a:lnTo>
                    <a:pt x="2896908" y="466674"/>
                  </a:lnTo>
                  <a:lnTo>
                    <a:pt x="2944355" y="472630"/>
                  </a:lnTo>
                  <a:lnTo>
                    <a:pt x="3017012" y="480072"/>
                  </a:lnTo>
                  <a:lnTo>
                    <a:pt x="3052076" y="484124"/>
                  </a:lnTo>
                  <a:lnTo>
                    <a:pt x="3086963" y="488657"/>
                  </a:lnTo>
                  <a:lnTo>
                    <a:pt x="3135515" y="495820"/>
                  </a:lnTo>
                  <a:lnTo>
                    <a:pt x="3152178" y="497865"/>
                  </a:lnTo>
                  <a:lnTo>
                    <a:pt x="3194735" y="500875"/>
                  </a:lnTo>
                  <a:lnTo>
                    <a:pt x="3264319" y="502716"/>
                  </a:lnTo>
                  <a:lnTo>
                    <a:pt x="3314763" y="503301"/>
                  </a:lnTo>
                  <a:lnTo>
                    <a:pt x="3457981" y="504075"/>
                  </a:lnTo>
                  <a:lnTo>
                    <a:pt x="3943134" y="504901"/>
                  </a:lnTo>
                  <a:lnTo>
                    <a:pt x="4048201" y="504672"/>
                  </a:lnTo>
                  <a:lnTo>
                    <a:pt x="4110507" y="503986"/>
                  </a:lnTo>
                  <a:lnTo>
                    <a:pt x="4130344" y="503453"/>
                  </a:lnTo>
                  <a:lnTo>
                    <a:pt x="4145153" y="502767"/>
                  </a:lnTo>
                  <a:lnTo>
                    <a:pt x="4197921" y="498881"/>
                  </a:lnTo>
                  <a:lnTo>
                    <a:pt x="4268508" y="494817"/>
                  </a:lnTo>
                  <a:lnTo>
                    <a:pt x="4295787" y="492518"/>
                  </a:lnTo>
                  <a:lnTo>
                    <a:pt x="4325213" y="489216"/>
                  </a:lnTo>
                  <a:lnTo>
                    <a:pt x="4373105" y="482981"/>
                  </a:lnTo>
                  <a:lnTo>
                    <a:pt x="4412145" y="478828"/>
                  </a:lnTo>
                  <a:lnTo>
                    <a:pt x="4455795" y="474586"/>
                  </a:lnTo>
                  <a:lnTo>
                    <a:pt x="4501235" y="469328"/>
                  </a:lnTo>
                  <a:lnTo>
                    <a:pt x="4555299" y="461987"/>
                  </a:lnTo>
                  <a:lnTo>
                    <a:pt x="4604436" y="456057"/>
                  </a:lnTo>
                  <a:lnTo>
                    <a:pt x="4653127" y="450621"/>
                  </a:lnTo>
                  <a:lnTo>
                    <a:pt x="4702314" y="445922"/>
                  </a:lnTo>
                  <a:lnTo>
                    <a:pt x="4710239" y="444550"/>
                  </a:lnTo>
                  <a:lnTo>
                    <a:pt x="4713757" y="442595"/>
                  </a:lnTo>
                  <a:lnTo>
                    <a:pt x="4714557" y="439547"/>
                  </a:lnTo>
                  <a:lnTo>
                    <a:pt x="4714557" y="435838"/>
                  </a:lnTo>
                  <a:close/>
                </a:path>
                <a:path w="7569200" h="1180464">
                  <a:moveTo>
                    <a:pt x="6505092" y="1152791"/>
                  </a:moveTo>
                  <a:lnTo>
                    <a:pt x="6500723" y="1150200"/>
                  </a:lnTo>
                  <a:lnTo>
                    <a:pt x="6490487" y="1148054"/>
                  </a:lnTo>
                  <a:lnTo>
                    <a:pt x="6439268" y="1142034"/>
                  </a:lnTo>
                  <a:lnTo>
                    <a:pt x="6375298" y="1133462"/>
                  </a:lnTo>
                  <a:lnTo>
                    <a:pt x="6326302" y="1127480"/>
                  </a:lnTo>
                  <a:lnTo>
                    <a:pt x="6157290" y="1109865"/>
                  </a:lnTo>
                  <a:lnTo>
                    <a:pt x="6136957" y="1107516"/>
                  </a:lnTo>
                  <a:lnTo>
                    <a:pt x="6124384" y="1106271"/>
                  </a:lnTo>
                  <a:lnTo>
                    <a:pt x="6071857" y="1102156"/>
                  </a:lnTo>
                  <a:lnTo>
                    <a:pt x="5953772" y="1093685"/>
                  </a:lnTo>
                  <a:lnTo>
                    <a:pt x="5903874" y="1088275"/>
                  </a:lnTo>
                  <a:lnTo>
                    <a:pt x="5870968" y="1080808"/>
                  </a:lnTo>
                  <a:lnTo>
                    <a:pt x="5824207" y="1063688"/>
                  </a:lnTo>
                  <a:lnTo>
                    <a:pt x="5812929" y="1060246"/>
                  </a:lnTo>
                  <a:lnTo>
                    <a:pt x="5802427" y="1057922"/>
                  </a:lnTo>
                  <a:lnTo>
                    <a:pt x="5791581" y="1056411"/>
                  </a:lnTo>
                  <a:lnTo>
                    <a:pt x="5769241" y="1055090"/>
                  </a:lnTo>
                  <a:lnTo>
                    <a:pt x="5739396" y="1054646"/>
                  </a:lnTo>
                  <a:lnTo>
                    <a:pt x="5707608" y="1055077"/>
                  </a:lnTo>
                  <a:lnTo>
                    <a:pt x="5667705" y="1057630"/>
                  </a:lnTo>
                  <a:lnTo>
                    <a:pt x="5569890" y="1073480"/>
                  </a:lnTo>
                  <a:lnTo>
                    <a:pt x="5445709" y="1093863"/>
                  </a:lnTo>
                  <a:lnTo>
                    <a:pt x="5389169" y="1102842"/>
                  </a:lnTo>
                  <a:lnTo>
                    <a:pt x="5309019" y="1113574"/>
                  </a:lnTo>
                  <a:lnTo>
                    <a:pt x="5251805" y="1119263"/>
                  </a:lnTo>
                  <a:lnTo>
                    <a:pt x="5190756" y="1124521"/>
                  </a:lnTo>
                  <a:lnTo>
                    <a:pt x="5120741" y="1129563"/>
                  </a:lnTo>
                  <a:lnTo>
                    <a:pt x="4951869" y="1144955"/>
                  </a:lnTo>
                  <a:lnTo>
                    <a:pt x="4820247" y="1156081"/>
                  </a:lnTo>
                  <a:lnTo>
                    <a:pt x="4747184" y="1161554"/>
                  </a:lnTo>
                  <a:lnTo>
                    <a:pt x="4679975" y="1165275"/>
                  </a:lnTo>
                  <a:lnTo>
                    <a:pt x="4605604" y="1167587"/>
                  </a:lnTo>
                  <a:lnTo>
                    <a:pt x="4561649" y="1168311"/>
                  </a:lnTo>
                  <a:lnTo>
                    <a:pt x="4452086" y="1169136"/>
                  </a:lnTo>
                  <a:lnTo>
                    <a:pt x="4122089" y="1169365"/>
                  </a:lnTo>
                  <a:lnTo>
                    <a:pt x="3924770" y="1168819"/>
                  </a:lnTo>
                  <a:lnTo>
                    <a:pt x="3847249" y="1168082"/>
                  </a:lnTo>
                  <a:lnTo>
                    <a:pt x="3801707" y="1165479"/>
                  </a:lnTo>
                  <a:lnTo>
                    <a:pt x="3715054" y="1148118"/>
                  </a:lnTo>
                  <a:lnTo>
                    <a:pt x="3690023" y="1143152"/>
                  </a:lnTo>
                  <a:lnTo>
                    <a:pt x="3669665" y="1139977"/>
                  </a:lnTo>
                  <a:lnTo>
                    <a:pt x="3646728" y="1137297"/>
                  </a:lnTo>
                  <a:lnTo>
                    <a:pt x="3620770" y="1133881"/>
                  </a:lnTo>
                  <a:lnTo>
                    <a:pt x="3592461" y="1128763"/>
                  </a:lnTo>
                  <a:lnTo>
                    <a:pt x="3558336" y="1121270"/>
                  </a:lnTo>
                  <a:lnTo>
                    <a:pt x="3498456" y="1106703"/>
                  </a:lnTo>
                  <a:lnTo>
                    <a:pt x="3482314" y="1103109"/>
                  </a:lnTo>
                  <a:lnTo>
                    <a:pt x="3417290" y="1094295"/>
                  </a:lnTo>
                  <a:lnTo>
                    <a:pt x="3366185" y="1090358"/>
                  </a:lnTo>
                  <a:lnTo>
                    <a:pt x="3310775" y="1087208"/>
                  </a:lnTo>
                  <a:lnTo>
                    <a:pt x="3256800" y="1085227"/>
                  </a:lnTo>
                  <a:lnTo>
                    <a:pt x="3218777" y="1084097"/>
                  </a:lnTo>
                  <a:lnTo>
                    <a:pt x="3191446" y="1082802"/>
                  </a:lnTo>
                  <a:lnTo>
                    <a:pt x="3171304" y="1081100"/>
                  </a:lnTo>
                  <a:lnTo>
                    <a:pt x="3142284" y="1076833"/>
                  </a:lnTo>
                  <a:lnTo>
                    <a:pt x="3127654" y="1074889"/>
                  </a:lnTo>
                  <a:lnTo>
                    <a:pt x="3029712" y="1066342"/>
                  </a:lnTo>
                  <a:lnTo>
                    <a:pt x="2980436" y="1064755"/>
                  </a:lnTo>
                  <a:lnTo>
                    <a:pt x="2887688" y="1063612"/>
                  </a:lnTo>
                  <a:lnTo>
                    <a:pt x="2765983" y="1062939"/>
                  </a:lnTo>
                  <a:lnTo>
                    <a:pt x="2560866" y="1062774"/>
                  </a:lnTo>
                  <a:lnTo>
                    <a:pt x="2430259" y="1063231"/>
                  </a:lnTo>
                  <a:lnTo>
                    <a:pt x="2321483" y="1064145"/>
                  </a:lnTo>
                  <a:lnTo>
                    <a:pt x="2279815" y="1064780"/>
                  </a:lnTo>
                  <a:lnTo>
                    <a:pt x="2231021" y="1066368"/>
                  </a:lnTo>
                  <a:lnTo>
                    <a:pt x="2213521" y="1067650"/>
                  </a:lnTo>
                  <a:lnTo>
                    <a:pt x="2178697" y="1069454"/>
                  </a:lnTo>
                  <a:lnTo>
                    <a:pt x="2152624" y="1070038"/>
                  </a:lnTo>
                  <a:lnTo>
                    <a:pt x="2117801" y="1071791"/>
                  </a:lnTo>
                  <a:lnTo>
                    <a:pt x="2081669" y="1074305"/>
                  </a:lnTo>
                  <a:lnTo>
                    <a:pt x="2060422" y="1075334"/>
                  </a:lnTo>
                  <a:lnTo>
                    <a:pt x="2039175" y="1076045"/>
                  </a:lnTo>
                  <a:lnTo>
                    <a:pt x="2000770" y="1076693"/>
                  </a:lnTo>
                  <a:lnTo>
                    <a:pt x="1976437" y="1077658"/>
                  </a:lnTo>
                  <a:lnTo>
                    <a:pt x="1950605" y="1079068"/>
                  </a:lnTo>
                  <a:lnTo>
                    <a:pt x="1882063" y="1083868"/>
                  </a:lnTo>
                  <a:lnTo>
                    <a:pt x="1863915" y="1084821"/>
                  </a:lnTo>
                  <a:lnTo>
                    <a:pt x="1829930" y="1086015"/>
                  </a:lnTo>
                  <a:lnTo>
                    <a:pt x="1798853" y="1088110"/>
                  </a:lnTo>
                  <a:lnTo>
                    <a:pt x="1764703" y="1091031"/>
                  </a:lnTo>
                  <a:lnTo>
                    <a:pt x="1722920" y="1095286"/>
                  </a:lnTo>
                  <a:lnTo>
                    <a:pt x="1689862" y="1097572"/>
                  </a:lnTo>
                  <a:lnTo>
                    <a:pt x="1651673" y="1099680"/>
                  </a:lnTo>
                  <a:lnTo>
                    <a:pt x="1629371" y="1101267"/>
                  </a:lnTo>
                  <a:lnTo>
                    <a:pt x="1607413" y="1103083"/>
                  </a:lnTo>
                  <a:lnTo>
                    <a:pt x="1552867" y="1108392"/>
                  </a:lnTo>
                  <a:lnTo>
                    <a:pt x="1483360" y="1113472"/>
                  </a:lnTo>
                  <a:lnTo>
                    <a:pt x="1355432" y="1123988"/>
                  </a:lnTo>
                  <a:lnTo>
                    <a:pt x="1296073" y="1128293"/>
                  </a:lnTo>
                  <a:lnTo>
                    <a:pt x="1241475" y="1131963"/>
                  </a:lnTo>
                  <a:lnTo>
                    <a:pt x="1191844" y="1135646"/>
                  </a:lnTo>
                  <a:lnTo>
                    <a:pt x="1144473" y="1139558"/>
                  </a:lnTo>
                  <a:lnTo>
                    <a:pt x="1067015" y="1146530"/>
                  </a:lnTo>
                  <a:lnTo>
                    <a:pt x="1037882" y="1148143"/>
                  </a:lnTo>
                  <a:lnTo>
                    <a:pt x="997699" y="1148994"/>
                  </a:lnTo>
                  <a:lnTo>
                    <a:pt x="934885" y="1149350"/>
                  </a:lnTo>
                  <a:lnTo>
                    <a:pt x="753402" y="1149350"/>
                  </a:lnTo>
                  <a:lnTo>
                    <a:pt x="692150" y="1149057"/>
                  </a:lnTo>
                  <a:lnTo>
                    <a:pt x="649198" y="1148461"/>
                  </a:lnTo>
                  <a:lnTo>
                    <a:pt x="619645" y="1147483"/>
                  </a:lnTo>
                  <a:lnTo>
                    <a:pt x="580275" y="1144854"/>
                  </a:lnTo>
                  <a:lnTo>
                    <a:pt x="554418" y="1143977"/>
                  </a:lnTo>
                  <a:lnTo>
                    <a:pt x="516242" y="1143431"/>
                  </a:lnTo>
                  <a:lnTo>
                    <a:pt x="460997" y="1143165"/>
                  </a:lnTo>
                  <a:lnTo>
                    <a:pt x="280263" y="1143317"/>
                  </a:lnTo>
                  <a:lnTo>
                    <a:pt x="0" y="1143927"/>
                  </a:lnTo>
                  <a:lnTo>
                    <a:pt x="0" y="1155014"/>
                  </a:lnTo>
                  <a:lnTo>
                    <a:pt x="974267" y="1159992"/>
                  </a:lnTo>
                  <a:lnTo>
                    <a:pt x="1041984" y="1159713"/>
                  </a:lnTo>
                  <a:lnTo>
                    <a:pt x="1064475" y="1159129"/>
                  </a:lnTo>
                  <a:lnTo>
                    <a:pt x="1077493" y="1158227"/>
                  </a:lnTo>
                  <a:lnTo>
                    <a:pt x="1095413" y="1156246"/>
                  </a:lnTo>
                  <a:lnTo>
                    <a:pt x="1158201" y="1150137"/>
                  </a:lnTo>
                  <a:lnTo>
                    <a:pt x="1198156" y="1146454"/>
                  </a:lnTo>
                  <a:lnTo>
                    <a:pt x="1225816" y="1144295"/>
                  </a:lnTo>
                  <a:lnTo>
                    <a:pt x="1293876" y="1140269"/>
                  </a:lnTo>
                  <a:lnTo>
                    <a:pt x="1340700" y="1137107"/>
                  </a:lnTo>
                  <a:lnTo>
                    <a:pt x="1391793" y="1133284"/>
                  </a:lnTo>
                  <a:lnTo>
                    <a:pt x="1446720" y="1128839"/>
                  </a:lnTo>
                  <a:lnTo>
                    <a:pt x="1505051" y="1123810"/>
                  </a:lnTo>
                  <a:lnTo>
                    <a:pt x="1588173" y="1116291"/>
                  </a:lnTo>
                  <a:lnTo>
                    <a:pt x="1633626" y="1112735"/>
                  </a:lnTo>
                  <a:lnTo>
                    <a:pt x="1670570" y="1110284"/>
                  </a:lnTo>
                  <a:lnTo>
                    <a:pt x="1721929" y="1106182"/>
                  </a:lnTo>
                  <a:lnTo>
                    <a:pt x="1775104" y="1101509"/>
                  </a:lnTo>
                  <a:lnTo>
                    <a:pt x="1804606" y="1099286"/>
                  </a:lnTo>
                  <a:lnTo>
                    <a:pt x="1832952" y="1097432"/>
                  </a:lnTo>
                  <a:lnTo>
                    <a:pt x="1902739" y="1093774"/>
                  </a:lnTo>
                  <a:lnTo>
                    <a:pt x="1963851" y="1089520"/>
                  </a:lnTo>
                  <a:lnTo>
                    <a:pt x="1985098" y="1088440"/>
                  </a:lnTo>
                  <a:lnTo>
                    <a:pt x="2006346" y="1087678"/>
                  </a:lnTo>
                  <a:lnTo>
                    <a:pt x="2042299" y="1087158"/>
                  </a:lnTo>
                  <a:lnTo>
                    <a:pt x="2059978" y="1086675"/>
                  </a:lnTo>
                  <a:lnTo>
                    <a:pt x="2075942" y="1085989"/>
                  </a:lnTo>
                  <a:lnTo>
                    <a:pt x="2101697" y="1084199"/>
                  </a:lnTo>
                  <a:lnTo>
                    <a:pt x="2144776" y="1081900"/>
                  </a:lnTo>
                  <a:lnTo>
                    <a:pt x="2193099" y="1079817"/>
                  </a:lnTo>
                  <a:lnTo>
                    <a:pt x="2235593" y="1077468"/>
                  </a:lnTo>
                  <a:lnTo>
                    <a:pt x="2248738" y="1076439"/>
                  </a:lnTo>
                  <a:lnTo>
                    <a:pt x="2263254" y="1075893"/>
                  </a:lnTo>
                  <a:lnTo>
                    <a:pt x="2336520" y="1075029"/>
                  </a:lnTo>
                  <a:lnTo>
                    <a:pt x="2521216" y="1074293"/>
                  </a:lnTo>
                  <a:lnTo>
                    <a:pt x="2806776" y="1074394"/>
                  </a:lnTo>
                  <a:lnTo>
                    <a:pt x="2923425" y="1074928"/>
                  </a:lnTo>
                  <a:lnTo>
                    <a:pt x="2997174" y="1075766"/>
                  </a:lnTo>
                  <a:lnTo>
                    <a:pt x="3011982" y="1076312"/>
                  </a:lnTo>
                  <a:lnTo>
                    <a:pt x="3056661" y="1079677"/>
                  </a:lnTo>
                  <a:lnTo>
                    <a:pt x="3090888" y="1082027"/>
                  </a:lnTo>
                  <a:lnTo>
                    <a:pt x="3110839" y="1083932"/>
                  </a:lnTo>
                  <a:lnTo>
                    <a:pt x="3130651" y="1086192"/>
                  </a:lnTo>
                  <a:lnTo>
                    <a:pt x="3166580" y="1091095"/>
                  </a:lnTo>
                  <a:lnTo>
                    <a:pt x="3183648" y="1092822"/>
                  </a:lnTo>
                  <a:lnTo>
                    <a:pt x="3200196" y="1093787"/>
                  </a:lnTo>
                  <a:lnTo>
                    <a:pt x="3252406" y="1094714"/>
                  </a:lnTo>
                  <a:lnTo>
                    <a:pt x="3293935" y="1096441"/>
                  </a:lnTo>
                  <a:lnTo>
                    <a:pt x="3340531" y="1099235"/>
                  </a:lnTo>
                  <a:lnTo>
                    <a:pt x="3390836" y="1103020"/>
                  </a:lnTo>
                  <a:lnTo>
                    <a:pt x="3432581" y="1106792"/>
                  </a:lnTo>
                  <a:lnTo>
                    <a:pt x="3489287" y="1115314"/>
                  </a:lnTo>
                  <a:lnTo>
                    <a:pt x="3549370" y="1130325"/>
                  </a:lnTo>
                  <a:lnTo>
                    <a:pt x="3584740" y="1138008"/>
                  </a:lnTo>
                  <a:lnTo>
                    <a:pt x="3618153" y="1144143"/>
                  </a:lnTo>
                  <a:lnTo>
                    <a:pt x="3646728" y="1148143"/>
                  </a:lnTo>
                  <a:lnTo>
                    <a:pt x="3669334" y="1150912"/>
                  </a:lnTo>
                  <a:lnTo>
                    <a:pt x="3692004" y="1154569"/>
                  </a:lnTo>
                  <a:lnTo>
                    <a:pt x="3719728" y="1160018"/>
                  </a:lnTo>
                  <a:lnTo>
                    <a:pt x="3757511" y="1168171"/>
                  </a:lnTo>
                  <a:lnTo>
                    <a:pt x="3773538" y="1171384"/>
                  </a:lnTo>
                  <a:lnTo>
                    <a:pt x="3821760" y="1178382"/>
                  </a:lnTo>
                  <a:lnTo>
                    <a:pt x="3938003" y="1179995"/>
                  </a:lnTo>
                  <a:lnTo>
                    <a:pt x="4146943" y="1180084"/>
                  </a:lnTo>
                  <a:lnTo>
                    <a:pt x="4494898" y="1179093"/>
                  </a:lnTo>
                  <a:lnTo>
                    <a:pt x="4594187" y="1178280"/>
                  </a:lnTo>
                  <a:lnTo>
                    <a:pt x="4656823" y="1177074"/>
                  </a:lnTo>
                  <a:lnTo>
                    <a:pt x="4699101" y="1175296"/>
                  </a:lnTo>
                  <a:lnTo>
                    <a:pt x="4741557" y="1172629"/>
                  </a:lnTo>
                  <a:lnTo>
                    <a:pt x="4792472" y="1168958"/>
                  </a:lnTo>
                  <a:lnTo>
                    <a:pt x="4848771" y="1164551"/>
                  </a:lnTo>
                  <a:lnTo>
                    <a:pt x="4907381" y="1159649"/>
                  </a:lnTo>
                  <a:lnTo>
                    <a:pt x="4965230" y="1154506"/>
                  </a:lnTo>
                  <a:lnTo>
                    <a:pt x="5050460" y="1146416"/>
                  </a:lnTo>
                  <a:lnTo>
                    <a:pt x="5120106" y="1140498"/>
                  </a:lnTo>
                  <a:lnTo>
                    <a:pt x="5204815" y="1134198"/>
                  </a:lnTo>
                  <a:lnTo>
                    <a:pt x="5253952" y="1129957"/>
                  </a:lnTo>
                  <a:lnTo>
                    <a:pt x="5299164" y="1125347"/>
                  </a:lnTo>
                  <a:lnTo>
                    <a:pt x="5342229" y="1120178"/>
                  </a:lnTo>
                  <a:lnTo>
                    <a:pt x="5384952" y="1114259"/>
                  </a:lnTo>
                  <a:lnTo>
                    <a:pt x="5578449" y="1083030"/>
                  </a:lnTo>
                  <a:lnTo>
                    <a:pt x="5622950" y="1075385"/>
                  </a:lnTo>
                  <a:lnTo>
                    <a:pt x="5634469" y="1073213"/>
                  </a:lnTo>
                  <a:lnTo>
                    <a:pt x="5655373" y="1069695"/>
                  </a:lnTo>
                  <a:lnTo>
                    <a:pt x="5680164" y="1067231"/>
                  </a:lnTo>
                  <a:lnTo>
                    <a:pt x="5709158" y="1065796"/>
                  </a:lnTo>
                  <a:lnTo>
                    <a:pt x="5742597" y="1065364"/>
                  </a:lnTo>
                  <a:lnTo>
                    <a:pt x="5774309" y="1065911"/>
                  </a:lnTo>
                  <a:lnTo>
                    <a:pt x="5797131" y="1068006"/>
                  </a:lnTo>
                  <a:lnTo>
                    <a:pt x="5816841" y="1072553"/>
                  </a:lnTo>
                  <a:lnTo>
                    <a:pt x="5864377" y="1089317"/>
                  </a:lnTo>
                  <a:lnTo>
                    <a:pt x="5888177" y="1095857"/>
                  </a:lnTo>
                  <a:lnTo>
                    <a:pt x="5911812" y="1100328"/>
                  </a:lnTo>
                  <a:lnTo>
                    <a:pt x="5936462" y="1103033"/>
                  </a:lnTo>
                  <a:lnTo>
                    <a:pt x="6076988" y="1113307"/>
                  </a:lnTo>
                  <a:lnTo>
                    <a:pt x="6138380" y="1118539"/>
                  </a:lnTo>
                  <a:lnTo>
                    <a:pt x="6342596" y="1140053"/>
                  </a:lnTo>
                  <a:lnTo>
                    <a:pt x="6449276" y="1154049"/>
                  </a:lnTo>
                  <a:lnTo>
                    <a:pt x="6479489" y="1157185"/>
                  </a:lnTo>
                  <a:lnTo>
                    <a:pt x="6497650" y="1157884"/>
                  </a:lnTo>
                  <a:lnTo>
                    <a:pt x="6504686" y="1156208"/>
                  </a:lnTo>
                  <a:lnTo>
                    <a:pt x="6505092" y="1152791"/>
                  </a:lnTo>
                  <a:close/>
                </a:path>
                <a:path w="7569200" h="1180464">
                  <a:moveTo>
                    <a:pt x="6888899" y="355"/>
                  </a:moveTo>
                  <a:lnTo>
                    <a:pt x="6886613" y="0"/>
                  </a:lnTo>
                  <a:lnTo>
                    <a:pt x="6855993" y="584"/>
                  </a:lnTo>
                  <a:lnTo>
                    <a:pt x="6832892" y="1625"/>
                  </a:lnTo>
                  <a:lnTo>
                    <a:pt x="6823037" y="2286"/>
                  </a:lnTo>
                  <a:lnTo>
                    <a:pt x="6773799" y="5245"/>
                  </a:lnTo>
                  <a:lnTo>
                    <a:pt x="6716369" y="8305"/>
                  </a:lnTo>
                  <a:lnTo>
                    <a:pt x="6683451" y="10452"/>
                  </a:lnTo>
                  <a:lnTo>
                    <a:pt x="6658000" y="12509"/>
                  </a:lnTo>
                  <a:lnTo>
                    <a:pt x="6628905" y="15925"/>
                  </a:lnTo>
                  <a:lnTo>
                    <a:pt x="6571259" y="21729"/>
                  </a:lnTo>
                  <a:lnTo>
                    <a:pt x="6536436" y="26187"/>
                  </a:lnTo>
                  <a:lnTo>
                    <a:pt x="6488531" y="33134"/>
                  </a:lnTo>
                  <a:lnTo>
                    <a:pt x="6419494" y="43675"/>
                  </a:lnTo>
                  <a:lnTo>
                    <a:pt x="6361989" y="52209"/>
                  </a:lnTo>
                  <a:lnTo>
                    <a:pt x="6310350" y="59131"/>
                  </a:lnTo>
                  <a:lnTo>
                    <a:pt x="6263259" y="64617"/>
                  </a:lnTo>
                  <a:lnTo>
                    <a:pt x="6219368" y="68821"/>
                  </a:lnTo>
                  <a:lnTo>
                    <a:pt x="6175286" y="72758"/>
                  </a:lnTo>
                  <a:lnTo>
                    <a:pt x="6140589" y="76352"/>
                  </a:lnTo>
                  <a:lnTo>
                    <a:pt x="6113831" y="79768"/>
                  </a:lnTo>
                  <a:lnTo>
                    <a:pt x="6064339" y="88099"/>
                  </a:lnTo>
                  <a:lnTo>
                    <a:pt x="6003849" y="97066"/>
                  </a:lnTo>
                  <a:lnTo>
                    <a:pt x="5981852" y="100596"/>
                  </a:lnTo>
                  <a:lnTo>
                    <a:pt x="5961316" y="104152"/>
                  </a:lnTo>
                  <a:lnTo>
                    <a:pt x="5927382" y="110617"/>
                  </a:lnTo>
                  <a:lnTo>
                    <a:pt x="5877852" y="118999"/>
                  </a:lnTo>
                  <a:lnTo>
                    <a:pt x="5791759" y="131991"/>
                  </a:lnTo>
                  <a:lnTo>
                    <a:pt x="5494985" y="133184"/>
                  </a:lnTo>
                  <a:lnTo>
                    <a:pt x="5430024" y="133134"/>
                  </a:lnTo>
                  <a:lnTo>
                    <a:pt x="5382996" y="132689"/>
                  </a:lnTo>
                  <a:lnTo>
                    <a:pt x="5157876" y="122186"/>
                  </a:lnTo>
                  <a:lnTo>
                    <a:pt x="5108295" y="119329"/>
                  </a:lnTo>
                  <a:lnTo>
                    <a:pt x="5058969" y="116014"/>
                  </a:lnTo>
                  <a:lnTo>
                    <a:pt x="5009870" y="112229"/>
                  </a:lnTo>
                  <a:lnTo>
                    <a:pt x="4960950" y="107988"/>
                  </a:lnTo>
                  <a:lnTo>
                    <a:pt x="4912144" y="103276"/>
                  </a:lnTo>
                  <a:lnTo>
                    <a:pt x="4863401" y="98094"/>
                  </a:lnTo>
                  <a:lnTo>
                    <a:pt x="4814697" y="92417"/>
                  </a:lnTo>
                  <a:lnTo>
                    <a:pt x="4765954" y="86271"/>
                  </a:lnTo>
                  <a:lnTo>
                    <a:pt x="4716424" y="80289"/>
                  </a:lnTo>
                  <a:lnTo>
                    <a:pt x="4664938" y="75006"/>
                  </a:lnTo>
                  <a:lnTo>
                    <a:pt x="4614748" y="70726"/>
                  </a:lnTo>
                  <a:lnTo>
                    <a:pt x="4520133" y="64579"/>
                  </a:lnTo>
                  <a:lnTo>
                    <a:pt x="4440656" y="58089"/>
                  </a:lnTo>
                  <a:lnTo>
                    <a:pt x="4189438" y="39433"/>
                  </a:lnTo>
                  <a:lnTo>
                    <a:pt x="4119511" y="33655"/>
                  </a:lnTo>
                  <a:lnTo>
                    <a:pt x="4101033" y="31800"/>
                  </a:lnTo>
                  <a:lnTo>
                    <a:pt x="4064050" y="27381"/>
                  </a:lnTo>
                  <a:lnTo>
                    <a:pt x="4032821" y="24041"/>
                  </a:lnTo>
                  <a:lnTo>
                    <a:pt x="4004805" y="21526"/>
                  </a:lnTo>
                  <a:lnTo>
                    <a:pt x="3977462" y="19596"/>
                  </a:lnTo>
                  <a:lnTo>
                    <a:pt x="440766" y="20294"/>
                  </a:lnTo>
                  <a:lnTo>
                    <a:pt x="389585" y="20980"/>
                  </a:lnTo>
                  <a:lnTo>
                    <a:pt x="386245" y="22961"/>
                  </a:lnTo>
                  <a:lnTo>
                    <a:pt x="386041" y="23774"/>
                  </a:lnTo>
                  <a:lnTo>
                    <a:pt x="388493" y="25361"/>
                  </a:lnTo>
                  <a:lnTo>
                    <a:pt x="391807" y="25920"/>
                  </a:lnTo>
                  <a:lnTo>
                    <a:pt x="416013" y="26898"/>
                  </a:lnTo>
                  <a:lnTo>
                    <a:pt x="564603" y="28257"/>
                  </a:lnTo>
                  <a:lnTo>
                    <a:pt x="3960393" y="30327"/>
                  </a:lnTo>
                  <a:lnTo>
                    <a:pt x="3970896" y="30607"/>
                  </a:lnTo>
                  <a:lnTo>
                    <a:pt x="4007510" y="33147"/>
                  </a:lnTo>
                  <a:lnTo>
                    <a:pt x="4038701" y="36004"/>
                  </a:lnTo>
                  <a:lnTo>
                    <a:pt x="4106507" y="43586"/>
                  </a:lnTo>
                  <a:lnTo>
                    <a:pt x="4129557" y="45859"/>
                  </a:lnTo>
                  <a:lnTo>
                    <a:pt x="4200639" y="51790"/>
                  </a:lnTo>
                  <a:lnTo>
                    <a:pt x="4507865" y="74345"/>
                  </a:lnTo>
                  <a:lnTo>
                    <a:pt x="4583011" y="80060"/>
                  </a:lnTo>
                  <a:lnTo>
                    <a:pt x="4642434" y="84848"/>
                  </a:lnTo>
                  <a:lnTo>
                    <a:pt x="4689208" y="89001"/>
                  </a:lnTo>
                  <a:lnTo>
                    <a:pt x="4726444" y="92773"/>
                  </a:lnTo>
                  <a:lnTo>
                    <a:pt x="4800460" y="101854"/>
                  </a:lnTo>
                  <a:lnTo>
                    <a:pt x="4846612" y="107226"/>
                  </a:lnTo>
                  <a:lnTo>
                    <a:pt x="4888522" y="111785"/>
                  </a:lnTo>
                  <a:lnTo>
                    <a:pt x="4963896" y="119253"/>
                  </a:lnTo>
                  <a:lnTo>
                    <a:pt x="5002555" y="122834"/>
                  </a:lnTo>
                  <a:lnTo>
                    <a:pt x="5057457" y="126873"/>
                  </a:lnTo>
                  <a:lnTo>
                    <a:pt x="5121351" y="130898"/>
                  </a:lnTo>
                  <a:lnTo>
                    <a:pt x="5285244" y="139560"/>
                  </a:lnTo>
                  <a:lnTo>
                    <a:pt x="5311660" y="141109"/>
                  </a:lnTo>
                  <a:lnTo>
                    <a:pt x="5346827" y="142494"/>
                  </a:lnTo>
                  <a:lnTo>
                    <a:pt x="5398160" y="143535"/>
                  </a:lnTo>
                  <a:lnTo>
                    <a:pt x="5460682" y="144221"/>
                  </a:lnTo>
                  <a:lnTo>
                    <a:pt x="5529453" y="144564"/>
                  </a:lnTo>
                  <a:lnTo>
                    <a:pt x="5599468" y="144564"/>
                  </a:lnTo>
                  <a:lnTo>
                    <a:pt x="5665800" y="144208"/>
                  </a:lnTo>
                  <a:lnTo>
                    <a:pt x="5723445" y="143510"/>
                  </a:lnTo>
                  <a:lnTo>
                    <a:pt x="5767451" y="142468"/>
                  </a:lnTo>
                  <a:lnTo>
                    <a:pt x="5829668" y="136537"/>
                  </a:lnTo>
                  <a:lnTo>
                    <a:pt x="5871540" y="130505"/>
                  </a:lnTo>
                  <a:lnTo>
                    <a:pt x="5913450" y="123748"/>
                  </a:lnTo>
                  <a:lnTo>
                    <a:pt x="5967869" y="113766"/>
                  </a:lnTo>
                  <a:lnTo>
                    <a:pt x="6006325" y="107365"/>
                  </a:lnTo>
                  <a:lnTo>
                    <a:pt x="6055449" y="100266"/>
                  </a:lnTo>
                  <a:lnTo>
                    <a:pt x="6114085" y="90792"/>
                  </a:lnTo>
                  <a:lnTo>
                    <a:pt x="6144184" y="86880"/>
                  </a:lnTo>
                  <a:lnTo>
                    <a:pt x="6180988" y="82969"/>
                  </a:lnTo>
                  <a:lnTo>
                    <a:pt x="6268263" y="74891"/>
                  </a:lnTo>
                  <a:lnTo>
                    <a:pt x="6292634" y="72174"/>
                  </a:lnTo>
                  <a:lnTo>
                    <a:pt x="6340957" y="66128"/>
                  </a:lnTo>
                  <a:lnTo>
                    <a:pt x="6385242" y="59715"/>
                  </a:lnTo>
                  <a:lnTo>
                    <a:pt x="6477305" y="45440"/>
                  </a:lnTo>
                  <a:lnTo>
                    <a:pt x="6528308" y="37947"/>
                  </a:lnTo>
                  <a:lnTo>
                    <a:pt x="6567449" y="32791"/>
                  </a:lnTo>
                  <a:lnTo>
                    <a:pt x="6658724" y="23088"/>
                  </a:lnTo>
                  <a:lnTo>
                    <a:pt x="6690779" y="20751"/>
                  </a:lnTo>
                  <a:lnTo>
                    <a:pt x="6780047" y="15532"/>
                  </a:lnTo>
                  <a:lnTo>
                    <a:pt x="6840093" y="11709"/>
                  </a:lnTo>
                  <a:lnTo>
                    <a:pt x="6874269" y="10121"/>
                  </a:lnTo>
                  <a:lnTo>
                    <a:pt x="6881787" y="8851"/>
                  </a:lnTo>
                  <a:lnTo>
                    <a:pt x="6886346" y="6731"/>
                  </a:lnTo>
                  <a:lnTo>
                    <a:pt x="6888251" y="3695"/>
                  </a:lnTo>
                  <a:lnTo>
                    <a:pt x="6888899" y="355"/>
                  </a:lnTo>
                  <a:close/>
                </a:path>
                <a:path w="7569200" h="1180464">
                  <a:moveTo>
                    <a:pt x="7263765" y="799388"/>
                  </a:moveTo>
                  <a:lnTo>
                    <a:pt x="7224776" y="796264"/>
                  </a:lnTo>
                  <a:lnTo>
                    <a:pt x="7113384" y="795299"/>
                  </a:lnTo>
                  <a:lnTo>
                    <a:pt x="5282590" y="791489"/>
                  </a:lnTo>
                  <a:lnTo>
                    <a:pt x="5176825" y="790460"/>
                  </a:lnTo>
                  <a:lnTo>
                    <a:pt x="5165128" y="789990"/>
                  </a:lnTo>
                  <a:lnTo>
                    <a:pt x="5156593" y="789063"/>
                  </a:lnTo>
                  <a:lnTo>
                    <a:pt x="5145506" y="788289"/>
                  </a:lnTo>
                  <a:lnTo>
                    <a:pt x="5133289" y="787742"/>
                  </a:lnTo>
                  <a:lnTo>
                    <a:pt x="5092966" y="786803"/>
                  </a:lnTo>
                  <a:lnTo>
                    <a:pt x="5058511" y="785075"/>
                  </a:lnTo>
                  <a:lnTo>
                    <a:pt x="5022685" y="782612"/>
                  </a:lnTo>
                  <a:lnTo>
                    <a:pt x="4990147" y="779678"/>
                  </a:lnTo>
                  <a:lnTo>
                    <a:pt x="4959007" y="779043"/>
                  </a:lnTo>
                  <a:lnTo>
                    <a:pt x="3727335" y="776401"/>
                  </a:lnTo>
                  <a:lnTo>
                    <a:pt x="2435187" y="777722"/>
                  </a:lnTo>
                  <a:lnTo>
                    <a:pt x="2340737" y="778662"/>
                  </a:lnTo>
                  <a:lnTo>
                    <a:pt x="2337651" y="778878"/>
                  </a:lnTo>
                  <a:lnTo>
                    <a:pt x="2335580" y="780630"/>
                  </a:lnTo>
                  <a:lnTo>
                    <a:pt x="2334996" y="781418"/>
                  </a:lnTo>
                  <a:lnTo>
                    <a:pt x="2335276" y="782129"/>
                  </a:lnTo>
                  <a:lnTo>
                    <a:pt x="2377313" y="785266"/>
                  </a:lnTo>
                  <a:lnTo>
                    <a:pt x="2442438" y="786206"/>
                  </a:lnTo>
                  <a:lnTo>
                    <a:pt x="2715361" y="787158"/>
                  </a:lnTo>
                  <a:lnTo>
                    <a:pt x="4839970" y="788276"/>
                  </a:lnTo>
                  <a:lnTo>
                    <a:pt x="4961306" y="789419"/>
                  </a:lnTo>
                  <a:lnTo>
                    <a:pt x="4985613" y="790232"/>
                  </a:lnTo>
                  <a:lnTo>
                    <a:pt x="5033378" y="793978"/>
                  </a:lnTo>
                  <a:lnTo>
                    <a:pt x="5069052" y="796404"/>
                  </a:lnTo>
                  <a:lnTo>
                    <a:pt x="5097399" y="797839"/>
                  </a:lnTo>
                  <a:lnTo>
                    <a:pt x="5130749" y="798576"/>
                  </a:lnTo>
                  <a:lnTo>
                    <a:pt x="5165128" y="800341"/>
                  </a:lnTo>
                  <a:lnTo>
                    <a:pt x="5189207" y="802030"/>
                  </a:lnTo>
                  <a:lnTo>
                    <a:pt x="5218925" y="803033"/>
                  </a:lnTo>
                  <a:lnTo>
                    <a:pt x="5302478" y="803935"/>
                  </a:lnTo>
                  <a:lnTo>
                    <a:pt x="6244514" y="804367"/>
                  </a:lnTo>
                  <a:lnTo>
                    <a:pt x="7135736" y="803287"/>
                  </a:lnTo>
                  <a:lnTo>
                    <a:pt x="7219670" y="802589"/>
                  </a:lnTo>
                  <a:lnTo>
                    <a:pt x="7260222" y="801077"/>
                  </a:lnTo>
                  <a:lnTo>
                    <a:pt x="7263625" y="800011"/>
                  </a:lnTo>
                  <a:lnTo>
                    <a:pt x="7263765" y="799388"/>
                  </a:lnTo>
                  <a:close/>
                </a:path>
                <a:path w="7569200" h="1180464">
                  <a:moveTo>
                    <a:pt x="7568882" y="1098765"/>
                  </a:moveTo>
                  <a:lnTo>
                    <a:pt x="7565098" y="1093457"/>
                  </a:lnTo>
                  <a:lnTo>
                    <a:pt x="7533881" y="1097013"/>
                  </a:lnTo>
                  <a:lnTo>
                    <a:pt x="7519632" y="1098321"/>
                  </a:lnTo>
                  <a:lnTo>
                    <a:pt x="7499413" y="1099731"/>
                  </a:lnTo>
                  <a:lnTo>
                    <a:pt x="7475931" y="1101051"/>
                  </a:lnTo>
                  <a:lnTo>
                    <a:pt x="7428751" y="1103160"/>
                  </a:lnTo>
                  <a:lnTo>
                    <a:pt x="7407846" y="1104341"/>
                  </a:lnTo>
                  <a:lnTo>
                    <a:pt x="7391451" y="1105547"/>
                  </a:lnTo>
                  <a:lnTo>
                    <a:pt x="7362965" y="1108900"/>
                  </a:lnTo>
                  <a:lnTo>
                    <a:pt x="7302817" y="1114005"/>
                  </a:lnTo>
                  <a:lnTo>
                    <a:pt x="7253821" y="1119378"/>
                  </a:lnTo>
                  <a:lnTo>
                    <a:pt x="7220610" y="1122311"/>
                  </a:lnTo>
                  <a:lnTo>
                    <a:pt x="7192315" y="1123988"/>
                  </a:lnTo>
                  <a:lnTo>
                    <a:pt x="7153275" y="1126947"/>
                  </a:lnTo>
                  <a:lnTo>
                    <a:pt x="7081888" y="1133309"/>
                  </a:lnTo>
                  <a:lnTo>
                    <a:pt x="7041604" y="1135926"/>
                  </a:lnTo>
                  <a:lnTo>
                    <a:pt x="7000341" y="1137094"/>
                  </a:lnTo>
                  <a:lnTo>
                    <a:pt x="6910387" y="1137602"/>
                  </a:lnTo>
                  <a:lnTo>
                    <a:pt x="6878142" y="1138123"/>
                  </a:lnTo>
                  <a:lnTo>
                    <a:pt x="6852577" y="1138885"/>
                  </a:lnTo>
                  <a:lnTo>
                    <a:pt x="6822033" y="1140790"/>
                  </a:lnTo>
                  <a:lnTo>
                    <a:pt x="6796748" y="1141831"/>
                  </a:lnTo>
                  <a:lnTo>
                    <a:pt x="6764922" y="1142796"/>
                  </a:lnTo>
                  <a:lnTo>
                    <a:pt x="6681584" y="1144435"/>
                  </a:lnTo>
                  <a:lnTo>
                    <a:pt x="6656171" y="1145362"/>
                  </a:lnTo>
                  <a:lnTo>
                    <a:pt x="6646380" y="1146835"/>
                  </a:lnTo>
                  <a:lnTo>
                    <a:pt x="6644780" y="1149350"/>
                  </a:lnTo>
                  <a:lnTo>
                    <a:pt x="6646253" y="1151839"/>
                  </a:lnTo>
                  <a:lnTo>
                    <a:pt x="6655435" y="1153134"/>
                  </a:lnTo>
                  <a:lnTo>
                    <a:pt x="6679527" y="1153629"/>
                  </a:lnTo>
                  <a:lnTo>
                    <a:pt x="6725704" y="1153693"/>
                  </a:lnTo>
                  <a:lnTo>
                    <a:pt x="6760261" y="1153477"/>
                  </a:lnTo>
                  <a:lnTo>
                    <a:pt x="6792023" y="1152906"/>
                  </a:lnTo>
                  <a:lnTo>
                    <a:pt x="6818211" y="1152042"/>
                  </a:lnTo>
                  <a:lnTo>
                    <a:pt x="6853987" y="1149870"/>
                  </a:lnTo>
                  <a:lnTo>
                    <a:pt x="6880314" y="1149007"/>
                  </a:lnTo>
                  <a:lnTo>
                    <a:pt x="6912394" y="1148448"/>
                  </a:lnTo>
                  <a:lnTo>
                    <a:pt x="7001332" y="1147927"/>
                  </a:lnTo>
                  <a:lnTo>
                    <a:pt x="7043648" y="1146695"/>
                  </a:lnTo>
                  <a:lnTo>
                    <a:pt x="7084454" y="1144079"/>
                  </a:lnTo>
                  <a:lnTo>
                    <a:pt x="7152424" y="1137907"/>
                  </a:lnTo>
                  <a:lnTo>
                    <a:pt x="7190308" y="1134973"/>
                  </a:lnTo>
                  <a:lnTo>
                    <a:pt x="7218515" y="1133271"/>
                  </a:lnTo>
                  <a:lnTo>
                    <a:pt x="7252309" y="1130287"/>
                  </a:lnTo>
                  <a:lnTo>
                    <a:pt x="7302170" y="1124851"/>
                  </a:lnTo>
                  <a:lnTo>
                    <a:pt x="7361428" y="1119784"/>
                  </a:lnTo>
                  <a:lnTo>
                    <a:pt x="7390524" y="1116520"/>
                  </a:lnTo>
                  <a:lnTo>
                    <a:pt x="7406564" y="1115377"/>
                  </a:lnTo>
                  <a:lnTo>
                    <a:pt x="7491870" y="1111059"/>
                  </a:lnTo>
                  <a:lnTo>
                    <a:pt x="7529271" y="1108062"/>
                  </a:lnTo>
                  <a:lnTo>
                    <a:pt x="7555954" y="1104773"/>
                  </a:lnTo>
                  <a:lnTo>
                    <a:pt x="7567092" y="1101674"/>
                  </a:lnTo>
                  <a:lnTo>
                    <a:pt x="7568882" y="1098765"/>
                  </a:lnTo>
                  <a:close/>
                </a:path>
              </a:pathLst>
            </a:custGeom>
            <a:solidFill>
              <a:srgbClr val="000000"/>
            </a:solidFill>
          </p:spPr>
          <p:txBody>
            <a:bodyPr wrap="square" lIns="0" tIns="0" rIns="0" bIns="0" rtlCol="0"/>
            <a:lstStyle/>
            <a:p>
              <a:endParaRPr/>
            </a:p>
          </p:txBody>
        </p:sp>
      </p:grpSp>
      <p:grpSp>
        <p:nvGrpSpPr>
          <p:cNvPr id="6" name="object 6"/>
          <p:cNvGrpSpPr/>
          <p:nvPr/>
        </p:nvGrpSpPr>
        <p:grpSpPr>
          <a:xfrm>
            <a:off x="664631" y="2743951"/>
            <a:ext cx="8661400" cy="2165350"/>
            <a:chOff x="664631" y="2743951"/>
            <a:chExt cx="8661400" cy="2165350"/>
          </a:xfrm>
        </p:grpSpPr>
        <p:pic>
          <p:nvPicPr>
            <p:cNvPr id="7" name="object 7"/>
            <p:cNvPicPr/>
            <p:nvPr/>
          </p:nvPicPr>
          <p:blipFill>
            <a:blip r:embed="rId4" cstate="print"/>
            <a:stretch>
              <a:fillRect/>
            </a:stretch>
          </p:blipFill>
          <p:spPr>
            <a:xfrm>
              <a:off x="664631" y="2743951"/>
              <a:ext cx="8661277" cy="2165349"/>
            </a:xfrm>
            <a:prstGeom prst="rect">
              <a:avLst/>
            </a:prstGeom>
          </p:spPr>
        </p:pic>
        <p:sp>
          <p:nvSpPr>
            <p:cNvPr id="8" name="object 8"/>
            <p:cNvSpPr/>
            <p:nvPr/>
          </p:nvSpPr>
          <p:spPr>
            <a:xfrm>
              <a:off x="1155052" y="3421379"/>
              <a:ext cx="2255520" cy="1229995"/>
            </a:xfrm>
            <a:custGeom>
              <a:avLst/>
              <a:gdLst/>
              <a:ahLst/>
              <a:cxnLst/>
              <a:rect l="l" t="t" r="r" b="b"/>
              <a:pathLst>
                <a:path w="2255520" h="1229995">
                  <a:moveTo>
                    <a:pt x="1012863" y="1171892"/>
                  </a:moveTo>
                  <a:lnTo>
                    <a:pt x="1012278" y="1167777"/>
                  </a:lnTo>
                  <a:lnTo>
                    <a:pt x="1010666" y="1164310"/>
                  </a:lnTo>
                  <a:lnTo>
                    <a:pt x="1006005" y="1162799"/>
                  </a:lnTo>
                  <a:lnTo>
                    <a:pt x="996657" y="1163116"/>
                  </a:lnTo>
                  <a:lnTo>
                    <a:pt x="980973" y="1165123"/>
                  </a:lnTo>
                  <a:lnTo>
                    <a:pt x="889723" y="1177137"/>
                  </a:lnTo>
                  <a:lnTo>
                    <a:pt x="733679" y="1196098"/>
                  </a:lnTo>
                  <a:lnTo>
                    <a:pt x="659930" y="1203883"/>
                  </a:lnTo>
                  <a:lnTo>
                    <a:pt x="600392" y="1209929"/>
                  </a:lnTo>
                  <a:lnTo>
                    <a:pt x="538353" y="1215250"/>
                  </a:lnTo>
                  <a:lnTo>
                    <a:pt x="466572" y="1217866"/>
                  </a:lnTo>
                  <a:lnTo>
                    <a:pt x="415759" y="1218463"/>
                  </a:lnTo>
                  <a:lnTo>
                    <a:pt x="126466" y="1219085"/>
                  </a:lnTo>
                  <a:lnTo>
                    <a:pt x="42202" y="1219746"/>
                  </a:lnTo>
                  <a:lnTo>
                    <a:pt x="28981" y="1220165"/>
                  </a:lnTo>
                  <a:lnTo>
                    <a:pt x="21717" y="1222108"/>
                  </a:lnTo>
                  <a:lnTo>
                    <a:pt x="23012" y="1227137"/>
                  </a:lnTo>
                  <a:lnTo>
                    <a:pt x="31178" y="1228661"/>
                  </a:lnTo>
                  <a:lnTo>
                    <a:pt x="48526" y="1229220"/>
                  </a:lnTo>
                  <a:lnTo>
                    <a:pt x="89128" y="1229512"/>
                  </a:lnTo>
                  <a:lnTo>
                    <a:pt x="217055" y="1229398"/>
                  </a:lnTo>
                  <a:lnTo>
                    <a:pt x="368998" y="1228559"/>
                  </a:lnTo>
                  <a:lnTo>
                    <a:pt x="498983" y="1227264"/>
                  </a:lnTo>
                  <a:lnTo>
                    <a:pt x="541375" y="1226515"/>
                  </a:lnTo>
                  <a:lnTo>
                    <a:pt x="614616" y="1219962"/>
                  </a:lnTo>
                  <a:lnTo>
                    <a:pt x="710133" y="1209941"/>
                  </a:lnTo>
                  <a:lnTo>
                    <a:pt x="804341" y="1199146"/>
                  </a:lnTo>
                  <a:lnTo>
                    <a:pt x="901509" y="1187094"/>
                  </a:lnTo>
                  <a:lnTo>
                    <a:pt x="1011682" y="1172705"/>
                  </a:lnTo>
                  <a:lnTo>
                    <a:pt x="1012863" y="1171892"/>
                  </a:lnTo>
                  <a:close/>
                </a:path>
                <a:path w="2255520" h="1229995">
                  <a:moveTo>
                    <a:pt x="2255139" y="2070"/>
                  </a:moveTo>
                  <a:lnTo>
                    <a:pt x="2254618" y="1536"/>
                  </a:lnTo>
                  <a:lnTo>
                    <a:pt x="2236190" y="787"/>
                  </a:lnTo>
                  <a:lnTo>
                    <a:pt x="2189581" y="266"/>
                  </a:lnTo>
                  <a:lnTo>
                    <a:pt x="2125180" y="0"/>
                  </a:lnTo>
                  <a:lnTo>
                    <a:pt x="2053386" y="12"/>
                  </a:lnTo>
                  <a:lnTo>
                    <a:pt x="1984565" y="317"/>
                  </a:lnTo>
                  <a:lnTo>
                    <a:pt x="1929142" y="927"/>
                  </a:lnTo>
                  <a:lnTo>
                    <a:pt x="1664614" y="5537"/>
                  </a:lnTo>
                  <a:lnTo>
                    <a:pt x="1620977" y="6692"/>
                  </a:lnTo>
                  <a:lnTo>
                    <a:pt x="1572031" y="8928"/>
                  </a:lnTo>
                  <a:lnTo>
                    <a:pt x="1562544" y="9931"/>
                  </a:lnTo>
                  <a:lnTo>
                    <a:pt x="1533982" y="11849"/>
                  </a:lnTo>
                  <a:lnTo>
                    <a:pt x="1479257" y="14706"/>
                  </a:lnTo>
                  <a:lnTo>
                    <a:pt x="1422552" y="18757"/>
                  </a:lnTo>
                  <a:lnTo>
                    <a:pt x="1360551" y="23685"/>
                  </a:lnTo>
                  <a:lnTo>
                    <a:pt x="1305509" y="28524"/>
                  </a:lnTo>
                  <a:lnTo>
                    <a:pt x="1132916" y="52044"/>
                  </a:lnTo>
                  <a:lnTo>
                    <a:pt x="1063955" y="61023"/>
                  </a:lnTo>
                  <a:lnTo>
                    <a:pt x="1026083" y="66548"/>
                  </a:lnTo>
                  <a:lnTo>
                    <a:pt x="1012685" y="68859"/>
                  </a:lnTo>
                  <a:lnTo>
                    <a:pt x="987539" y="73672"/>
                  </a:lnTo>
                  <a:lnTo>
                    <a:pt x="558" y="76542"/>
                  </a:lnTo>
                  <a:lnTo>
                    <a:pt x="254" y="76822"/>
                  </a:lnTo>
                  <a:lnTo>
                    <a:pt x="0" y="82105"/>
                  </a:lnTo>
                  <a:lnTo>
                    <a:pt x="2933" y="83947"/>
                  </a:lnTo>
                  <a:lnTo>
                    <a:pt x="7112" y="84696"/>
                  </a:lnTo>
                  <a:lnTo>
                    <a:pt x="34277" y="85064"/>
                  </a:lnTo>
                  <a:lnTo>
                    <a:pt x="422122" y="85394"/>
                  </a:lnTo>
                  <a:lnTo>
                    <a:pt x="987539" y="84620"/>
                  </a:lnTo>
                  <a:lnTo>
                    <a:pt x="1012685" y="79794"/>
                  </a:lnTo>
                  <a:lnTo>
                    <a:pt x="1026083" y="77482"/>
                  </a:lnTo>
                  <a:lnTo>
                    <a:pt x="1063955" y="71932"/>
                  </a:lnTo>
                  <a:lnTo>
                    <a:pt x="1132916" y="62915"/>
                  </a:lnTo>
                  <a:lnTo>
                    <a:pt x="1268590" y="43243"/>
                  </a:lnTo>
                  <a:lnTo>
                    <a:pt x="1359890" y="34429"/>
                  </a:lnTo>
                  <a:lnTo>
                    <a:pt x="1422781" y="29337"/>
                  </a:lnTo>
                  <a:lnTo>
                    <a:pt x="1482140" y="25006"/>
                  </a:lnTo>
                  <a:lnTo>
                    <a:pt x="1526692" y="22352"/>
                  </a:lnTo>
                  <a:lnTo>
                    <a:pt x="1566265" y="20167"/>
                  </a:lnTo>
                  <a:lnTo>
                    <a:pt x="1582051" y="19037"/>
                  </a:lnTo>
                  <a:lnTo>
                    <a:pt x="1632483" y="16573"/>
                  </a:lnTo>
                  <a:lnTo>
                    <a:pt x="1750860" y="15621"/>
                  </a:lnTo>
                  <a:lnTo>
                    <a:pt x="1789214" y="14960"/>
                  </a:lnTo>
                  <a:lnTo>
                    <a:pt x="1820697" y="13944"/>
                  </a:lnTo>
                  <a:lnTo>
                    <a:pt x="1873758" y="11010"/>
                  </a:lnTo>
                  <a:lnTo>
                    <a:pt x="1916684" y="10020"/>
                  </a:lnTo>
                  <a:lnTo>
                    <a:pt x="1979942" y="9474"/>
                  </a:lnTo>
                  <a:lnTo>
                    <a:pt x="2167217" y="9169"/>
                  </a:lnTo>
                  <a:lnTo>
                    <a:pt x="2222741" y="8699"/>
                  </a:lnTo>
                  <a:lnTo>
                    <a:pt x="2247900" y="7670"/>
                  </a:lnTo>
                  <a:lnTo>
                    <a:pt x="2254275" y="5880"/>
                  </a:lnTo>
                  <a:lnTo>
                    <a:pt x="2254986" y="4013"/>
                  </a:lnTo>
                  <a:lnTo>
                    <a:pt x="2255139" y="2070"/>
                  </a:lnTo>
                  <a:close/>
                </a:path>
              </a:pathLst>
            </a:custGeom>
            <a:solidFill>
              <a:srgbClr val="000000"/>
            </a:solidFill>
          </p:spPr>
          <p:txBody>
            <a:bodyPr wrap="square" lIns="0" tIns="0" rIns="0" bIns="0" rtlCol="0"/>
            <a:lstStyle/>
            <a:p>
              <a:endParaRPr/>
            </a:p>
          </p:txBody>
        </p:sp>
      </p:grpSp>
      <p:sp>
        <p:nvSpPr>
          <p:cNvPr id="9" name="object 9"/>
          <p:cNvSpPr txBox="1"/>
          <p:nvPr/>
        </p:nvSpPr>
        <p:spPr>
          <a:xfrm>
            <a:off x="916939" y="5300929"/>
            <a:ext cx="6210935" cy="331470"/>
          </a:xfrm>
          <a:prstGeom prst="rect">
            <a:avLst/>
          </a:prstGeom>
        </p:spPr>
        <p:txBody>
          <a:bodyPr vert="horz" wrap="square" lIns="0" tIns="13335" rIns="0" bIns="0" rtlCol="0">
            <a:spAutoFit/>
          </a:bodyPr>
          <a:lstStyle/>
          <a:p>
            <a:pPr marL="12700">
              <a:lnSpc>
                <a:spcPct val="100000"/>
              </a:lnSpc>
              <a:spcBef>
                <a:spcPts val="105"/>
              </a:spcBef>
            </a:pPr>
            <a:r>
              <a:rPr sz="2000" spc="-90" dirty="0">
                <a:solidFill>
                  <a:srgbClr val="FF0000"/>
                </a:solidFill>
                <a:latin typeface="Calibri Light"/>
                <a:cs typeface="Calibri Light"/>
              </a:rPr>
              <a:t>To</a:t>
            </a:r>
            <a:r>
              <a:rPr sz="2000" spc="-25" dirty="0">
                <a:solidFill>
                  <a:srgbClr val="FF0000"/>
                </a:solidFill>
                <a:latin typeface="Calibri Light"/>
                <a:cs typeface="Calibri Light"/>
              </a:rPr>
              <a:t> </a:t>
            </a:r>
            <a:r>
              <a:rPr sz="2000" spc="-5" dirty="0">
                <a:solidFill>
                  <a:srgbClr val="FF0000"/>
                </a:solidFill>
                <a:latin typeface="Calibri Light"/>
                <a:cs typeface="Calibri Light"/>
              </a:rPr>
              <a:t>tackle</a:t>
            </a:r>
            <a:r>
              <a:rPr sz="2000" spc="-25" dirty="0">
                <a:solidFill>
                  <a:srgbClr val="FF0000"/>
                </a:solidFill>
                <a:latin typeface="Calibri Light"/>
                <a:cs typeface="Calibri Light"/>
              </a:rPr>
              <a:t> </a:t>
            </a:r>
            <a:r>
              <a:rPr sz="2000" dirty="0">
                <a:solidFill>
                  <a:srgbClr val="FF0000"/>
                </a:solidFill>
                <a:latin typeface="Calibri Light"/>
                <a:cs typeface="Calibri Light"/>
              </a:rPr>
              <a:t>this</a:t>
            </a:r>
            <a:r>
              <a:rPr sz="2000" spc="-10" dirty="0">
                <a:solidFill>
                  <a:srgbClr val="FF0000"/>
                </a:solidFill>
                <a:latin typeface="Calibri Light"/>
                <a:cs typeface="Calibri Light"/>
              </a:rPr>
              <a:t> problem</a:t>
            </a:r>
            <a:r>
              <a:rPr sz="2000" spc="-35" dirty="0">
                <a:solidFill>
                  <a:srgbClr val="FF0000"/>
                </a:solidFill>
                <a:latin typeface="Calibri Light"/>
                <a:cs typeface="Calibri Light"/>
              </a:rPr>
              <a:t> </a:t>
            </a:r>
            <a:r>
              <a:rPr sz="2000" spc="-10" dirty="0">
                <a:solidFill>
                  <a:srgbClr val="FF0000"/>
                </a:solidFill>
                <a:latin typeface="Calibri Light"/>
                <a:cs typeface="Calibri Light"/>
              </a:rPr>
              <a:t>we</a:t>
            </a:r>
            <a:r>
              <a:rPr sz="2000" spc="5" dirty="0">
                <a:solidFill>
                  <a:srgbClr val="FF0000"/>
                </a:solidFill>
                <a:latin typeface="Calibri Light"/>
                <a:cs typeface="Calibri Light"/>
              </a:rPr>
              <a:t> </a:t>
            </a:r>
            <a:r>
              <a:rPr sz="2000" spc="-15" dirty="0">
                <a:solidFill>
                  <a:srgbClr val="FF0000"/>
                </a:solidFill>
                <a:latin typeface="Calibri Light"/>
                <a:cs typeface="Calibri Light"/>
              </a:rPr>
              <a:t>have </a:t>
            </a:r>
            <a:r>
              <a:rPr sz="2000" spc="-5" dirty="0">
                <a:solidFill>
                  <a:srgbClr val="FF0000"/>
                </a:solidFill>
                <a:latin typeface="Calibri Light"/>
                <a:cs typeface="Calibri Light"/>
              </a:rPr>
              <a:t>Mini-Batch</a:t>
            </a:r>
            <a:r>
              <a:rPr sz="2000" spc="-30" dirty="0">
                <a:solidFill>
                  <a:srgbClr val="FF0000"/>
                </a:solidFill>
                <a:latin typeface="Calibri Light"/>
                <a:cs typeface="Calibri Light"/>
              </a:rPr>
              <a:t> </a:t>
            </a:r>
            <a:r>
              <a:rPr sz="2000" spc="-10" dirty="0">
                <a:solidFill>
                  <a:srgbClr val="FF0000"/>
                </a:solidFill>
                <a:latin typeface="Calibri Light"/>
                <a:cs typeface="Calibri Light"/>
              </a:rPr>
              <a:t>Gradient</a:t>
            </a:r>
            <a:r>
              <a:rPr sz="2000" spc="-35" dirty="0">
                <a:solidFill>
                  <a:srgbClr val="FF0000"/>
                </a:solidFill>
                <a:latin typeface="Calibri Light"/>
                <a:cs typeface="Calibri Light"/>
              </a:rPr>
              <a:t> </a:t>
            </a:r>
            <a:r>
              <a:rPr sz="2000" spc="-5" dirty="0">
                <a:solidFill>
                  <a:srgbClr val="FF0000"/>
                </a:solidFill>
                <a:latin typeface="Calibri Light"/>
                <a:cs typeface="Calibri Light"/>
              </a:rPr>
              <a:t>Descent.</a:t>
            </a:r>
            <a:endParaRPr sz="2000">
              <a:latin typeface="Calibri Light"/>
              <a:cs typeface="Calibri Light"/>
            </a:endParaRPr>
          </a:p>
        </p:txBody>
      </p:sp>
      <p:sp>
        <p:nvSpPr>
          <p:cNvPr id="10" name="object 10"/>
          <p:cNvSpPr/>
          <p:nvPr/>
        </p:nvSpPr>
        <p:spPr>
          <a:xfrm>
            <a:off x="1219033" y="2514588"/>
            <a:ext cx="751205" cy="39370"/>
          </a:xfrm>
          <a:custGeom>
            <a:avLst/>
            <a:gdLst/>
            <a:ahLst/>
            <a:cxnLst/>
            <a:rect l="l" t="t" r="r" b="b"/>
            <a:pathLst>
              <a:path w="751205" h="39369">
                <a:moveTo>
                  <a:pt x="735130" y="0"/>
                </a:moveTo>
                <a:lnTo>
                  <a:pt x="718527" y="552"/>
                </a:lnTo>
                <a:lnTo>
                  <a:pt x="697185" y="2092"/>
                </a:lnTo>
                <a:lnTo>
                  <a:pt x="612188" y="8518"/>
                </a:lnTo>
                <a:lnTo>
                  <a:pt x="362416" y="25850"/>
                </a:lnTo>
                <a:lnTo>
                  <a:pt x="337858" y="26693"/>
                </a:lnTo>
                <a:lnTo>
                  <a:pt x="292910" y="27384"/>
                </a:lnTo>
                <a:lnTo>
                  <a:pt x="233972" y="27850"/>
                </a:lnTo>
                <a:lnTo>
                  <a:pt x="78664" y="28124"/>
                </a:lnTo>
                <a:lnTo>
                  <a:pt x="28647" y="28584"/>
                </a:lnTo>
                <a:lnTo>
                  <a:pt x="6361" y="29633"/>
                </a:lnTo>
                <a:lnTo>
                  <a:pt x="781" y="31500"/>
                </a:lnTo>
                <a:lnTo>
                  <a:pt x="47" y="33413"/>
                </a:lnTo>
                <a:lnTo>
                  <a:pt x="0" y="35873"/>
                </a:lnTo>
                <a:lnTo>
                  <a:pt x="676" y="36968"/>
                </a:lnTo>
                <a:lnTo>
                  <a:pt x="13420" y="37771"/>
                </a:lnTo>
                <a:lnTo>
                  <a:pt x="48051" y="38400"/>
                </a:lnTo>
                <a:lnTo>
                  <a:pt x="100791" y="38811"/>
                </a:lnTo>
                <a:lnTo>
                  <a:pt x="248800" y="38917"/>
                </a:lnTo>
                <a:lnTo>
                  <a:pt x="281092" y="38708"/>
                </a:lnTo>
                <a:lnTo>
                  <a:pt x="340036" y="37393"/>
                </a:lnTo>
                <a:lnTo>
                  <a:pt x="405739" y="34180"/>
                </a:lnTo>
                <a:lnTo>
                  <a:pt x="495335" y="28231"/>
                </a:lnTo>
                <a:lnTo>
                  <a:pt x="712016" y="12347"/>
                </a:lnTo>
                <a:lnTo>
                  <a:pt x="751167" y="5607"/>
                </a:lnTo>
                <a:lnTo>
                  <a:pt x="750831" y="1871"/>
                </a:lnTo>
                <a:lnTo>
                  <a:pt x="746172" y="438"/>
                </a:lnTo>
                <a:lnTo>
                  <a:pt x="735130" y="0"/>
                </a:lnTo>
                <a:close/>
              </a:path>
            </a:pathLst>
          </a:custGeom>
          <a:solidFill>
            <a:srgbClr val="000000"/>
          </a:solidFill>
        </p:spPr>
        <p:txBody>
          <a:bodyPr wrap="square" lIns="0" tIns="0" rIns="0" bIns="0" rtlCol="0"/>
          <a:lstStyle/>
          <a:p>
            <a:endParaRPr/>
          </a:p>
        </p:txBody>
      </p:sp>
      <p:sp>
        <p:nvSpPr>
          <p:cNvPr id="11" name="object 11"/>
          <p:cNvSpPr txBox="1"/>
          <p:nvPr/>
        </p:nvSpPr>
        <p:spPr>
          <a:xfrm>
            <a:off x="3560190" y="6476187"/>
            <a:ext cx="4552315" cy="177800"/>
          </a:xfrm>
          <a:prstGeom prst="rect">
            <a:avLst/>
          </a:prstGeom>
        </p:spPr>
        <p:txBody>
          <a:bodyPr vert="horz" wrap="square" lIns="0" tIns="0" rIns="0" bIns="0" rtlCol="0">
            <a:spAutoFit/>
          </a:bodyPr>
          <a:lstStyle/>
          <a:p>
            <a:pPr marL="12700">
              <a:lnSpc>
                <a:spcPts val="1240"/>
              </a:lnSpc>
            </a:pPr>
            <a:r>
              <a:rPr sz="1200" spc="-5" dirty="0">
                <a:solidFill>
                  <a:srgbClr val="006EC0"/>
                </a:solidFill>
                <a:latin typeface="Calibri Light"/>
                <a:cs typeface="Calibri Light"/>
              </a:rPr>
              <a:t>Lecture</a:t>
            </a:r>
            <a:r>
              <a:rPr sz="1200" dirty="0">
                <a:solidFill>
                  <a:srgbClr val="006EC0"/>
                </a:solidFill>
                <a:latin typeface="Calibri Light"/>
                <a:cs typeface="Calibri Light"/>
              </a:rPr>
              <a:t> </a:t>
            </a:r>
            <a:r>
              <a:rPr sz="1200" spc="-10" dirty="0">
                <a:solidFill>
                  <a:srgbClr val="006EC0"/>
                </a:solidFill>
                <a:latin typeface="Calibri Light"/>
                <a:cs typeface="Calibri Light"/>
              </a:rPr>
              <a:t>Presentation</a:t>
            </a:r>
            <a:r>
              <a:rPr sz="1200" spc="-5" dirty="0">
                <a:solidFill>
                  <a:srgbClr val="006EC0"/>
                </a:solidFill>
                <a:latin typeface="Calibri Light"/>
                <a:cs typeface="Calibri Light"/>
              </a:rPr>
              <a:t> </a:t>
            </a:r>
            <a:r>
              <a:rPr sz="1200" dirty="0">
                <a:solidFill>
                  <a:srgbClr val="006EC0"/>
                </a:solidFill>
                <a:latin typeface="Calibri Light"/>
                <a:cs typeface="Calibri Light"/>
              </a:rPr>
              <a:t>|</a:t>
            </a:r>
            <a:r>
              <a:rPr sz="1200" spc="10" dirty="0">
                <a:solidFill>
                  <a:srgbClr val="006EC0"/>
                </a:solidFill>
                <a:latin typeface="Calibri Light"/>
                <a:cs typeface="Calibri Light"/>
              </a:rPr>
              <a:t> </a:t>
            </a:r>
            <a:r>
              <a:rPr sz="1200" spc="-10" dirty="0">
                <a:solidFill>
                  <a:srgbClr val="006EC0"/>
                </a:solidFill>
                <a:latin typeface="Calibri Light"/>
                <a:cs typeface="Calibri Light"/>
              </a:rPr>
              <a:t>Ruchika</a:t>
            </a:r>
            <a:r>
              <a:rPr sz="1200" spc="-5" dirty="0">
                <a:solidFill>
                  <a:srgbClr val="006EC0"/>
                </a:solidFill>
                <a:latin typeface="Calibri Light"/>
                <a:cs typeface="Calibri Light"/>
              </a:rPr>
              <a:t> Pharswan </a:t>
            </a:r>
            <a:r>
              <a:rPr sz="1200" dirty="0">
                <a:solidFill>
                  <a:srgbClr val="006EC0"/>
                </a:solidFill>
                <a:latin typeface="Calibri Light"/>
                <a:cs typeface="Calibri Light"/>
              </a:rPr>
              <a:t>@</a:t>
            </a:r>
            <a:r>
              <a:rPr sz="1200" spc="20" dirty="0">
                <a:solidFill>
                  <a:srgbClr val="006EC0"/>
                </a:solidFill>
                <a:latin typeface="Calibri Light"/>
                <a:cs typeface="Calibri Light"/>
              </a:rPr>
              <a:t> </a:t>
            </a:r>
            <a:r>
              <a:rPr sz="1200" spc="-5" dirty="0">
                <a:solidFill>
                  <a:srgbClr val="006EC0"/>
                </a:solidFill>
                <a:latin typeface="Calibri Light"/>
                <a:cs typeface="Calibri Light"/>
              </a:rPr>
              <a:t>Delhi </a:t>
            </a:r>
            <a:r>
              <a:rPr sz="1200" spc="-15" dirty="0">
                <a:solidFill>
                  <a:srgbClr val="006EC0"/>
                </a:solidFill>
                <a:latin typeface="Calibri Light"/>
                <a:cs typeface="Calibri Light"/>
              </a:rPr>
              <a:t>Technological</a:t>
            </a:r>
            <a:r>
              <a:rPr sz="1200" spc="-5" dirty="0">
                <a:solidFill>
                  <a:srgbClr val="006EC0"/>
                </a:solidFill>
                <a:latin typeface="Calibri Light"/>
                <a:cs typeface="Calibri Light"/>
              </a:rPr>
              <a:t> University</a:t>
            </a:r>
            <a:endParaRPr sz="1200">
              <a:latin typeface="Calibri Light"/>
              <a:cs typeface="Calibri Ligh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49042" y="6456375"/>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pic>
        <p:nvPicPr>
          <p:cNvPr id="3" name="object 3"/>
          <p:cNvPicPr/>
          <p:nvPr/>
        </p:nvPicPr>
        <p:blipFill>
          <a:blip r:embed="rId2" cstate="print"/>
          <a:stretch>
            <a:fillRect/>
          </a:stretch>
        </p:blipFill>
        <p:spPr>
          <a:xfrm>
            <a:off x="416346" y="3970428"/>
            <a:ext cx="10889317" cy="1149740"/>
          </a:xfrm>
          <a:prstGeom prst="rect">
            <a:avLst/>
          </a:prstGeom>
        </p:spPr>
      </p:pic>
      <p:pic>
        <p:nvPicPr>
          <p:cNvPr id="4" name="object 4"/>
          <p:cNvPicPr/>
          <p:nvPr/>
        </p:nvPicPr>
        <p:blipFill>
          <a:blip r:embed="rId3" cstate="print"/>
          <a:stretch>
            <a:fillRect/>
          </a:stretch>
        </p:blipFill>
        <p:spPr>
          <a:xfrm>
            <a:off x="401667" y="267682"/>
            <a:ext cx="9726418" cy="3031926"/>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0DC5ACA-1138-A6BA-BF99-D3D5CAF073EE}"/>
                  </a:ext>
                </a:extLst>
              </p14:cNvPr>
              <p14:cNvContentPartPr/>
              <p14:nvPr/>
            </p14:nvContentPartPr>
            <p14:xfrm>
              <a:off x="913680" y="590040"/>
              <a:ext cx="8536680" cy="702720"/>
            </p14:xfrm>
          </p:contentPart>
        </mc:Choice>
        <mc:Fallback>
          <p:pic>
            <p:nvPicPr>
              <p:cNvPr id="5" name="Ink 4">
                <a:extLst>
                  <a:ext uri="{FF2B5EF4-FFF2-40B4-BE49-F238E27FC236}">
                    <a16:creationId xmlns:a16="http://schemas.microsoft.com/office/drawing/2014/main" id="{70DC5ACA-1138-A6BA-BF99-D3D5CAF073EE}"/>
                  </a:ext>
                </a:extLst>
              </p:cNvPr>
              <p:cNvPicPr/>
              <p:nvPr/>
            </p:nvPicPr>
            <p:blipFill>
              <a:blip r:embed="rId5"/>
              <a:stretch>
                <a:fillRect/>
              </a:stretch>
            </p:blipFill>
            <p:spPr>
              <a:xfrm>
                <a:off x="897840" y="526680"/>
                <a:ext cx="8568000" cy="829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F399D128-BFBC-562C-CE42-5D1E81A6E830}"/>
                  </a:ext>
                </a:extLst>
              </p14:cNvPr>
              <p14:cNvContentPartPr/>
              <p14:nvPr/>
            </p14:nvContentPartPr>
            <p14:xfrm>
              <a:off x="867600" y="1765800"/>
              <a:ext cx="8856360" cy="489240"/>
            </p14:xfrm>
          </p:contentPart>
        </mc:Choice>
        <mc:Fallback>
          <p:pic>
            <p:nvPicPr>
              <p:cNvPr id="6" name="Ink 5">
                <a:extLst>
                  <a:ext uri="{FF2B5EF4-FFF2-40B4-BE49-F238E27FC236}">
                    <a16:creationId xmlns:a16="http://schemas.microsoft.com/office/drawing/2014/main" id="{F399D128-BFBC-562C-CE42-5D1E81A6E830}"/>
                  </a:ext>
                </a:extLst>
              </p:cNvPr>
              <p:cNvPicPr/>
              <p:nvPr/>
            </p:nvPicPr>
            <p:blipFill>
              <a:blip r:embed="rId7"/>
              <a:stretch>
                <a:fillRect/>
              </a:stretch>
            </p:blipFill>
            <p:spPr>
              <a:xfrm>
                <a:off x="851760" y="1702440"/>
                <a:ext cx="8887680" cy="615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CCC5A5F-82B5-4EE1-DAB3-797B899EBD8E}"/>
                  </a:ext>
                </a:extLst>
              </p14:cNvPr>
              <p14:cNvContentPartPr/>
              <p14:nvPr/>
            </p14:nvContentPartPr>
            <p14:xfrm>
              <a:off x="167760" y="2731320"/>
              <a:ext cx="9379080" cy="1058040"/>
            </p14:xfrm>
          </p:contentPart>
        </mc:Choice>
        <mc:Fallback>
          <p:pic>
            <p:nvPicPr>
              <p:cNvPr id="7" name="Ink 6">
                <a:extLst>
                  <a:ext uri="{FF2B5EF4-FFF2-40B4-BE49-F238E27FC236}">
                    <a16:creationId xmlns:a16="http://schemas.microsoft.com/office/drawing/2014/main" id="{CCCC5A5F-82B5-4EE1-DAB3-797B899EBD8E}"/>
                  </a:ext>
                </a:extLst>
              </p:cNvPr>
              <p:cNvPicPr/>
              <p:nvPr/>
            </p:nvPicPr>
            <p:blipFill>
              <a:blip r:embed="rId9"/>
              <a:stretch>
                <a:fillRect/>
              </a:stretch>
            </p:blipFill>
            <p:spPr>
              <a:xfrm>
                <a:off x="151920" y="2667960"/>
                <a:ext cx="9410400" cy="1184760"/>
              </a:xfrm>
              <a:prstGeom prst="rect">
                <a:avLst/>
              </a:prstGeom>
            </p:spPr>
          </p:pic>
        </mc:Fallback>
      </mc:AlternateContent>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86785" y="6510019"/>
            <a:ext cx="4288790" cy="170180"/>
          </a:xfrm>
          <a:prstGeom prst="rect">
            <a:avLst/>
          </a:prstGeom>
        </p:spPr>
        <p:txBody>
          <a:bodyPr vert="horz" wrap="square" lIns="0" tIns="12065" rIns="0" bIns="0" rtlCol="0">
            <a:spAutoFit/>
          </a:bodyPr>
          <a:lstStyle/>
          <a:p>
            <a:pPr marL="12700">
              <a:lnSpc>
                <a:spcPct val="100000"/>
              </a:lnSpc>
              <a:spcBef>
                <a:spcPts val="95"/>
              </a:spcBef>
            </a:pPr>
            <a:r>
              <a:rPr sz="950" spc="-5" dirty="0">
                <a:solidFill>
                  <a:srgbClr val="00AFEF"/>
                </a:solidFill>
                <a:latin typeface="Calibri Light"/>
                <a:cs typeface="Calibri Light"/>
              </a:rPr>
              <a:t>LECTURE</a:t>
            </a:r>
            <a:r>
              <a:rPr sz="950" spc="5" dirty="0">
                <a:solidFill>
                  <a:srgbClr val="00AFEF"/>
                </a:solidFill>
                <a:latin typeface="Calibri Light"/>
                <a:cs typeface="Calibri Light"/>
              </a:rPr>
              <a:t> </a:t>
            </a:r>
            <a:r>
              <a:rPr sz="950" spc="-5" dirty="0">
                <a:solidFill>
                  <a:srgbClr val="00AFEF"/>
                </a:solidFill>
                <a:latin typeface="Calibri Light"/>
                <a:cs typeface="Calibri Light"/>
              </a:rPr>
              <a:t>PRESENTATION</a:t>
            </a:r>
            <a:r>
              <a:rPr sz="950" spc="20" dirty="0">
                <a:solidFill>
                  <a:srgbClr val="00AFEF"/>
                </a:solidFill>
                <a:latin typeface="Calibri Light"/>
                <a:cs typeface="Calibri Light"/>
              </a:rPr>
              <a:t> </a:t>
            </a:r>
            <a:r>
              <a:rPr sz="950" spc="-5" dirty="0">
                <a:solidFill>
                  <a:srgbClr val="00AFEF"/>
                </a:solidFill>
                <a:latin typeface="Calibri Light"/>
                <a:cs typeface="Calibri Light"/>
              </a:rPr>
              <a:t>| </a:t>
            </a:r>
            <a:r>
              <a:rPr sz="950" spc="-10" dirty="0">
                <a:solidFill>
                  <a:srgbClr val="00AFEF"/>
                </a:solidFill>
                <a:latin typeface="Calibri Light"/>
                <a:cs typeface="Calibri Light"/>
              </a:rPr>
              <a:t>RUCHIKA</a:t>
            </a:r>
            <a:r>
              <a:rPr sz="950" spc="20" dirty="0">
                <a:solidFill>
                  <a:srgbClr val="00AFEF"/>
                </a:solidFill>
                <a:latin typeface="Calibri Light"/>
                <a:cs typeface="Calibri Light"/>
              </a:rPr>
              <a:t> </a:t>
            </a:r>
            <a:r>
              <a:rPr sz="950" spc="-5" dirty="0">
                <a:solidFill>
                  <a:srgbClr val="00AFEF"/>
                </a:solidFill>
                <a:latin typeface="Calibri Light"/>
                <a:cs typeface="Calibri Light"/>
              </a:rPr>
              <a:t>PHARSWAN @</a:t>
            </a:r>
            <a:r>
              <a:rPr sz="950" dirty="0">
                <a:solidFill>
                  <a:srgbClr val="00AFEF"/>
                </a:solidFill>
                <a:latin typeface="Calibri Light"/>
                <a:cs typeface="Calibri Light"/>
              </a:rPr>
              <a:t> DELHI </a:t>
            </a:r>
            <a:r>
              <a:rPr sz="950" spc="-5" dirty="0">
                <a:solidFill>
                  <a:srgbClr val="00AFEF"/>
                </a:solidFill>
                <a:latin typeface="Calibri Light"/>
                <a:cs typeface="Calibri Light"/>
              </a:rPr>
              <a:t>TECHNOLOGICAL</a:t>
            </a:r>
            <a:r>
              <a:rPr sz="950" spc="55" dirty="0">
                <a:solidFill>
                  <a:srgbClr val="00AFEF"/>
                </a:solidFill>
                <a:latin typeface="Calibri Light"/>
                <a:cs typeface="Calibri Light"/>
              </a:rPr>
              <a:t> </a:t>
            </a:r>
            <a:r>
              <a:rPr sz="950" spc="-5" dirty="0">
                <a:solidFill>
                  <a:srgbClr val="00AFEF"/>
                </a:solidFill>
                <a:latin typeface="Calibri Light"/>
                <a:cs typeface="Calibri Light"/>
              </a:rPr>
              <a:t>UNIVERSITY</a:t>
            </a:r>
            <a:endParaRPr sz="950">
              <a:latin typeface="Calibri Light"/>
              <a:cs typeface="Calibri Light"/>
            </a:endParaRPr>
          </a:p>
        </p:txBody>
      </p:sp>
      <p:pic>
        <p:nvPicPr>
          <p:cNvPr id="3" name="object 3"/>
          <p:cNvPicPr/>
          <p:nvPr/>
        </p:nvPicPr>
        <p:blipFill>
          <a:blip r:embed="rId2" cstate="print"/>
          <a:stretch>
            <a:fillRect/>
          </a:stretch>
        </p:blipFill>
        <p:spPr>
          <a:xfrm>
            <a:off x="482980" y="239805"/>
            <a:ext cx="5893044" cy="2760569"/>
          </a:xfrm>
          <a:prstGeom prst="rect">
            <a:avLst/>
          </a:prstGeom>
        </p:spPr>
      </p:pic>
      <p:pic>
        <p:nvPicPr>
          <p:cNvPr id="4" name="object 4"/>
          <p:cNvPicPr/>
          <p:nvPr/>
        </p:nvPicPr>
        <p:blipFill>
          <a:blip r:embed="rId3" cstate="print"/>
          <a:stretch>
            <a:fillRect/>
          </a:stretch>
        </p:blipFill>
        <p:spPr>
          <a:xfrm>
            <a:off x="762000" y="3276600"/>
            <a:ext cx="9950196" cy="28194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46A8A82-A48E-53F1-ADF4-76CCCBE36D82}"/>
                  </a:ext>
                </a:extLst>
              </p14:cNvPr>
              <p14:cNvContentPartPr/>
              <p14:nvPr/>
            </p14:nvContentPartPr>
            <p14:xfrm>
              <a:off x="2423880" y="2168280"/>
              <a:ext cx="2370600" cy="137880"/>
            </p14:xfrm>
          </p:contentPart>
        </mc:Choice>
        <mc:Fallback>
          <p:pic>
            <p:nvPicPr>
              <p:cNvPr id="5" name="Ink 4">
                <a:extLst>
                  <a:ext uri="{FF2B5EF4-FFF2-40B4-BE49-F238E27FC236}">
                    <a16:creationId xmlns:a16="http://schemas.microsoft.com/office/drawing/2014/main" id="{546A8A82-A48E-53F1-ADF4-76CCCBE36D82}"/>
                  </a:ext>
                </a:extLst>
              </p:cNvPr>
              <p:cNvPicPr/>
              <p:nvPr/>
            </p:nvPicPr>
            <p:blipFill>
              <a:blip r:embed="rId5"/>
              <a:stretch>
                <a:fillRect/>
              </a:stretch>
            </p:blipFill>
            <p:spPr>
              <a:xfrm>
                <a:off x="2408040" y="2104920"/>
                <a:ext cx="24019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35393D4-0299-9227-A008-354059BCD95C}"/>
                  </a:ext>
                </a:extLst>
              </p14:cNvPr>
              <p14:cNvContentPartPr/>
              <p14:nvPr/>
            </p14:nvContentPartPr>
            <p14:xfrm>
              <a:off x="777600" y="2591280"/>
              <a:ext cx="2582640" cy="102240"/>
            </p14:xfrm>
          </p:contentPart>
        </mc:Choice>
        <mc:Fallback>
          <p:pic>
            <p:nvPicPr>
              <p:cNvPr id="6" name="Ink 5">
                <a:extLst>
                  <a:ext uri="{FF2B5EF4-FFF2-40B4-BE49-F238E27FC236}">
                    <a16:creationId xmlns:a16="http://schemas.microsoft.com/office/drawing/2014/main" id="{035393D4-0299-9227-A008-354059BCD95C}"/>
                  </a:ext>
                </a:extLst>
              </p:cNvPr>
              <p:cNvPicPr/>
              <p:nvPr/>
            </p:nvPicPr>
            <p:blipFill>
              <a:blip r:embed="rId7"/>
              <a:stretch>
                <a:fillRect/>
              </a:stretch>
            </p:blipFill>
            <p:spPr>
              <a:xfrm>
                <a:off x="761760" y="2527920"/>
                <a:ext cx="26139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9B5D7384-4E75-760E-B89B-5B9EB9A4699D}"/>
                  </a:ext>
                </a:extLst>
              </p14:cNvPr>
              <p14:cNvContentPartPr/>
              <p14:nvPr/>
            </p14:nvContentPartPr>
            <p14:xfrm>
              <a:off x="668160" y="2989080"/>
              <a:ext cx="1282320" cy="37080"/>
            </p14:xfrm>
          </p:contentPart>
        </mc:Choice>
        <mc:Fallback>
          <p:pic>
            <p:nvPicPr>
              <p:cNvPr id="7" name="Ink 6">
                <a:extLst>
                  <a:ext uri="{FF2B5EF4-FFF2-40B4-BE49-F238E27FC236}">
                    <a16:creationId xmlns:a16="http://schemas.microsoft.com/office/drawing/2014/main" id="{9B5D7384-4E75-760E-B89B-5B9EB9A4699D}"/>
                  </a:ext>
                </a:extLst>
              </p:cNvPr>
              <p:cNvPicPr/>
              <p:nvPr/>
            </p:nvPicPr>
            <p:blipFill>
              <a:blip r:embed="rId9"/>
              <a:stretch>
                <a:fillRect/>
              </a:stretch>
            </p:blipFill>
            <p:spPr>
              <a:xfrm>
                <a:off x="652320" y="2925720"/>
                <a:ext cx="13136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9C5D51E5-4CB3-EDDA-094C-F39CC4C59FDC}"/>
                  </a:ext>
                </a:extLst>
              </p14:cNvPr>
              <p14:cNvContentPartPr/>
              <p14:nvPr/>
            </p14:nvContentPartPr>
            <p14:xfrm>
              <a:off x="7867440" y="3479400"/>
              <a:ext cx="2331720" cy="25560"/>
            </p14:xfrm>
          </p:contentPart>
        </mc:Choice>
        <mc:Fallback>
          <p:pic>
            <p:nvPicPr>
              <p:cNvPr id="8" name="Ink 7">
                <a:extLst>
                  <a:ext uri="{FF2B5EF4-FFF2-40B4-BE49-F238E27FC236}">
                    <a16:creationId xmlns:a16="http://schemas.microsoft.com/office/drawing/2014/main" id="{9C5D51E5-4CB3-EDDA-094C-F39CC4C59FDC}"/>
                  </a:ext>
                </a:extLst>
              </p:cNvPr>
              <p:cNvPicPr/>
              <p:nvPr/>
            </p:nvPicPr>
            <p:blipFill>
              <a:blip r:embed="rId11"/>
              <a:stretch>
                <a:fillRect/>
              </a:stretch>
            </p:blipFill>
            <p:spPr>
              <a:xfrm>
                <a:off x="7851600" y="3416040"/>
                <a:ext cx="23630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C6F91BEA-BEB8-2718-BED6-ED12A56D0E43}"/>
                  </a:ext>
                </a:extLst>
              </p14:cNvPr>
              <p14:cNvContentPartPr/>
              <p14:nvPr/>
            </p14:nvContentPartPr>
            <p14:xfrm>
              <a:off x="8075160" y="3829680"/>
              <a:ext cx="1164600" cy="360"/>
            </p14:xfrm>
          </p:contentPart>
        </mc:Choice>
        <mc:Fallback>
          <p:pic>
            <p:nvPicPr>
              <p:cNvPr id="9" name="Ink 8">
                <a:extLst>
                  <a:ext uri="{FF2B5EF4-FFF2-40B4-BE49-F238E27FC236}">
                    <a16:creationId xmlns:a16="http://schemas.microsoft.com/office/drawing/2014/main" id="{C6F91BEA-BEB8-2718-BED6-ED12A56D0E43}"/>
                  </a:ext>
                </a:extLst>
              </p:cNvPr>
              <p:cNvPicPr/>
              <p:nvPr/>
            </p:nvPicPr>
            <p:blipFill>
              <a:blip r:embed="rId13"/>
              <a:stretch>
                <a:fillRect/>
              </a:stretch>
            </p:blipFill>
            <p:spPr>
              <a:xfrm>
                <a:off x="8059320" y="3766320"/>
                <a:ext cx="11959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C866D08B-9758-4A4A-BFDC-DF2FD30ACD43}"/>
                  </a:ext>
                </a:extLst>
              </p14:cNvPr>
              <p14:cNvContentPartPr/>
              <p14:nvPr/>
            </p14:nvContentPartPr>
            <p14:xfrm>
              <a:off x="577080" y="360720"/>
              <a:ext cx="4072680" cy="18720"/>
            </p14:xfrm>
          </p:contentPart>
        </mc:Choice>
        <mc:Fallback>
          <p:pic>
            <p:nvPicPr>
              <p:cNvPr id="10" name="Ink 9">
                <a:extLst>
                  <a:ext uri="{FF2B5EF4-FFF2-40B4-BE49-F238E27FC236}">
                    <a16:creationId xmlns:a16="http://schemas.microsoft.com/office/drawing/2014/main" id="{C866D08B-9758-4A4A-BFDC-DF2FD30ACD43}"/>
                  </a:ext>
                </a:extLst>
              </p:cNvPr>
              <p:cNvPicPr/>
              <p:nvPr/>
            </p:nvPicPr>
            <p:blipFill>
              <a:blip r:embed="rId15"/>
              <a:stretch>
                <a:fillRect/>
              </a:stretch>
            </p:blipFill>
            <p:spPr>
              <a:xfrm>
                <a:off x="561240" y="297360"/>
                <a:ext cx="4104000" cy="145440"/>
              </a:xfrm>
              <a:prstGeom prst="rect">
                <a:avLst/>
              </a:prstGeom>
            </p:spPr>
          </p:pic>
        </mc:Fallback>
      </mc:AlternateContent>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1366" y="1981"/>
            <a:ext cx="7912734" cy="757555"/>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000000"/>
                </a:solidFill>
                <a:latin typeface="Arial MT"/>
                <a:cs typeface="Arial MT"/>
              </a:rPr>
              <a:t>What</a:t>
            </a:r>
            <a:r>
              <a:rPr sz="4800" spc="-15" dirty="0">
                <a:solidFill>
                  <a:srgbClr val="000000"/>
                </a:solidFill>
                <a:latin typeface="Arial MT"/>
                <a:cs typeface="Arial MT"/>
              </a:rPr>
              <a:t> </a:t>
            </a:r>
            <a:r>
              <a:rPr sz="4800" dirty="0">
                <a:solidFill>
                  <a:srgbClr val="000000"/>
                </a:solidFill>
                <a:latin typeface="Arial MT"/>
                <a:cs typeface="Arial MT"/>
              </a:rPr>
              <a:t>are</a:t>
            </a:r>
            <a:r>
              <a:rPr sz="4800" spc="-15" dirty="0">
                <a:solidFill>
                  <a:srgbClr val="000000"/>
                </a:solidFill>
                <a:latin typeface="Arial MT"/>
                <a:cs typeface="Arial MT"/>
              </a:rPr>
              <a:t> </a:t>
            </a:r>
            <a:r>
              <a:rPr sz="4800" dirty="0">
                <a:solidFill>
                  <a:srgbClr val="000000"/>
                </a:solidFill>
                <a:latin typeface="Arial MT"/>
                <a:cs typeface="Arial MT"/>
              </a:rPr>
              <a:t>Bias</a:t>
            </a:r>
            <a:r>
              <a:rPr sz="4800" spc="-15" dirty="0">
                <a:solidFill>
                  <a:srgbClr val="000000"/>
                </a:solidFill>
                <a:latin typeface="Arial MT"/>
                <a:cs typeface="Arial MT"/>
              </a:rPr>
              <a:t> </a:t>
            </a:r>
            <a:r>
              <a:rPr sz="4800" dirty="0">
                <a:solidFill>
                  <a:srgbClr val="000000"/>
                </a:solidFill>
                <a:latin typeface="Arial MT"/>
                <a:cs typeface="Arial MT"/>
              </a:rPr>
              <a:t>and </a:t>
            </a:r>
            <a:r>
              <a:rPr sz="4800" spc="-45" dirty="0">
                <a:solidFill>
                  <a:srgbClr val="000000"/>
                </a:solidFill>
                <a:latin typeface="Arial MT"/>
                <a:cs typeface="Arial MT"/>
              </a:rPr>
              <a:t>Variance?</a:t>
            </a:r>
            <a:endParaRPr sz="4800">
              <a:latin typeface="Arial MT"/>
              <a:cs typeface="Arial MT"/>
            </a:endParaRPr>
          </a:p>
        </p:txBody>
      </p:sp>
      <p:sp>
        <p:nvSpPr>
          <p:cNvPr id="3" name="object 3"/>
          <p:cNvSpPr txBox="1"/>
          <p:nvPr/>
        </p:nvSpPr>
        <p:spPr>
          <a:xfrm>
            <a:off x="292100" y="863854"/>
            <a:ext cx="6147435" cy="4853305"/>
          </a:xfrm>
          <a:prstGeom prst="rect">
            <a:avLst/>
          </a:prstGeom>
        </p:spPr>
        <p:txBody>
          <a:bodyPr vert="horz" wrap="square" lIns="0" tIns="14604" rIns="0" bIns="0" rtlCol="0">
            <a:spAutoFit/>
          </a:bodyPr>
          <a:lstStyle/>
          <a:p>
            <a:pPr marL="12700">
              <a:lnSpc>
                <a:spcPct val="100000"/>
              </a:lnSpc>
              <a:spcBef>
                <a:spcPts val="114"/>
              </a:spcBef>
            </a:pPr>
            <a:r>
              <a:rPr sz="3450" spc="5" dirty="0">
                <a:solidFill>
                  <a:srgbClr val="00AFEF"/>
                </a:solidFill>
                <a:latin typeface="Arial MT"/>
                <a:cs typeface="Arial MT"/>
              </a:rPr>
              <a:t>Bias</a:t>
            </a:r>
            <a:endParaRPr sz="3450">
              <a:latin typeface="Arial MT"/>
              <a:cs typeface="Arial MT"/>
            </a:endParaRPr>
          </a:p>
          <a:p>
            <a:pPr marL="241300" marR="5080" indent="83820" algn="just">
              <a:lnSpc>
                <a:spcPct val="141600"/>
              </a:lnSpc>
              <a:spcBef>
                <a:spcPts val="1905"/>
              </a:spcBef>
            </a:pPr>
            <a:r>
              <a:rPr sz="2350" spc="5" dirty="0">
                <a:latin typeface="Arial MT"/>
                <a:cs typeface="Arial MT"/>
              </a:rPr>
              <a:t>It </a:t>
            </a:r>
            <a:r>
              <a:rPr sz="2350" spc="10" dirty="0">
                <a:latin typeface="Arial MT"/>
                <a:cs typeface="Arial MT"/>
              </a:rPr>
              <a:t>can be defined as </a:t>
            </a:r>
            <a:r>
              <a:rPr sz="2350" spc="15" dirty="0">
                <a:latin typeface="Arial MT"/>
                <a:cs typeface="Arial MT"/>
              </a:rPr>
              <a:t>an </a:t>
            </a:r>
            <a:r>
              <a:rPr sz="2350" spc="5" dirty="0">
                <a:latin typeface="Arial MT"/>
                <a:cs typeface="Arial MT"/>
              </a:rPr>
              <a:t>inability </a:t>
            </a:r>
            <a:r>
              <a:rPr sz="2350" spc="15" dirty="0">
                <a:latin typeface="Arial MT"/>
                <a:cs typeface="Arial MT"/>
              </a:rPr>
              <a:t>of </a:t>
            </a:r>
            <a:r>
              <a:rPr sz="2350" spc="10" dirty="0">
                <a:latin typeface="Arial MT"/>
                <a:cs typeface="Arial MT"/>
              </a:rPr>
              <a:t>machine </a:t>
            </a:r>
            <a:r>
              <a:rPr sz="2350" spc="15" dirty="0">
                <a:latin typeface="Arial MT"/>
                <a:cs typeface="Arial MT"/>
              </a:rPr>
              <a:t> </a:t>
            </a:r>
            <a:r>
              <a:rPr sz="2350" spc="10" dirty="0">
                <a:latin typeface="Arial MT"/>
                <a:cs typeface="Arial MT"/>
              </a:rPr>
              <a:t>learning</a:t>
            </a:r>
            <a:r>
              <a:rPr sz="2350" spc="15" dirty="0">
                <a:latin typeface="Arial MT"/>
                <a:cs typeface="Arial MT"/>
              </a:rPr>
              <a:t> </a:t>
            </a:r>
            <a:r>
              <a:rPr sz="2350" spc="10" dirty="0">
                <a:latin typeface="Arial MT"/>
                <a:cs typeface="Arial MT"/>
              </a:rPr>
              <a:t>algorithms</a:t>
            </a:r>
            <a:r>
              <a:rPr sz="2350" spc="15" dirty="0">
                <a:latin typeface="Arial MT"/>
                <a:cs typeface="Arial MT"/>
              </a:rPr>
              <a:t> </a:t>
            </a:r>
            <a:r>
              <a:rPr sz="2350" spc="10" dirty="0">
                <a:latin typeface="Arial MT"/>
                <a:cs typeface="Arial MT"/>
              </a:rPr>
              <a:t>such</a:t>
            </a:r>
            <a:r>
              <a:rPr sz="2350" spc="15" dirty="0">
                <a:latin typeface="Arial MT"/>
                <a:cs typeface="Arial MT"/>
              </a:rPr>
              <a:t> </a:t>
            </a:r>
            <a:r>
              <a:rPr sz="2350" spc="10" dirty="0">
                <a:latin typeface="Arial MT"/>
                <a:cs typeface="Arial MT"/>
              </a:rPr>
              <a:t>as</a:t>
            </a:r>
            <a:r>
              <a:rPr sz="2350" spc="15" dirty="0">
                <a:latin typeface="Arial MT"/>
                <a:cs typeface="Arial MT"/>
              </a:rPr>
              <a:t> </a:t>
            </a:r>
            <a:r>
              <a:rPr sz="2350" spc="10" dirty="0">
                <a:latin typeface="Arial MT"/>
                <a:cs typeface="Arial MT"/>
              </a:rPr>
              <a:t>Linear </a:t>
            </a:r>
            <a:r>
              <a:rPr sz="2350" spc="15" dirty="0">
                <a:latin typeface="Arial MT"/>
                <a:cs typeface="Arial MT"/>
              </a:rPr>
              <a:t> </a:t>
            </a:r>
            <a:r>
              <a:rPr sz="2350" spc="10" dirty="0">
                <a:latin typeface="Arial MT"/>
                <a:cs typeface="Arial MT"/>
              </a:rPr>
              <a:t>Regression </a:t>
            </a:r>
            <a:r>
              <a:rPr sz="2350" spc="5" dirty="0">
                <a:latin typeface="Arial MT"/>
                <a:cs typeface="Arial MT"/>
              </a:rPr>
              <a:t>to </a:t>
            </a:r>
            <a:r>
              <a:rPr sz="2350" spc="10" dirty="0">
                <a:latin typeface="Arial MT"/>
                <a:cs typeface="Arial MT"/>
              </a:rPr>
              <a:t>capture </a:t>
            </a:r>
            <a:r>
              <a:rPr sz="2350" spc="5" dirty="0">
                <a:latin typeface="Arial MT"/>
                <a:cs typeface="Arial MT"/>
              </a:rPr>
              <a:t>the </a:t>
            </a:r>
            <a:r>
              <a:rPr sz="2350" spc="10" dirty="0">
                <a:latin typeface="Arial MT"/>
                <a:cs typeface="Arial MT"/>
              </a:rPr>
              <a:t>true relationship </a:t>
            </a:r>
            <a:r>
              <a:rPr sz="2350" spc="15" dirty="0">
                <a:latin typeface="Arial MT"/>
                <a:cs typeface="Arial MT"/>
              </a:rPr>
              <a:t> </a:t>
            </a:r>
            <a:r>
              <a:rPr sz="2350" spc="10" dirty="0">
                <a:latin typeface="Arial MT"/>
                <a:cs typeface="Arial MT"/>
              </a:rPr>
              <a:t>between</a:t>
            </a:r>
            <a:r>
              <a:rPr sz="2350" spc="20" dirty="0">
                <a:latin typeface="Arial MT"/>
                <a:cs typeface="Arial MT"/>
              </a:rPr>
              <a:t> </a:t>
            </a:r>
            <a:r>
              <a:rPr sz="2350" spc="10" dirty="0">
                <a:latin typeface="Arial MT"/>
                <a:cs typeface="Arial MT"/>
              </a:rPr>
              <a:t>the</a:t>
            </a:r>
            <a:r>
              <a:rPr sz="2350" spc="25" dirty="0">
                <a:latin typeface="Arial MT"/>
                <a:cs typeface="Arial MT"/>
              </a:rPr>
              <a:t> </a:t>
            </a:r>
            <a:r>
              <a:rPr sz="2350" spc="10" dirty="0">
                <a:latin typeface="Arial MT"/>
                <a:cs typeface="Arial MT"/>
              </a:rPr>
              <a:t>training</a:t>
            </a:r>
            <a:r>
              <a:rPr sz="2350" spc="15" dirty="0">
                <a:latin typeface="Arial MT"/>
                <a:cs typeface="Arial MT"/>
              </a:rPr>
              <a:t> </a:t>
            </a:r>
            <a:r>
              <a:rPr sz="2350" spc="10" dirty="0">
                <a:latin typeface="Arial MT"/>
                <a:cs typeface="Arial MT"/>
              </a:rPr>
              <a:t>data</a:t>
            </a:r>
            <a:r>
              <a:rPr sz="2350" spc="20" dirty="0">
                <a:latin typeface="Arial MT"/>
                <a:cs typeface="Arial MT"/>
              </a:rPr>
              <a:t> </a:t>
            </a:r>
            <a:r>
              <a:rPr sz="2350" spc="10" dirty="0">
                <a:latin typeface="Arial MT"/>
                <a:cs typeface="Arial MT"/>
              </a:rPr>
              <a:t>points</a:t>
            </a:r>
            <a:endParaRPr sz="2350">
              <a:latin typeface="Arial MT"/>
              <a:cs typeface="Arial MT"/>
            </a:endParaRPr>
          </a:p>
          <a:p>
            <a:pPr marL="229235" algn="ctr">
              <a:lnSpc>
                <a:spcPct val="100000"/>
              </a:lnSpc>
              <a:spcBef>
                <a:spcPts val="1180"/>
              </a:spcBef>
            </a:pPr>
            <a:r>
              <a:rPr sz="2350" spc="5" dirty="0">
                <a:latin typeface="Arial MT"/>
                <a:cs typeface="Arial MT"/>
              </a:rPr>
              <a:t>.</a:t>
            </a:r>
            <a:endParaRPr sz="2350">
              <a:latin typeface="Arial MT"/>
              <a:cs typeface="Arial MT"/>
            </a:endParaRPr>
          </a:p>
          <a:p>
            <a:pPr marL="241300" marR="5715" algn="just">
              <a:lnSpc>
                <a:spcPct val="141500"/>
              </a:lnSpc>
              <a:spcBef>
                <a:spcPts val="5"/>
              </a:spcBef>
            </a:pPr>
            <a:r>
              <a:rPr sz="2350" spc="10" dirty="0">
                <a:latin typeface="Arial MT"/>
                <a:cs typeface="Arial MT"/>
              </a:rPr>
              <a:t>High</a:t>
            </a:r>
            <a:r>
              <a:rPr sz="2350" spc="675" dirty="0">
                <a:latin typeface="Arial MT"/>
                <a:cs typeface="Arial MT"/>
              </a:rPr>
              <a:t> </a:t>
            </a:r>
            <a:r>
              <a:rPr sz="2350" spc="10" dirty="0">
                <a:latin typeface="Arial MT"/>
                <a:cs typeface="Arial MT"/>
              </a:rPr>
              <a:t>bias,</a:t>
            </a:r>
            <a:r>
              <a:rPr sz="2350" spc="675" dirty="0">
                <a:latin typeface="Arial MT"/>
                <a:cs typeface="Arial MT"/>
              </a:rPr>
              <a:t> </a:t>
            </a:r>
            <a:r>
              <a:rPr sz="2350" spc="10" dirty="0">
                <a:latin typeface="Arial MT"/>
                <a:cs typeface="Arial MT"/>
              </a:rPr>
              <a:t>also</a:t>
            </a:r>
            <a:r>
              <a:rPr sz="2350" spc="675" dirty="0">
                <a:latin typeface="Arial MT"/>
                <a:cs typeface="Arial MT"/>
              </a:rPr>
              <a:t> </a:t>
            </a:r>
            <a:r>
              <a:rPr sz="2350" spc="15" dirty="0">
                <a:latin typeface="Arial MT"/>
                <a:cs typeface="Arial MT"/>
              </a:rPr>
              <a:t>known</a:t>
            </a:r>
            <a:r>
              <a:rPr sz="2350" spc="20" dirty="0">
                <a:latin typeface="Arial MT"/>
                <a:cs typeface="Arial MT"/>
              </a:rPr>
              <a:t> </a:t>
            </a:r>
            <a:r>
              <a:rPr sz="2350" spc="10" dirty="0">
                <a:latin typeface="Arial MT"/>
                <a:cs typeface="Arial MT"/>
              </a:rPr>
              <a:t>as</a:t>
            </a:r>
            <a:r>
              <a:rPr sz="2350" spc="675" dirty="0">
                <a:latin typeface="Arial MT"/>
                <a:cs typeface="Arial MT"/>
              </a:rPr>
              <a:t> </a:t>
            </a:r>
            <a:r>
              <a:rPr sz="2350" spc="10" dirty="0">
                <a:latin typeface="Arial MT"/>
                <a:cs typeface="Arial MT"/>
              </a:rPr>
              <a:t>underfitting, </a:t>
            </a:r>
            <a:r>
              <a:rPr sz="2350" spc="-640" dirty="0">
                <a:latin typeface="Arial MT"/>
                <a:cs typeface="Arial MT"/>
              </a:rPr>
              <a:t> </a:t>
            </a:r>
            <a:r>
              <a:rPr sz="2350" spc="10" dirty="0">
                <a:latin typeface="Arial MT"/>
                <a:cs typeface="Arial MT"/>
              </a:rPr>
              <a:t>means</a:t>
            </a:r>
            <a:r>
              <a:rPr sz="2350" spc="15" dirty="0">
                <a:latin typeface="Arial MT"/>
                <a:cs typeface="Arial MT"/>
              </a:rPr>
              <a:t> </a:t>
            </a:r>
            <a:r>
              <a:rPr sz="2350" spc="10" dirty="0">
                <a:latin typeface="Arial MT"/>
                <a:cs typeface="Arial MT"/>
              </a:rPr>
              <a:t>the</a:t>
            </a:r>
            <a:r>
              <a:rPr sz="2350" spc="15" dirty="0">
                <a:latin typeface="Arial MT"/>
                <a:cs typeface="Arial MT"/>
              </a:rPr>
              <a:t> </a:t>
            </a:r>
            <a:r>
              <a:rPr sz="2350" spc="10" dirty="0">
                <a:latin typeface="Arial MT"/>
                <a:cs typeface="Arial MT"/>
              </a:rPr>
              <a:t>model</a:t>
            </a:r>
            <a:r>
              <a:rPr sz="2350" spc="15" dirty="0">
                <a:latin typeface="Arial MT"/>
                <a:cs typeface="Arial MT"/>
              </a:rPr>
              <a:t> </a:t>
            </a:r>
            <a:r>
              <a:rPr sz="2350" spc="10" dirty="0">
                <a:latin typeface="Arial MT"/>
                <a:cs typeface="Arial MT"/>
              </a:rPr>
              <a:t>did</a:t>
            </a:r>
            <a:r>
              <a:rPr sz="2350" spc="15" dirty="0">
                <a:latin typeface="Arial MT"/>
                <a:cs typeface="Arial MT"/>
              </a:rPr>
              <a:t> </a:t>
            </a:r>
            <a:r>
              <a:rPr sz="2350" spc="5" dirty="0">
                <a:latin typeface="Arial MT"/>
                <a:cs typeface="Arial MT"/>
              </a:rPr>
              <a:t>not  </a:t>
            </a:r>
            <a:r>
              <a:rPr sz="2350" spc="10" dirty="0">
                <a:latin typeface="Arial MT"/>
                <a:cs typeface="Arial MT"/>
              </a:rPr>
              <a:t>learn  </a:t>
            </a:r>
            <a:r>
              <a:rPr sz="2350" spc="15" dirty="0">
                <a:latin typeface="Arial MT"/>
                <a:cs typeface="Arial MT"/>
              </a:rPr>
              <a:t>enough </a:t>
            </a:r>
            <a:r>
              <a:rPr sz="2350" spc="-640" dirty="0">
                <a:latin typeface="Arial MT"/>
                <a:cs typeface="Arial MT"/>
              </a:rPr>
              <a:t> </a:t>
            </a:r>
            <a:r>
              <a:rPr sz="2350" spc="10" dirty="0">
                <a:latin typeface="Arial MT"/>
                <a:cs typeface="Arial MT"/>
              </a:rPr>
              <a:t>from</a:t>
            </a:r>
            <a:r>
              <a:rPr sz="2350" dirty="0">
                <a:latin typeface="Arial MT"/>
                <a:cs typeface="Arial MT"/>
              </a:rPr>
              <a:t> </a:t>
            </a:r>
            <a:r>
              <a:rPr sz="2350" spc="5" dirty="0">
                <a:latin typeface="Arial MT"/>
                <a:cs typeface="Arial MT"/>
              </a:rPr>
              <a:t>the</a:t>
            </a:r>
            <a:r>
              <a:rPr sz="2350" spc="15" dirty="0">
                <a:latin typeface="Arial MT"/>
                <a:cs typeface="Arial MT"/>
              </a:rPr>
              <a:t> </a:t>
            </a:r>
            <a:r>
              <a:rPr sz="2350" spc="10" dirty="0">
                <a:latin typeface="Arial MT"/>
                <a:cs typeface="Arial MT"/>
              </a:rPr>
              <a:t>dataset.</a:t>
            </a:r>
            <a:endParaRPr sz="2350">
              <a:latin typeface="Arial MT"/>
              <a:cs typeface="Arial MT"/>
            </a:endParaRPr>
          </a:p>
        </p:txBody>
      </p:sp>
      <p:pic>
        <p:nvPicPr>
          <p:cNvPr id="4" name="object 4"/>
          <p:cNvPicPr/>
          <p:nvPr/>
        </p:nvPicPr>
        <p:blipFill>
          <a:blip r:embed="rId2" cstate="print"/>
          <a:stretch>
            <a:fillRect/>
          </a:stretch>
        </p:blipFill>
        <p:spPr>
          <a:xfrm>
            <a:off x="7239000" y="1219200"/>
            <a:ext cx="4158996" cy="3980688"/>
          </a:xfrm>
          <a:prstGeom prst="rect">
            <a:avLst/>
          </a:prstGeom>
        </p:spPr>
      </p:pic>
      <p:sp>
        <p:nvSpPr>
          <p:cNvPr id="5" name="object 5"/>
          <p:cNvSpPr txBox="1"/>
          <p:nvPr/>
        </p:nvSpPr>
        <p:spPr>
          <a:xfrm>
            <a:off x="3291585" y="6618147"/>
            <a:ext cx="4288790" cy="146050"/>
          </a:xfrm>
          <a:prstGeom prst="rect">
            <a:avLst/>
          </a:prstGeom>
        </p:spPr>
        <p:txBody>
          <a:bodyPr vert="horz" wrap="square" lIns="0" tIns="0" rIns="0" bIns="0" rtlCol="0">
            <a:spAutoFit/>
          </a:bodyPr>
          <a:lstStyle/>
          <a:p>
            <a:pPr marL="12700">
              <a:lnSpc>
                <a:spcPts val="1000"/>
              </a:lnSpc>
            </a:pPr>
            <a:r>
              <a:rPr sz="950" spc="-5" dirty="0">
                <a:solidFill>
                  <a:srgbClr val="00AFEF"/>
                </a:solidFill>
                <a:latin typeface="Calibri Light"/>
                <a:cs typeface="Calibri Light"/>
              </a:rPr>
              <a:t>LECTURE</a:t>
            </a:r>
            <a:r>
              <a:rPr sz="950" spc="5" dirty="0">
                <a:solidFill>
                  <a:srgbClr val="00AFEF"/>
                </a:solidFill>
                <a:latin typeface="Calibri Light"/>
                <a:cs typeface="Calibri Light"/>
              </a:rPr>
              <a:t> </a:t>
            </a:r>
            <a:r>
              <a:rPr sz="950" spc="-5" dirty="0">
                <a:solidFill>
                  <a:srgbClr val="00AFEF"/>
                </a:solidFill>
                <a:latin typeface="Calibri Light"/>
                <a:cs typeface="Calibri Light"/>
              </a:rPr>
              <a:t>PRESENTATION</a:t>
            </a:r>
            <a:r>
              <a:rPr sz="950" spc="20" dirty="0">
                <a:solidFill>
                  <a:srgbClr val="00AFEF"/>
                </a:solidFill>
                <a:latin typeface="Calibri Light"/>
                <a:cs typeface="Calibri Light"/>
              </a:rPr>
              <a:t> </a:t>
            </a:r>
            <a:r>
              <a:rPr sz="950" spc="-5" dirty="0">
                <a:solidFill>
                  <a:srgbClr val="00AFEF"/>
                </a:solidFill>
                <a:latin typeface="Calibri Light"/>
                <a:cs typeface="Calibri Light"/>
              </a:rPr>
              <a:t>| </a:t>
            </a:r>
            <a:r>
              <a:rPr sz="950" spc="-10" dirty="0">
                <a:solidFill>
                  <a:srgbClr val="00AFEF"/>
                </a:solidFill>
                <a:latin typeface="Calibri Light"/>
                <a:cs typeface="Calibri Light"/>
              </a:rPr>
              <a:t>RUCHIKA</a:t>
            </a:r>
            <a:r>
              <a:rPr sz="950" spc="20" dirty="0">
                <a:solidFill>
                  <a:srgbClr val="00AFEF"/>
                </a:solidFill>
                <a:latin typeface="Calibri Light"/>
                <a:cs typeface="Calibri Light"/>
              </a:rPr>
              <a:t> </a:t>
            </a:r>
            <a:r>
              <a:rPr sz="950" spc="-5" dirty="0">
                <a:solidFill>
                  <a:srgbClr val="00AFEF"/>
                </a:solidFill>
                <a:latin typeface="Calibri Light"/>
                <a:cs typeface="Calibri Light"/>
              </a:rPr>
              <a:t>PHARSWAN @</a:t>
            </a:r>
            <a:r>
              <a:rPr sz="950" dirty="0">
                <a:solidFill>
                  <a:srgbClr val="00AFEF"/>
                </a:solidFill>
                <a:latin typeface="Calibri Light"/>
                <a:cs typeface="Calibri Light"/>
              </a:rPr>
              <a:t> DELHI </a:t>
            </a:r>
            <a:r>
              <a:rPr sz="950" spc="-5" dirty="0">
                <a:solidFill>
                  <a:srgbClr val="00AFEF"/>
                </a:solidFill>
                <a:latin typeface="Calibri Light"/>
                <a:cs typeface="Calibri Light"/>
              </a:rPr>
              <a:t>TECHNOLOGICAL</a:t>
            </a:r>
            <a:r>
              <a:rPr sz="950" spc="55" dirty="0">
                <a:solidFill>
                  <a:srgbClr val="00AFEF"/>
                </a:solidFill>
                <a:latin typeface="Calibri Light"/>
                <a:cs typeface="Calibri Light"/>
              </a:rPr>
              <a:t> </a:t>
            </a:r>
            <a:r>
              <a:rPr sz="950" spc="-5" dirty="0">
                <a:solidFill>
                  <a:srgbClr val="00AFEF"/>
                </a:solidFill>
                <a:latin typeface="Calibri Light"/>
                <a:cs typeface="Calibri Light"/>
              </a:rPr>
              <a:t>UNIVERSITY</a:t>
            </a:r>
            <a:endParaRPr sz="950">
              <a:latin typeface="Calibri Light"/>
              <a:cs typeface="Calibri Light"/>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4C7ACFD-1EF6-8B2C-8ECD-588FF3375298}"/>
                  </a:ext>
                </a:extLst>
              </p14:cNvPr>
              <p14:cNvContentPartPr/>
              <p14:nvPr/>
            </p14:nvContentPartPr>
            <p14:xfrm>
              <a:off x="754560" y="1798920"/>
              <a:ext cx="5168160" cy="209520"/>
            </p14:xfrm>
          </p:contentPart>
        </mc:Choice>
        <mc:Fallback>
          <p:pic>
            <p:nvPicPr>
              <p:cNvPr id="6" name="Ink 5">
                <a:extLst>
                  <a:ext uri="{FF2B5EF4-FFF2-40B4-BE49-F238E27FC236}">
                    <a16:creationId xmlns:a16="http://schemas.microsoft.com/office/drawing/2014/main" id="{B4C7ACFD-1EF6-8B2C-8ECD-588FF3375298}"/>
                  </a:ext>
                </a:extLst>
              </p:cNvPr>
              <p:cNvPicPr/>
              <p:nvPr/>
            </p:nvPicPr>
            <p:blipFill>
              <a:blip r:embed="rId4"/>
              <a:stretch>
                <a:fillRect/>
              </a:stretch>
            </p:blipFill>
            <p:spPr>
              <a:xfrm>
                <a:off x="738720" y="1735560"/>
                <a:ext cx="519948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9F9AF8C9-8631-E59E-DA28-D1374987DB7E}"/>
                  </a:ext>
                </a:extLst>
              </p14:cNvPr>
              <p14:cNvContentPartPr/>
              <p14:nvPr/>
            </p14:nvContentPartPr>
            <p14:xfrm>
              <a:off x="0" y="2235960"/>
              <a:ext cx="6781680" cy="1621080"/>
            </p14:xfrm>
          </p:contentPart>
        </mc:Choice>
        <mc:Fallback>
          <p:pic>
            <p:nvPicPr>
              <p:cNvPr id="7" name="Ink 6">
                <a:extLst>
                  <a:ext uri="{FF2B5EF4-FFF2-40B4-BE49-F238E27FC236}">
                    <a16:creationId xmlns:a16="http://schemas.microsoft.com/office/drawing/2014/main" id="{9F9AF8C9-8631-E59E-DA28-D1374987DB7E}"/>
                  </a:ext>
                </a:extLst>
              </p:cNvPr>
              <p:cNvPicPr/>
              <p:nvPr/>
            </p:nvPicPr>
            <p:blipFill>
              <a:blip r:embed="rId6"/>
              <a:stretch>
                <a:fillRect/>
              </a:stretch>
            </p:blipFill>
            <p:spPr>
              <a:xfrm>
                <a:off x="-15840" y="2172600"/>
                <a:ext cx="6813000" cy="1747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30521FEE-F4BE-28B7-2AE8-A4B2709E6B2F}"/>
                  </a:ext>
                </a:extLst>
              </p14:cNvPr>
              <p14:cNvContentPartPr/>
              <p14:nvPr/>
            </p14:nvContentPartPr>
            <p14:xfrm>
              <a:off x="619920" y="4556880"/>
              <a:ext cx="5596200" cy="18360"/>
            </p14:xfrm>
          </p:contentPart>
        </mc:Choice>
        <mc:Fallback>
          <p:pic>
            <p:nvPicPr>
              <p:cNvPr id="8" name="Ink 7">
                <a:extLst>
                  <a:ext uri="{FF2B5EF4-FFF2-40B4-BE49-F238E27FC236}">
                    <a16:creationId xmlns:a16="http://schemas.microsoft.com/office/drawing/2014/main" id="{30521FEE-F4BE-28B7-2AE8-A4B2709E6B2F}"/>
                  </a:ext>
                </a:extLst>
              </p:cNvPr>
              <p:cNvPicPr/>
              <p:nvPr/>
            </p:nvPicPr>
            <p:blipFill>
              <a:blip r:embed="rId8"/>
              <a:stretch>
                <a:fillRect/>
              </a:stretch>
            </p:blipFill>
            <p:spPr>
              <a:xfrm>
                <a:off x="604080" y="4493520"/>
                <a:ext cx="5627520" cy="145080"/>
              </a:xfrm>
              <a:prstGeom prst="rect">
                <a:avLst/>
              </a:prstGeom>
            </p:spPr>
          </p:pic>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58000" y="1511808"/>
            <a:ext cx="4776215" cy="4152900"/>
          </a:xfrm>
          <a:prstGeom prst="rect">
            <a:avLst/>
          </a:prstGeom>
        </p:spPr>
      </p:pic>
      <p:sp>
        <p:nvSpPr>
          <p:cNvPr id="3" name="object 3"/>
          <p:cNvSpPr txBox="1">
            <a:spLocks noGrp="1"/>
          </p:cNvSpPr>
          <p:nvPr>
            <p:ph type="title"/>
          </p:nvPr>
        </p:nvSpPr>
        <p:spPr>
          <a:xfrm>
            <a:off x="2358008" y="239395"/>
            <a:ext cx="7258050" cy="696595"/>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000000"/>
                </a:solidFill>
                <a:latin typeface="Arial MT"/>
                <a:cs typeface="Arial MT"/>
              </a:rPr>
              <a:t>What</a:t>
            </a:r>
            <a:r>
              <a:rPr sz="4400" spc="-15" dirty="0">
                <a:solidFill>
                  <a:srgbClr val="000000"/>
                </a:solidFill>
                <a:latin typeface="Arial MT"/>
                <a:cs typeface="Arial MT"/>
              </a:rPr>
              <a:t> </a:t>
            </a:r>
            <a:r>
              <a:rPr sz="4400" dirty="0">
                <a:solidFill>
                  <a:srgbClr val="000000"/>
                </a:solidFill>
                <a:latin typeface="Arial MT"/>
                <a:cs typeface="Arial MT"/>
              </a:rPr>
              <a:t>are</a:t>
            </a:r>
            <a:r>
              <a:rPr sz="4400" spc="-15" dirty="0">
                <a:solidFill>
                  <a:srgbClr val="000000"/>
                </a:solidFill>
                <a:latin typeface="Arial MT"/>
                <a:cs typeface="Arial MT"/>
              </a:rPr>
              <a:t> </a:t>
            </a:r>
            <a:r>
              <a:rPr sz="4400" dirty="0">
                <a:solidFill>
                  <a:srgbClr val="000000"/>
                </a:solidFill>
                <a:latin typeface="Arial MT"/>
                <a:cs typeface="Arial MT"/>
              </a:rPr>
              <a:t>Bias</a:t>
            </a:r>
            <a:r>
              <a:rPr sz="4400" spc="-35" dirty="0">
                <a:solidFill>
                  <a:srgbClr val="000000"/>
                </a:solidFill>
                <a:latin typeface="Arial MT"/>
                <a:cs typeface="Arial MT"/>
              </a:rPr>
              <a:t> </a:t>
            </a:r>
            <a:r>
              <a:rPr sz="4400" dirty="0">
                <a:solidFill>
                  <a:srgbClr val="000000"/>
                </a:solidFill>
                <a:latin typeface="Arial MT"/>
                <a:cs typeface="Arial MT"/>
              </a:rPr>
              <a:t>and</a:t>
            </a:r>
            <a:r>
              <a:rPr sz="4400" spc="-15" dirty="0">
                <a:solidFill>
                  <a:srgbClr val="000000"/>
                </a:solidFill>
                <a:latin typeface="Arial MT"/>
                <a:cs typeface="Arial MT"/>
              </a:rPr>
              <a:t> </a:t>
            </a:r>
            <a:r>
              <a:rPr sz="4400" spc="-35" dirty="0">
                <a:solidFill>
                  <a:srgbClr val="000000"/>
                </a:solidFill>
                <a:latin typeface="Arial MT"/>
                <a:cs typeface="Arial MT"/>
              </a:rPr>
              <a:t>Variance?</a:t>
            </a:r>
            <a:endParaRPr sz="4400">
              <a:latin typeface="Arial MT"/>
              <a:cs typeface="Arial MT"/>
            </a:endParaRPr>
          </a:p>
        </p:txBody>
      </p:sp>
      <p:sp>
        <p:nvSpPr>
          <p:cNvPr id="6" name="object 6"/>
          <p:cNvSpPr txBox="1"/>
          <p:nvPr/>
        </p:nvSpPr>
        <p:spPr>
          <a:xfrm>
            <a:off x="3291585" y="6618147"/>
            <a:ext cx="4288790" cy="146050"/>
          </a:xfrm>
          <a:prstGeom prst="rect">
            <a:avLst/>
          </a:prstGeom>
        </p:spPr>
        <p:txBody>
          <a:bodyPr vert="horz" wrap="square" lIns="0" tIns="0" rIns="0" bIns="0" rtlCol="0">
            <a:spAutoFit/>
          </a:bodyPr>
          <a:lstStyle/>
          <a:p>
            <a:pPr marL="12700">
              <a:lnSpc>
                <a:spcPts val="1000"/>
              </a:lnSpc>
            </a:pPr>
            <a:r>
              <a:rPr sz="950" spc="-5" dirty="0">
                <a:solidFill>
                  <a:srgbClr val="00AFEF"/>
                </a:solidFill>
                <a:latin typeface="Calibri Light"/>
                <a:cs typeface="Calibri Light"/>
              </a:rPr>
              <a:t>LECTURE</a:t>
            </a:r>
            <a:r>
              <a:rPr sz="950" spc="5" dirty="0">
                <a:solidFill>
                  <a:srgbClr val="00AFEF"/>
                </a:solidFill>
                <a:latin typeface="Calibri Light"/>
                <a:cs typeface="Calibri Light"/>
              </a:rPr>
              <a:t> </a:t>
            </a:r>
            <a:r>
              <a:rPr sz="950" spc="-5" dirty="0">
                <a:solidFill>
                  <a:srgbClr val="00AFEF"/>
                </a:solidFill>
                <a:latin typeface="Calibri Light"/>
                <a:cs typeface="Calibri Light"/>
              </a:rPr>
              <a:t>PRESENTATION</a:t>
            </a:r>
            <a:r>
              <a:rPr sz="950" spc="20" dirty="0">
                <a:solidFill>
                  <a:srgbClr val="00AFEF"/>
                </a:solidFill>
                <a:latin typeface="Calibri Light"/>
                <a:cs typeface="Calibri Light"/>
              </a:rPr>
              <a:t> </a:t>
            </a:r>
            <a:r>
              <a:rPr sz="950" spc="-5" dirty="0">
                <a:solidFill>
                  <a:srgbClr val="00AFEF"/>
                </a:solidFill>
                <a:latin typeface="Calibri Light"/>
                <a:cs typeface="Calibri Light"/>
              </a:rPr>
              <a:t>| </a:t>
            </a:r>
            <a:r>
              <a:rPr sz="950" spc="-10" dirty="0">
                <a:solidFill>
                  <a:srgbClr val="00AFEF"/>
                </a:solidFill>
                <a:latin typeface="Calibri Light"/>
                <a:cs typeface="Calibri Light"/>
              </a:rPr>
              <a:t>RUCHIKA</a:t>
            </a:r>
            <a:r>
              <a:rPr sz="950" spc="20" dirty="0">
                <a:solidFill>
                  <a:srgbClr val="00AFEF"/>
                </a:solidFill>
                <a:latin typeface="Calibri Light"/>
                <a:cs typeface="Calibri Light"/>
              </a:rPr>
              <a:t> </a:t>
            </a:r>
            <a:r>
              <a:rPr sz="950" spc="-5" dirty="0">
                <a:solidFill>
                  <a:srgbClr val="00AFEF"/>
                </a:solidFill>
                <a:latin typeface="Calibri Light"/>
                <a:cs typeface="Calibri Light"/>
              </a:rPr>
              <a:t>PHARSWAN @</a:t>
            </a:r>
            <a:r>
              <a:rPr sz="950" dirty="0">
                <a:solidFill>
                  <a:srgbClr val="00AFEF"/>
                </a:solidFill>
                <a:latin typeface="Calibri Light"/>
                <a:cs typeface="Calibri Light"/>
              </a:rPr>
              <a:t> DELHI </a:t>
            </a:r>
            <a:r>
              <a:rPr sz="950" spc="-5" dirty="0">
                <a:solidFill>
                  <a:srgbClr val="00AFEF"/>
                </a:solidFill>
                <a:latin typeface="Calibri Light"/>
                <a:cs typeface="Calibri Light"/>
              </a:rPr>
              <a:t>TECHNOLOGICAL</a:t>
            </a:r>
            <a:r>
              <a:rPr sz="950" spc="55" dirty="0">
                <a:solidFill>
                  <a:srgbClr val="00AFEF"/>
                </a:solidFill>
                <a:latin typeface="Calibri Light"/>
                <a:cs typeface="Calibri Light"/>
              </a:rPr>
              <a:t> </a:t>
            </a:r>
            <a:r>
              <a:rPr sz="950" spc="-5" dirty="0">
                <a:solidFill>
                  <a:srgbClr val="00AFEF"/>
                </a:solidFill>
                <a:latin typeface="Calibri Light"/>
                <a:cs typeface="Calibri Light"/>
              </a:rPr>
              <a:t>UNIVERSITY</a:t>
            </a:r>
            <a:endParaRPr sz="950">
              <a:latin typeface="Calibri Light"/>
              <a:cs typeface="Calibri Light"/>
            </a:endParaRPr>
          </a:p>
        </p:txBody>
      </p:sp>
      <p:sp>
        <p:nvSpPr>
          <p:cNvPr id="4" name="object 4"/>
          <p:cNvSpPr txBox="1"/>
          <p:nvPr/>
        </p:nvSpPr>
        <p:spPr>
          <a:xfrm>
            <a:off x="368300" y="1674672"/>
            <a:ext cx="6809105" cy="3935095"/>
          </a:xfrm>
          <a:prstGeom prst="rect">
            <a:avLst/>
          </a:prstGeom>
        </p:spPr>
        <p:txBody>
          <a:bodyPr vert="horz" wrap="square" lIns="0" tIns="13335" rIns="0" bIns="0" rtlCol="0">
            <a:spAutoFit/>
          </a:bodyPr>
          <a:lstStyle/>
          <a:p>
            <a:pPr marL="12700" marR="5080" algn="just">
              <a:lnSpc>
                <a:spcPct val="139300"/>
              </a:lnSpc>
              <a:spcBef>
                <a:spcPts val="105"/>
              </a:spcBef>
            </a:pPr>
            <a:r>
              <a:rPr sz="2300" spc="-5" dirty="0">
                <a:latin typeface="Arial MT"/>
                <a:cs typeface="Arial MT"/>
              </a:rPr>
              <a:t>variance</a:t>
            </a:r>
            <a:r>
              <a:rPr sz="2300" spc="509" dirty="0">
                <a:latin typeface="Arial MT"/>
                <a:cs typeface="Arial MT"/>
              </a:rPr>
              <a:t> </a:t>
            </a:r>
            <a:r>
              <a:rPr sz="2300" spc="-5" dirty="0">
                <a:latin typeface="Arial MT"/>
                <a:cs typeface="Arial MT"/>
              </a:rPr>
              <a:t>implies</a:t>
            </a:r>
            <a:r>
              <a:rPr sz="2300" spc="505" dirty="0">
                <a:latin typeface="Arial MT"/>
                <a:cs typeface="Arial MT"/>
              </a:rPr>
              <a:t> </a:t>
            </a:r>
            <a:r>
              <a:rPr sz="2300" spc="-5" dirty="0">
                <a:latin typeface="Arial MT"/>
                <a:cs typeface="Arial MT"/>
              </a:rPr>
              <a:t>the</a:t>
            </a:r>
            <a:r>
              <a:rPr sz="2300" spc="495" dirty="0">
                <a:latin typeface="Arial MT"/>
                <a:cs typeface="Arial MT"/>
              </a:rPr>
              <a:t> </a:t>
            </a:r>
            <a:r>
              <a:rPr sz="2300" spc="-5" dirty="0">
                <a:latin typeface="Arial MT"/>
                <a:cs typeface="Arial MT"/>
              </a:rPr>
              <a:t>error</a:t>
            </a:r>
            <a:r>
              <a:rPr sz="2300" spc="515" dirty="0">
                <a:latin typeface="Arial MT"/>
                <a:cs typeface="Arial MT"/>
              </a:rPr>
              <a:t> </a:t>
            </a:r>
            <a:r>
              <a:rPr sz="2300" spc="-10" dirty="0">
                <a:latin typeface="Arial MT"/>
                <a:cs typeface="Arial MT"/>
              </a:rPr>
              <a:t>value</a:t>
            </a:r>
            <a:r>
              <a:rPr sz="2300" spc="500" dirty="0">
                <a:latin typeface="Arial MT"/>
                <a:cs typeface="Arial MT"/>
              </a:rPr>
              <a:t> </a:t>
            </a:r>
            <a:r>
              <a:rPr sz="2300" spc="-5" dirty="0">
                <a:latin typeface="Arial MT"/>
                <a:cs typeface="Arial MT"/>
              </a:rPr>
              <a:t>that</a:t>
            </a:r>
            <a:r>
              <a:rPr sz="2300" spc="490" dirty="0">
                <a:latin typeface="Arial MT"/>
                <a:cs typeface="Arial MT"/>
              </a:rPr>
              <a:t> </a:t>
            </a:r>
            <a:r>
              <a:rPr sz="2300" spc="-5" dirty="0">
                <a:latin typeface="Arial MT"/>
                <a:cs typeface="Arial MT"/>
              </a:rPr>
              <a:t>occurs</a:t>
            </a:r>
            <a:r>
              <a:rPr sz="2300" spc="525" dirty="0">
                <a:latin typeface="Arial MT"/>
                <a:cs typeface="Arial MT"/>
              </a:rPr>
              <a:t> </a:t>
            </a:r>
            <a:r>
              <a:rPr sz="2300" spc="-10" dirty="0">
                <a:latin typeface="Arial MT"/>
                <a:cs typeface="Arial MT"/>
              </a:rPr>
              <a:t>when </a:t>
            </a:r>
            <a:r>
              <a:rPr sz="2300" spc="-630" dirty="0">
                <a:latin typeface="Arial MT"/>
                <a:cs typeface="Arial MT"/>
              </a:rPr>
              <a:t> </a:t>
            </a:r>
            <a:r>
              <a:rPr sz="2300" spc="-10" dirty="0">
                <a:latin typeface="Arial MT"/>
                <a:cs typeface="Arial MT"/>
              </a:rPr>
              <a:t>we </a:t>
            </a:r>
            <a:r>
              <a:rPr sz="2300" spc="-5" dirty="0">
                <a:latin typeface="Arial MT"/>
                <a:cs typeface="Arial MT"/>
              </a:rPr>
              <a:t>try </a:t>
            </a:r>
            <a:r>
              <a:rPr sz="2300" spc="-10" dirty="0">
                <a:latin typeface="Arial MT"/>
                <a:cs typeface="Arial MT"/>
              </a:rPr>
              <a:t>to </a:t>
            </a:r>
            <a:r>
              <a:rPr sz="2300" spc="-5" dirty="0">
                <a:latin typeface="Arial MT"/>
                <a:cs typeface="Arial MT"/>
              </a:rPr>
              <a:t>make predictions by using data that </a:t>
            </a:r>
            <a:r>
              <a:rPr sz="2300" spc="-10" dirty="0">
                <a:latin typeface="Arial MT"/>
                <a:cs typeface="Arial MT"/>
              </a:rPr>
              <a:t>is not </a:t>
            </a:r>
            <a:r>
              <a:rPr sz="2300" spc="-5" dirty="0">
                <a:latin typeface="Arial MT"/>
                <a:cs typeface="Arial MT"/>
              </a:rPr>
              <a:t> </a:t>
            </a:r>
            <a:r>
              <a:rPr sz="2300" spc="-10" dirty="0">
                <a:latin typeface="Arial MT"/>
                <a:cs typeface="Arial MT"/>
              </a:rPr>
              <a:t>previously</a:t>
            </a:r>
            <a:r>
              <a:rPr sz="2300" spc="30" dirty="0">
                <a:latin typeface="Arial MT"/>
                <a:cs typeface="Arial MT"/>
              </a:rPr>
              <a:t> </a:t>
            </a:r>
            <a:r>
              <a:rPr sz="2300" spc="-5" dirty="0">
                <a:latin typeface="Arial MT"/>
                <a:cs typeface="Arial MT"/>
              </a:rPr>
              <a:t>seen</a:t>
            </a:r>
            <a:r>
              <a:rPr sz="2300" spc="-10" dirty="0">
                <a:latin typeface="Arial MT"/>
                <a:cs typeface="Arial MT"/>
              </a:rPr>
              <a:t> by</a:t>
            </a:r>
            <a:r>
              <a:rPr sz="2300" spc="10" dirty="0">
                <a:latin typeface="Arial MT"/>
                <a:cs typeface="Arial MT"/>
              </a:rPr>
              <a:t> </a:t>
            </a:r>
            <a:r>
              <a:rPr sz="2300" spc="-5" dirty="0">
                <a:latin typeface="Arial MT"/>
                <a:cs typeface="Arial MT"/>
              </a:rPr>
              <a:t>the</a:t>
            </a:r>
            <a:r>
              <a:rPr sz="2300" spc="-15" dirty="0">
                <a:latin typeface="Arial MT"/>
                <a:cs typeface="Arial MT"/>
              </a:rPr>
              <a:t> </a:t>
            </a:r>
            <a:r>
              <a:rPr sz="2300" spc="-10" dirty="0">
                <a:latin typeface="Arial MT"/>
                <a:cs typeface="Arial MT"/>
              </a:rPr>
              <a:t>model</a:t>
            </a:r>
            <a:endParaRPr sz="2300">
              <a:latin typeface="Arial MT"/>
              <a:cs typeface="Arial MT"/>
            </a:endParaRPr>
          </a:p>
          <a:p>
            <a:pPr>
              <a:lnSpc>
                <a:spcPct val="100000"/>
              </a:lnSpc>
              <a:spcBef>
                <a:spcPts val="50"/>
              </a:spcBef>
            </a:pPr>
            <a:endParaRPr sz="3300">
              <a:latin typeface="Arial MT"/>
              <a:cs typeface="Arial MT"/>
            </a:endParaRPr>
          </a:p>
          <a:p>
            <a:pPr marL="12700" marR="5715" algn="just">
              <a:lnSpc>
                <a:spcPct val="139500"/>
              </a:lnSpc>
            </a:pPr>
            <a:r>
              <a:rPr sz="2300" spc="-5" dirty="0">
                <a:latin typeface="Arial MT"/>
                <a:cs typeface="Arial MT"/>
              </a:rPr>
              <a:t>High variance, </a:t>
            </a:r>
            <a:r>
              <a:rPr sz="2300" spc="-10" dirty="0">
                <a:latin typeface="Arial MT"/>
                <a:cs typeface="Arial MT"/>
              </a:rPr>
              <a:t>also </a:t>
            </a:r>
            <a:r>
              <a:rPr sz="2300" spc="-5" dirty="0">
                <a:latin typeface="Arial MT"/>
                <a:cs typeface="Arial MT"/>
              </a:rPr>
              <a:t>known </a:t>
            </a:r>
            <a:r>
              <a:rPr sz="2300" spc="-10" dirty="0">
                <a:latin typeface="Arial MT"/>
                <a:cs typeface="Arial MT"/>
              </a:rPr>
              <a:t>as </a:t>
            </a:r>
            <a:r>
              <a:rPr sz="2300" spc="-5" dirty="0">
                <a:latin typeface="Arial MT"/>
                <a:cs typeface="Arial MT"/>
              </a:rPr>
              <a:t>overfitting, means the </a:t>
            </a:r>
            <a:r>
              <a:rPr sz="2300" dirty="0">
                <a:latin typeface="Arial MT"/>
                <a:cs typeface="Arial MT"/>
              </a:rPr>
              <a:t> </a:t>
            </a:r>
            <a:r>
              <a:rPr sz="2300" spc="-5" dirty="0">
                <a:latin typeface="Arial MT"/>
                <a:cs typeface="Arial MT"/>
              </a:rPr>
              <a:t>model focuses too much </a:t>
            </a:r>
            <a:r>
              <a:rPr sz="2300" spc="-10" dirty="0">
                <a:latin typeface="Arial MT"/>
                <a:cs typeface="Arial MT"/>
              </a:rPr>
              <a:t>on </a:t>
            </a:r>
            <a:r>
              <a:rPr sz="2300" spc="-5" dirty="0">
                <a:latin typeface="Arial MT"/>
                <a:cs typeface="Arial MT"/>
              </a:rPr>
              <a:t>specific patterns </a:t>
            </a:r>
            <a:r>
              <a:rPr sz="2300" spc="-10" dirty="0">
                <a:latin typeface="Arial MT"/>
                <a:cs typeface="Arial MT"/>
              </a:rPr>
              <a:t>in </a:t>
            </a:r>
            <a:r>
              <a:rPr sz="2300" spc="-5" dirty="0">
                <a:latin typeface="Arial MT"/>
                <a:cs typeface="Arial MT"/>
              </a:rPr>
              <a:t>the </a:t>
            </a:r>
            <a:r>
              <a:rPr sz="2300" dirty="0">
                <a:latin typeface="Arial MT"/>
                <a:cs typeface="Arial MT"/>
              </a:rPr>
              <a:t> </a:t>
            </a:r>
            <a:r>
              <a:rPr sz="2300" spc="-5" dirty="0">
                <a:latin typeface="Arial MT"/>
                <a:cs typeface="Arial MT"/>
              </a:rPr>
              <a:t>training</a:t>
            </a:r>
            <a:r>
              <a:rPr sz="2300" dirty="0">
                <a:latin typeface="Arial MT"/>
                <a:cs typeface="Arial MT"/>
              </a:rPr>
              <a:t> </a:t>
            </a:r>
            <a:r>
              <a:rPr sz="2300" spc="-5" dirty="0">
                <a:latin typeface="Arial MT"/>
                <a:cs typeface="Arial MT"/>
              </a:rPr>
              <a:t>dataset</a:t>
            </a:r>
            <a:r>
              <a:rPr sz="2300" dirty="0">
                <a:latin typeface="Arial MT"/>
                <a:cs typeface="Arial MT"/>
              </a:rPr>
              <a:t> </a:t>
            </a:r>
            <a:r>
              <a:rPr sz="2300" spc="-5" dirty="0">
                <a:latin typeface="Arial MT"/>
                <a:cs typeface="Arial MT"/>
              </a:rPr>
              <a:t>and</a:t>
            </a:r>
            <a:r>
              <a:rPr sz="2300" dirty="0">
                <a:latin typeface="Arial MT"/>
                <a:cs typeface="Arial MT"/>
              </a:rPr>
              <a:t> </a:t>
            </a:r>
            <a:r>
              <a:rPr sz="2300" spc="-5" dirty="0">
                <a:latin typeface="Arial MT"/>
                <a:cs typeface="Arial MT"/>
              </a:rPr>
              <a:t>does</a:t>
            </a:r>
            <a:r>
              <a:rPr sz="2300" dirty="0">
                <a:latin typeface="Arial MT"/>
                <a:cs typeface="Arial MT"/>
              </a:rPr>
              <a:t> </a:t>
            </a:r>
            <a:r>
              <a:rPr sz="2300" spc="-10" dirty="0">
                <a:latin typeface="Arial MT"/>
                <a:cs typeface="Arial MT"/>
              </a:rPr>
              <a:t>not</a:t>
            </a:r>
            <a:r>
              <a:rPr sz="2300" spc="-5" dirty="0">
                <a:latin typeface="Arial MT"/>
                <a:cs typeface="Arial MT"/>
              </a:rPr>
              <a:t> generalize</a:t>
            </a:r>
            <a:r>
              <a:rPr sz="2300" dirty="0">
                <a:latin typeface="Arial MT"/>
                <a:cs typeface="Arial MT"/>
              </a:rPr>
              <a:t> </a:t>
            </a:r>
            <a:r>
              <a:rPr sz="2300" spc="-5" dirty="0">
                <a:latin typeface="Arial MT"/>
                <a:cs typeface="Arial MT"/>
              </a:rPr>
              <a:t>well</a:t>
            </a:r>
            <a:r>
              <a:rPr sz="2300" dirty="0">
                <a:latin typeface="Arial MT"/>
                <a:cs typeface="Arial MT"/>
              </a:rPr>
              <a:t> on </a:t>
            </a:r>
            <a:r>
              <a:rPr sz="2300" spc="-625" dirty="0">
                <a:latin typeface="Arial MT"/>
                <a:cs typeface="Arial MT"/>
              </a:rPr>
              <a:t> </a:t>
            </a:r>
            <a:r>
              <a:rPr sz="2300" spc="-5" dirty="0">
                <a:latin typeface="Arial MT"/>
                <a:cs typeface="Arial MT"/>
              </a:rPr>
              <a:t>unseen</a:t>
            </a:r>
            <a:r>
              <a:rPr sz="2300" dirty="0">
                <a:latin typeface="Arial MT"/>
                <a:cs typeface="Arial MT"/>
              </a:rPr>
              <a:t> </a:t>
            </a:r>
            <a:r>
              <a:rPr sz="2300" spc="-10" dirty="0">
                <a:latin typeface="Arial MT"/>
                <a:cs typeface="Arial MT"/>
              </a:rPr>
              <a:t>data.</a:t>
            </a:r>
            <a:endParaRPr sz="2300">
              <a:latin typeface="Arial MT"/>
              <a:cs typeface="Arial MT"/>
            </a:endParaRPr>
          </a:p>
        </p:txBody>
      </p:sp>
      <p:sp>
        <p:nvSpPr>
          <p:cNvPr id="5" name="object 5"/>
          <p:cNvSpPr txBox="1"/>
          <p:nvPr/>
        </p:nvSpPr>
        <p:spPr>
          <a:xfrm>
            <a:off x="375005" y="699007"/>
            <a:ext cx="1598930" cy="513715"/>
          </a:xfrm>
          <a:prstGeom prst="rect">
            <a:avLst/>
          </a:prstGeom>
        </p:spPr>
        <p:txBody>
          <a:bodyPr vert="horz" wrap="square" lIns="0" tIns="13335" rIns="0" bIns="0" rtlCol="0">
            <a:spAutoFit/>
          </a:bodyPr>
          <a:lstStyle/>
          <a:p>
            <a:pPr marL="12700">
              <a:lnSpc>
                <a:spcPct val="100000"/>
              </a:lnSpc>
              <a:spcBef>
                <a:spcPts val="105"/>
              </a:spcBef>
            </a:pPr>
            <a:r>
              <a:rPr sz="3200" spc="-35" dirty="0">
                <a:solidFill>
                  <a:srgbClr val="00AFEF"/>
                </a:solidFill>
                <a:latin typeface="Arial MT"/>
                <a:cs typeface="Arial MT"/>
              </a:rPr>
              <a:t>Variance</a:t>
            </a:r>
            <a:endParaRPr sz="3200">
              <a:latin typeface="Arial MT"/>
              <a:cs typeface="Arial MT"/>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0029DA66-39C7-3AA6-1EFF-AA08EEC5E188}"/>
                  </a:ext>
                </a:extLst>
              </p14:cNvPr>
              <p14:cNvContentPartPr/>
              <p14:nvPr/>
            </p14:nvContentPartPr>
            <p14:xfrm>
              <a:off x="0" y="1927080"/>
              <a:ext cx="6852600" cy="1090080"/>
            </p14:xfrm>
          </p:contentPart>
        </mc:Choice>
        <mc:Fallback>
          <p:pic>
            <p:nvPicPr>
              <p:cNvPr id="7" name="Ink 6">
                <a:extLst>
                  <a:ext uri="{FF2B5EF4-FFF2-40B4-BE49-F238E27FC236}">
                    <a16:creationId xmlns:a16="http://schemas.microsoft.com/office/drawing/2014/main" id="{0029DA66-39C7-3AA6-1EFF-AA08EEC5E188}"/>
                  </a:ext>
                </a:extLst>
              </p:cNvPr>
              <p:cNvPicPr/>
              <p:nvPr/>
            </p:nvPicPr>
            <p:blipFill>
              <a:blip r:embed="rId4"/>
              <a:stretch>
                <a:fillRect/>
              </a:stretch>
            </p:blipFill>
            <p:spPr>
              <a:xfrm>
                <a:off x="-15840" y="1863720"/>
                <a:ext cx="6883920" cy="1216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5E2394B9-5C16-CE19-E5FE-B728165BFE34}"/>
                  </a:ext>
                </a:extLst>
              </p14:cNvPr>
              <p14:cNvContentPartPr/>
              <p14:nvPr/>
            </p14:nvContentPartPr>
            <p14:xfrm>
              <a:off x="658080" y="3776040"/>
              <a:ext cx="6298200" cy="1174680"/>
            </p14:xfrm>
          </p:contentPart>
        </mc:Choice>
        <mc:Fallback>
          <p:pic>
            <p:nvPicPr>
              <p:cNvPr id="8" name="Ink 7">
                <a:extLst>
                  <a:ext uri="{FF2B5EF4-FFF2-40B4-BE49-F238E27FC236}">
                    <a16:creationId xmlns:a16="http://schemas.microsoft.com/office/drawing/2014/main" id="{5E2394B9-5C16-CE19-E5FE-B728165BFE34}"/>
                  </a:ext>
                </a:extLst>
              </p:cNvPr>
              <p:cNvPicPr/>
              <p:nvPr/>
            </p:nvPicPr>
            <p:blipFill>
              <a:blip r:embed="rId6"/>
              <a:stretch>
                <a:fillRect/>
              </a:stretch>
            </p:blipFill>
            <p:spPr>
              <a:xfrm>
                <a:off x="642240" y="3712680"/>
                <a:ext cx="6329520" cy="1301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575BEEE6-C43A-FDA8-7300-BC027ECE8767}"/>
                  </a:ext>
                </a:extLst>
              </p14:cNvPr>
              <p14:cNvContentPartPr/>
              <p14:nvPr/>
            </p14:nvContentPartPr>
            <p14:xfrm>
              <a:off x="46440" y="4956840"/>
              <a:ext cx="6936480" cy="934560"/>
            </p14:xfrm>
          </p:contentPart>
        </mc:Choice>
        <mc:Fallback>
          <p:pic>
            <p:nvPicPr>
              <p:cNvPr id="9" name="Ink 8">
                <a:extLst>
                  <a:ext uri="{FF2B5EF4-FFF2-40B4-BE49-F238E27FC236}">
                    <a16:creationId xmlns:a16="http://schemas.microsoft.com/office/drawing/2014/main" id="{575BEEE6-C43A-FDA8-7300-BC027ECE8767}"/>
                  </a:ext>
                </a:extLst>
              </p:cNvPr>
              <p:cNvPicPr/>
              <p:nvPr/>
            </p:nvPicPr>
            <p:blipFill>
              <a:blip r:embed="rId8"/>
              <a:stretch>
                <a:fillRect/>
              </a:stretch>
            </p:blipFill>
            <p:spPr>
              <a:xfrm>
                <a:off x="30600" y="4893480"/>
                <a:ext cx="6967800" cy="1061280"/>
              </a:xfrm>
              <a:prstGeom prst="rect">
                <a:avLst/>
              </a:prstGeom>
            </p:spPr>
          </p:pic>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941" y="273558"/>
            <a:ext cx="9610725" cy="524510"/>
          </a:xfrm>
          <a:prstGeom prst="rect">
            <a:avLst/>
          </a:prstGeom>
          <a:ln w="19811">
            <a:solidFill>
              <a:srgbClr val="000000"/>
            </a:solidFill>
          </a:ln>
        </p:spPr>
        <p:txBody>
          <a:bodyPr vert="horz" wrap="square" lIns="0" tIns="23495" rIns="0" bIns="0" rtlCol="0">
            <a:spAutoFit/>
          </a:bodyPr>
          <a:lstStyle/>
          <a:p>
            <a:pPr marL="90805">
              <a:lnSpc>
                <a:spcPct val="100000"/>
              </a:lnSpc>
              <a:spcBef>
                <a:spcPts val="185"/>
              </a:spcBef>
            </a:pPr>
            <a:r>
              <a:rPr sz="2800" spc="-10" dirty="0">
                <a:solidFill>
                  <a:srgbClr val="FFC000"/>
                </a:solidFill>
                <a:latin typeface="Arial Black"/>
                <a:cs typeface="Arial Black"/>
              </a:rPr>
              <a:t>Performance</a:t>
            </a:r>
            <a:r>
              <a:rPr sz="2800" spc="25" dirty="0">
                <a:solidFill>
                  <a:srgbClr val="FFC000"/>
                </a:solidFill>
                <a:latin typeface="Arial Black"/>
                <a:cs typeface="Arial Black"/>
              </a:rPr>
              <a:t> </a:t>
            </a:r>
            <a:r>
              <a:rPr sz="2800" spc="-15" dirty="0">
                <a:solidFill>
                  <a:srgbClr val="FFC000"/>
                </a:solidFill>
                <a:latin typeface="Arial Black"/>
                <a:cs typeface="Arial Black"/>
              </a:rPr>
              <a:t>Evaluation</a:t>
            </a:r>
            <a:r>
              <a:rPr sz="2800" spc="35" dirty="0">
                <a:solidFill>
                  <a:srgbClr val="FFC000"/>
                </a:solidFill>
                <a:latin typeface="Arial Black"/>
                <a:cs typeface="Arial Black"/>
              </a:rPr>
              <a:t> </a:t>
            </a:r>
            <a:r>
              <a:rPr sz="2800" spc="-5" dirty="0">
                <a:solidFill>
                  <a:srgbClr val="FFC000"/>
                </a:solidFill>
                <a:latin typeface="Arial Black"/>
                <a:cs typeface="Arial Black"/>
              </a:rPr>
              <a:t>:</a:t>
            </a:r>
            <a:r>
              <a:rPr sz="2800" spc="25" dirty="0">
                <a:solidFill>
                  <a:srgbClr val="FFC000"/>
                </a:solidFill>
                <a:latin typeface="Arial Black"/>
                <a:cs typeface="Arial Black"/>
              </a:rPr>
              <a:t> </a:t>
            </a:r>
            <a:r>
              <a:rPr spc="-5" dirty="0">
                <a:latin typeface="Arial Black"/>
                <a:cs typeface="Arial Black"/>
              </a:rPr>
              <a:t>Confusion</a:t>
            </a:r>
            <a:r>
              <a:rPr dirty="0">
                <a:latin typeface="Arial Black"/>
                <a:cs typeface="Arial Black"/>
              </a:rPr>
              <a:t> </a:t>
            </a:r>
            <a:r>
              <a:rPr spc="-10" dirty="0">
                <a:latin typeface="Arial Black"/>
                <a:cs typeface="Arial Black"/>
              </a:rPr>
              <a:t>matrix</a:t>
            </a:r>
            <a:endParaRPr sz="2800">
              <a:latin typeface="Arial Black"/>
              <a:cs typeface="Arial Black"/>
            </a:endParaRPr>
          </a:p>
        </p:txBody>
      </p:sp>
      <p:sp>
        <p:nvSpPr>
          <p:cNvPr id="3" name="object 3"/>
          <p:cNvSpPr txBox="1"/>
          <p:nvPr/>
        </p:nvSpPr>
        <p:spPr>
          <a:xfrm>
            <a:off x="376224" y="1101978"/>
            <a:ext cx="11416665" cy="1435735"/>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Arial MT"/>
                <a:cs typeface="Arial MT"/>
              </a:rPr>
              <a:t>The </a:t>
            </a:r>
            <a:r>
              <a:rPr sz="1800" b="1" spc="-5" dirty="0">
                <a:latin typeface="Arial"/>
                <a:cs typeface="Arial"/>
              </a:rPr>
              <a:t>Confusion Matrix </a:t>
            </a:r>
            <a:r>
              <a:rPr sz="1800" spc="-5" dirty="0">
                <a:latin typeface="Arial MT"/>
                <a:cs typeface="Arial MT"/>
              </a:rPr>
              <a:t>is a tool </a:t>
            </a:r>
            <a:r>
              <a:rPr sz="1800" dirty="0">
                <a:latin typeface="Arial MT"/>
                <a:cs typeface="Arial MT"/>
              </a:rPr>
              <a:t>used to </a:t>
            </a:r>
            <a:r>
              <a:rPr sz="1800" spc="-5" dirty="0">
                <a:latin typeface="Arial MT"/>
                <a:cs typeface="Arial MT"/>
              </a:rPr>
              <a:t>evaluate </a:t>
            </a:r>
            <a:r>
              <a:rPr sz="1800" dirty="0">
                <a:latin typeface="Arial MT"/>
                <a:cs typeface="Arial MT"/>
              </a:rPr>
              <a:t>the </a:t>
            </a:r>
            <a:r>
              <a:rPr sz="1800" spc="-5" dirty="0">
                <a:latin typeface="Arial MT"/>
                <a:cs typeface="Arial MT"/>
              </a:rPr>
              <a:t>performance of classification models in </a:t>
            </a:r>
            <a:r>
              <a:rPr sz="1800" b="1" spc="-5" dirty="0">
                <a:latin typeface="Arial"/>
                <a:cs typeface="Arial"/>
              </a:rPr>
              <a:t>Machine Learning </a:t>
            </a:r>
            <a:r>
              <a:rPr sz="1800" b="1" dirty="0">
                <a:latin typeface="Arial"/>
                <a:cs typeface="Arial"/>
              </a:rPr>
              <a:t> (ML)</a:t>
            </a:r>
            <a:r>
              <a:rPr sz="1800" dirty="0">
                <a:latin typeface="Arial MT"/>
                <a:cs typeface="Arial MT"/>
              </a:rPr>
              <a:t>. It </a:t>
            </a:r>
            <a:r>
              <a:rPr sz="1800" spc="-5" dirty="0">
                <a:latin typeface="Arial MT"/>
                <a:cs typeface="Arial MT"/>
              </a:rPr>
              <a:t>is a </a:t>
            </a:r>
            <a:r>
              <a:rPr sz="1800" spc="-10" dirty="0">
                <a:latin typeface="Arial MT"/>
                <a:cs typeface="Arial MT"/>
              </a:rPr>
              <a:t>square </a:t>
            </a:r>
            <a:r>
              <a:rPr sz="1800" dirty="0">
                <a:latin typeface="Arial MT"/>
                <a:cs typeface="Arial MT"/>
              </a:rPr>
              <a:t>matrix that </a:t>
            </a:r>
            <a:r>
              <a:rPr sz="1800" spc="-5" dirty="0">
                <a:latin typeface="Arial MT"/>
                <a:cs typeface="Arial MT"/>
              </a:rPr>
              <a:t>compares </a:t>
            </a:r>
            <a:r>
              <a:rPr sz="1800" dirty="0">
                <a:latin typeface="Arial MT"/>
                <a:cs typeface="Arial MT"/>
              </a:rPr>
              <a:t>the </a:t>
            </a:r>
            <a:r>
              <a:rPr sz="1800" spc="-5" dirty="0">
                <a:latin typeface="Arial MT"/>
                <a:cs typeface="Arial MT"/>
              </a:rPr>
              <a:t>predicted labels (output) </a:t>
            </a:r>
            <a:r>
              <a:rPr sz="1800" spc="-10" dirty="0">
                <a:latin typeface="Arial MT"/>
                <a:cs typeface="Arial MT"/>
              </a:rPr>
              <a:t>with </a:t>
            </a:r>
            <a:r>
              <a:rPr sz="1800" dirty="0">
                <a:latin typeface="Arial MT"/>
                <a:cs typeface="Arial MT"/>
              </a:rPr>
              <a:t>the </a:t>
            </a:r>
            <a:r>
              <a:rPr sz="1800" spc="-5" dirty="0">
                <a:latin typeface="Arial MT"/>
                <a:cs typeface="Arial MT"/>
              </a:rPr>
              <a:t>actual labels (ground </a:t>
            </a:r>
            <a:r>
              <a:rPr sz="1800" dirty="0">
                <a:latin typeface="Arial MT"/>
                <a:cs typeface="Arial MT"/>
              </a:rPr>
              <a:t>truth) </a:t>
            </a:r>
            <a:r>
              <a:rPr sz="1800" spc="-5" dirty="0">
                <a:latin typeface="Arial MT"/>
                <a:cs typeface="Arial MT"/>
              </a:rPr>
              <a:t>of </a:t>
            </a:r>
            <a:r>
              <a:rPr sz="1800" dirty="0">
                <a:latin typeface="Arial MT"/>
                <a:cs typeface="Arial MT"/>
              </a:rPr>
              <a:t>the </a:t>
            </a:r>
            <a:r>
              <a:rPr sz="1800" spc="5" dirty="0">
                <a:latin typeface="Arial MT"/>
                <a:cs typeface="Arial MT"/>
              </a:rPr>
              <a:t> </a:t>
            </a:r>
            <a:r>
              <a:rPr sz="1800" spc="-5" dirty="0">
                <a:latin typeface="Arial MT"/>
                <a:cs typeface="Arial MT"/>
              </a:rPr>
              <a:t>data,</a:t>
            </a:r>
            <a:r>
              <a:rPr sz="1800" spc="5" dirty="0">
                <a:latin typeface="Arial MT"/>
                <a:cs typeface="Arial MT"/>
              </a:rPr>
              <a:t> </a:t>
            </a:r>
            <a:r>
              <a:rPr sz="1800" spc="-5" dirty="0">
                <a:latin typeface="Arial MT"/>
                <a:cs typeface="Arial MT"/>
              </a:rPr>
              <a:t>giving</a:t>
            </a:r>
            <a:r>
              <a:rPr sz="1800" spc="10" dirty="0">
                <a:latin typeface="Arial MT"/>
                <a:cs typeface="Arial MT"/>
              </a:rPr>
              <a:t> </a:t>
            </a:r>
            <a:r>
              <a:rPr sz="1800" spc="-5" dirty="0">
                <a:latin typeface="Arial MT"/>
                <a:cs typeface="Arial MT"/>
              </a:rPr>
              <a:t>a comprehensive</a:t>
            </a:r>
            <a:r>
              <a:rPr sz="1800" spc="30" dirty="0">
                <a:latin typeface="Arial MT"/>
                <a:cs typeface="Arial MT"/>
              </a:rPr>
              <a:t> </a:t>
            </a:r>
            <a:r>
              <a:rPr sz="1800" spc="-5" dirty="0">
                <a:latin typeface="Arial MT"/>
                <a:cs typeface="Arial MT"/>
              </a:rPr>
              <a:t>view</a:t>
            </a:r>
            <a:r>
              <a:rPr sz="1800" dirty="0">
                <a:latin typeface="Arial MT"/>
                <a:cs typeface="Arial MT"/>
              </a:rPr>
              <a:t> </a:t>
            </a:r>
            <a:r>
              <a:rPr sz="1800" spc="-5" dirty="0">
                <a:latin typeface="Arial MT"/>
                <a:cs typeface="Arial MT"/>
              </a:rPr>
              <a:t>of</a:t>
            </a:r>
            <a:r>
              <a:rPr sz="1800" spc="5" dirty="0">
                <a:latin typeface="Arial MT"/>
                <a:cs typeface="Arial MT"/>
              </a:rPr>
              <a:t> </a:t>
            </a:r>
            <a:r>
              <a:rPr sz="1800" spc="-5" dirty="0">
                <a:latin typeface="Arial MT"/>
                <a:cs typeface="Arial MT"/>
              </a:rPr>
              <a:t>how</a:t>
            </a:r>
            <a:r>
              <a:rPr sz="1800" spc="10" dirty="0">
                <a:latin typeface="Arial MT"/>
                <a:cs typeface="Arial MT"/>
              </a:rPr>
              <a:t> </a:t>
            </a:r>
            <a:r>
              <a:rPr sz="1800" spc="-15" dirty="0">
                <a:latin typeface="Arial MT"/>
                <a:cs typeface="Arial MT"/>
              </a:rPr>
              <a:t>well</a:t>
            </a:r>
            <a:r>
              <a:rPr sz="1800" spc="45" dirty="0">
                <a:latin typeface="Arial MT"/>
                <a:cs typeface="Arial MT"/>
              </a:rPr>
              <a:t> </a:t>
            </a:r>
            <a:r>
              <a:rPr sz="1800" dirty="0">
                <a:latin typeface="Arial MT"/>
                <a:cs typeface="Arial MT"/>
              </a:rPr>
              <a:t>the</a:t>
            </a:r>
            <a:r>
              <a:rPr sz="1800" spc="-5" dirty="0">
                <a:latin typeface="Arial MT"/>
                <a:cs typeface="Arial MT"/>
              </a:rPr>
              <a:t> model</a:t>
            </a:r>
            <a:r>
              <a:rPr sz="1800" spc="5"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performing.</a:t>
            </a:r>
            <a:endParaRPr sz="1800">
              <a:latin typeface="Arial MT"/>
              <a:cs typeface="Arial MT"/>
            </a:endParaRPr>
          </a:p>
          <a:p>
            <a:pPr>
              <a:lnSpc>
                <a:spcPct val="100000"/>
              </a:lnSpc>
              <a:spcBef>
                <a:spcPts val="45"/>
              </a:spcBef>
            </a:pPr>
            <a:endParaRPr sz="2100">
              <a:latin typeface="Arial MT"/>
              <a:cs typeface="Arial MT"/>
            </a:endParaRPr>
          </a:p>
          <a:p>
            <a:pPr marL="12700" algn="just">
              <a:lnSpc>
                <a:spcPct val="100000"/>
              </a:lnSpc>
            </a:pPr>
            <a:r>
              <a:rPr sz="1800" dirty="0">
                <a:latin typeface="Arial MT"/>
                <a:cs typeface="Arial MT"/>
              </a:rPr>
              <a:t>For</a:t>
            </a:r>
            <a:r>
              <a:rPr sz="1800" spc="5" dirty="0">
                <a:latin typeface="Arial MT"/>
                <a:cs typeface="Arial MT"/>
              </a:rPr>
              <a:t> </a:t>
            </a:r>
            <a:r>
              <a:rPr sz="1800" dirty="0">
                <a:latin typeface="Arial MT"/>
                <a:cs typeface="Arial MT"/>
              </a:rPr>
              <a:t>a </a:t>
            </a:r>
            <a:r>
              <a:rPr sz="1800" b="1" spc="-5" dirty="0">
                <a:latin typeface="Arial"/>
                <a:cs typeface="Arial"/>
              </a:rPr>
              <a:t>binary classification</a:t>
            </a:r>
            <a:r>
              <a:rPr sz="1800" b="1" spc="15" dirty="0">
                <a:latin typeface="Arial"/>
                <a:cs typeface="Arial"/>
              </a:rPr>
              <a:t> </a:t>
            </a:r>
            <a:r>
              <a:rPr sz="1800" b="1" spc="-5" dirty="0">
                <a:latin typeface="Arial"/>
                <a:cs typeface="Arial"/>
              </a:rPr>
              <a:t>problem</a:t>
            </a:r>
            <a:r>
              <a:rPr sz="1800" spc="-5" dirty="0">
                <a:latin typeface="Arial MT"/>
                <a:cs typeface="Arial MT"/>
              </a:rPr>
              <a:t>, </a:t>
            </a:r>
            <a:r>
              <a:rPr sz="1800" dirty="0">
                <a:latin typeface="Arial MT"/>
                <a:cs typeface="Arial MT"/>
              </a:rPr>
              <a:t>the </a:t>
            </a:r>
            <a:r>
              <a:rPr sz="1800" spc="-5" dirty="0">
                <a:latin typeface="Arial MT"/>
                <a:cs typeface="Arial MT"/>
              </a:rPr>
              <a:t>confusion</a:t>
            </a:r>
            <a:r>
              <a:rPr sz="1800" spc="15" dirty="0">
                <a:latin typeface="Arial MT"/>
                <a:cs typeface="Arial MT"/>
              </a:rPr>
              <a:t> </a:t>
            </a:r>
            <a:r>
              <a:rPr sz="1800" spc="-5" dirty="0">
                <a:latin typeface="Arial MT"/>
                <a:cs typeface="Arial MT"/>
              </a:rPr>
              <a:t>matrix</a:t>
            </a:r>
            <a:r>
              <a:rPr sz="1800" spc="5" dirty="0">
                <a:latin typeface="Arial MT"/>
                <a:cs typeface="Arial MT"/>
              </a:rPr>
              <a:t> </a:t>
            </a:r>
            <a:r>
              <a:rPr sz="1800" spc="-5" dirty="0">
                <a:latin typeface="Arial MT"/>
                <a:cs typeface="Arial MT"/>
              </a:rPr>
              <a:t>is</a:t>
            </a:r>
            <a:r>
              <a:rPr sz="1800" spc="10" dirty="0">
                <a:latin typeface="Arial MT"/>
                <a:cs typeface="Arial MT"/>
              </a:rPr>
              <a:t> </a:t>
            </a:r>
            <a:r>
              <a:rPr sz="1800" dirty="0">
                <a:latin typeface="Arial MT"/>
                <a:cs typeface="Arial MT"/>
              </a:rPr>
              <a:t>a </a:t>
            </a:r>
            <a:r>
              <a:rPr sz="1800" spc="-10" dirty="0">
                <a:latin typeface="Arial MT"/>
                <a:cs typeface="Arial MT"/>
              </a:rPr>
              <a:t>2x2</a:t>
            </a:r>
            <a:r>
              <a:rPr sz="1800" spc="30" dirty="0">
                <a:latin typeface="Arial MT"/>
                <a:cs typeface="Arial MT"/>
              </a:rPr>
              <a:t> </a:t>
            </a:r>
            <a:r>
              <a:rPr sz="1800" spc="-5" dirty="0">
                <a:latin typeface="Arial MT"/>
                <a:cs typeface="Arial MT"/>
              </a:rPr>
              <a:t>matrix.</a:t>
            </a:r>
            <a:r>
              <a:rPr sz="1800" spc="10" dirty="0">
                <a:latin typeface="Arial MT"/>
                <a:cs typeface="Arial MT"/>
              </a:rPr>
              <a:t> </a:t>
            </a:r>
            <a:r>
              <a:rPr sz="1800" dirty="0">
                <a:latin typeface="Arial MT"/>
                <a:cs typeface="Arial MT"/>
              </a:rPr>
              <a:t>It</a:t>
            </a:r>
            <a:r>
              <a:rPr sz="1800" spc="-5" dirty="0">
                <a:latin typeface="Arial MT"/>
                <a:cs typeface="Arial MT"/>
              </a:rPr>
              <a:t> consists</a:t>
            </a:r>
            <a:r>
              <a:rPr sz="1800" spc="25" dirty="0">
                <a:latin typeface="Arial MT"/>
                <a:cs typeface="Arial MT"/>
              </a:rPr>
              <a:t> </a:t>
            </a:r>
            <a:r>
              <a:rPr sz="1800" spc="-5" dirty="0">
                <a:latin typeface="Arial MT"/>
                <a:cs typeface="Arial MT"/>
              </a:rPr>
              <a:t>of four</a:t>
            </a:r>
            <a:r>
              <a:rPr sz="1800" spc="10" dirty="0">
                <a:latin typeface="Arial MT"/>
                <a:cs typeface="Arial MT"/>
              </a:rPr>
              <a:t> </a:t>
            </a:r>
            <a:r>
              <a:rPr sz="1800" spc="-5" dirty="0">
                <a:latin typeface="Arial MT"/>
                <a:cs typeface="Arial MT"/>
              </a:rPr>
              <a:t>components:</a:t>
            </a:r>
            <a:endParaRPr sz="1800">
              <a:latin typeface="Arial MT"/>
              <a:cs typeface="Arial MT"/>
            </a:endParaRPr>
          </a:p>
        </p:txBody>
      </p:sp>
      <p:pic>
        <p:nvPicPr>
          <p:cNvPr id="4" name="object 4"/>
          <p:cNvPicPr/>
          <p:nvPr/>
        </p:nvPicPr>
        <p:blipFill>
          <a:blip r:embed="rId2" cstate="print"/>
          <a:stretch>
            <a:fillRect/>
          </a:stretch>
        </p:blipFill>
        <p:spPr>
          <a:xfrm>
            <a:off x="3338313" y="2931466"/>
            <a:ext cx="5167044" cy="3182676"/>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25789"/>
            <a:ext cx="5298948" cy="3875928"/>
          </a:xfrm>
          <a:prstGeom prst="rect">
            <a:avLst/>
          </a:prstGeom>
        </p:spPr>
      </p:pic>
      <p:sp>
        <p:nvSpPr>
          <p:cNvPr id="3" name="object 3"/>
          <p:cNvSpPr txBox="1"/>
          <p:nvPr/>
        </p:nvSpPr>
        <p:spPr>
          <a:xfrm>
            <a:off x="5433821" y="158877"/>
            <a:ext cx="6790055" cy="4219575"/>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00AFEF"/>
                </a:solidFill>
                <a:latin typeface="Arial"/>
                <a:cs typeface="Arial"/>
              </a:rPr>
              <a:t>True</a:t>
            </a:r>
            <a:r>
              <a:rPr sz="1800" b="1" spc="-60" dirty="0">
                <a:solidFill>
                  <a:srgbClr val="00AFEF"/>
                </a:solidFill>
                <a:latin typeface="Arial"/>
                <a:cs typeface="Arial"/>
              </a:rPr>
              <a:t> </a:t>
            </a:r>
            <a:r>
              <a:rPr sz="1800" b="1" spc="-5" dirty="0">
                <a:solidFill>
                  <a:srgbClr val="00AFEF"/>
                </a:solidFill>
                <a:latin typeface="Arial"/>
                <a:cs typeface="Arial"/>
              </a:rPr>
              <a:t>Positive</a:t>
            </a:r>
            <a:endParaRPr sz="1800">
              <a:latin typeface="Arial"/>
              <a:cs typeface="Arial"/>
            </a:endParaRPr>
          </a:p>
          <a:p>
            <a:pPr marL="12700">
              <a:lnSpc>
                <a:spcPct val="100000"/>
              </a:lnSpc>
            </a:pPr>
            <a:r>
              <a:rPr sz="1800" spc="-5" dirty="0">
                <a:solidFill>
                  <a:srgbClr val="00AF50"/>
                </a:solidFill>
                <a:latin typeface="Arial MT"/>
                <a:cs typeface="Arial MT"/>
              </a:rPr>
              <a:t>Interpretation:</a:t>
            </a:r>
            <a:r>
              <a:rPr sz="1800" spc="-15" dirty="0">
                <a:solidFill>
                  <a:srgbClr val="00AF50"/>
                </a:solidFill>
                <a:latin typeface="Arial MT"/>
                <a:cs typeface="Arial MT"/>
              </a:rPr>
              <a:t> </a:t>
            </a:r>
            <a:r>
              <a:rPr sz="1800" spc="-60" dirty="0">
                <a:solidFill>
                  <a:srgbClr val="232323"/>
                </a:solidFill>
                <a:latin typeface="Arial MT"/>
                <a:cs typeface="Arial MT"/>
              </a:rPr>
              <a:t>You</a:t>
            </a:r>
            <a:r>
              <a:rPr sz="1800" spc="10" dirty="0">
                <a:solidFill>
                  <a:srgbClr val="232323"/>
                </a:solidFill>
                <a:latin typeface="Arial MT"/>
                <a:cs typeface="Arial MT"/>
              </a:rPr>
              <a:t> </a:t>
            </a:r>
            <a:r>
              <a:rPr sz="1800" spc="-5" dirty="0">
                <a:solidFill>
                  <a:srgbClr val="232323"/>
                </a:solidFill>
                <a:latin typeface="Arial MT"/>
                <a:cs typeface="Arial MT"/>
              </a:rPr>
              <a:t>predicted</a:t>
            </a:r>
            <a:r>
              <a:rPr sz="1800" spc="10" dirty="0">
                <a:solidFill>
                  <a:srgbClr val="232323"/>
                </a:solidFill>
                <a:latin typeface="Arial MT"/>
                <a:cs typeface="Arial MT"/>
              </a:rPr>
              <a:t> </a:t>
            </a:r>
            <a:r>
              <a:rPr sz="1800" spc="-5" dirty="0">
                <a:solidFill>
                  <a:srgbClr val="232323"/>
                </a:solidFill>
                <a:latin typeface="Arial MT"/>
                <a:cs typeface="Arial MT"/>
              </a:rPr>
              <a:t>positive</a:t>
            </a:r>
            <a:r>
              <a:rPr sz="1800" spc="5" dirty="0">
                <a:solidFill>
                  <a:srgbClr val="232323"/>
                </a:solidFill>
                <a:latin typeface="Arial MT"/>
                <a:cs typeface="Arial MT"/>
              </a:rPr>
              <a:t> </a:t>
            </a:r>
            <a:r>
              <a:rPr sz="1800" spc="-10" dirty="0">
                <a:solidFill>
                  <a:srgbClr val="232323"/>
                </a:solidFill>
                <a:latin typeface="Arial MT"/>
                <a:cs typeface="Arial MT"/>
              </a:rPr>
              <a:t>and</a:t>
            </a:r>
            <a:r>
              <a:rPr sz="1800" spc="10" dirty="0">
                <a:solidFill>
                  <a:srgbClr val="232323"/>
                </a:solidFill>
                <a:latin typeface="Arial MT"/>
                <a:cs typeface="Arial MT"/>
              </a:rPr>
              <a:t> </a:t>
            </a:r>
            <a:r>
              <a:rPr sz="1800" spc="-15" dirty="0">
                <a:solidFill>
                  <a:srgbClr val="232323"/>
                </a:solidFill>
                <a:latin typeface="Arial MT"/>
                <a:cs typeface="Arial MT"/>
              </a:rPr>
              <a:t>it’s</a:t>
            </a:r>
            <a:r>
              <a:rPr sz="1800" spc="10" dirty="0">
                <a:solidFill>
                  <a:srgbClr val="232323"/>
                </a:solidFill>
                <a:latin typeface="Arial MT"/>
                <a:cs typeface="Arial MT"/>
              </a:rPr>
              <a:t> </a:t>
            </a:r>
            <a:r>
              <a:rPr sz="1800" dirty="0">
                <a:solidFill>
                  <a:srgbClr val="232323"/>
                </a:solidFill>
                <a:latin typeface="Arial MT"/>
                <a:cs typeface="Arial MT"/>
              </a:rPr>
              <a:t>true</a:t>
            </a:r>
            <a:r>
              <a:rPr sz="1800" spc="-10" dirty="0">
                <a:solidFill>
                  <a:srgbClr val="232323"/>
                </a:solidFill>
                <a:latin typeface="Arial MT"/>
                <a:cs typeface="Arial MT"/>
              </a:rPr>
              <a:t> </a:t>
            </a:r>
            <a:r>
              <a:rPr sz="1800" spc="-5" dirty="0">
                <a:solidFill>
                  <a:srgbClr val="232323"/>
                </a:solidFill>
                <a:latin typeface="Arial MT"/>
                <a:cs typeface="Arial MT"/>
              </a:rPr>
              <a:t>(Actual</a:t>
            </a:r>
            <a:r>
              <a:rPr sz="1800" spc="5" dirty="0">
                <a:solidFill>
                  <a:srgbClr val="232323"/>
                </a:solidFill>
                <a:latin typeface="Arial MT"/>
                <a:cs typeface="Arial MT"/>
              </a:rPr>
              <a:t> </a:t>
            </a:r>
            <a:r>
              <a:rPr sz="1800" spc="-5" dirty="0">
                <a:solidFill>
                  <a:srgbClr val="232323"/>
                </a:solidFill>
                <a:latin typeface="Arial MT"/>
                <a:cs typeface="Arial MT"/>
              </a:rPr>
              <a:t>-positive).</a:t>
            </a:r>
            <a:endParaRPr sz="1800">
              <a:latin typeface="Arial MT"/>
              <a:cs typeface="Arial MT"/>
            </a:endParaRPr>
          </a:p>
          <a:p>
            <a:pPr>
              <a:lnSpc>
                <a:spcPct val="100000"/>
              </a:lnSpc>
              <a:spcBef>
                <a:spcPts val="35"/>
              </a:spcBef>
            </a:pPr>
            <a:endParaRPr sz="1850">
              <a:latin typeface="Arial MT"/>
              <a:cs typeface="Arial MT"/>
            </a:endParaRPr>
          </a:p>
          <a:p>
            <a:pPr marL="12700">
              <a:lnSpc>
                <a:spcPct val="100000"/>
              </a:lnSpc>
            </a:pPr>
            <a:r>
              <a:rPr sz="1800" spc="-60" dirty="0">
                <a:solidFill>
                  <a:srgbClr val="232323"/>
                </a:solidFill>
                <a:latin typeface="Arial MT"/>
                <a:cs typeface="Arial MT"/>
              </a:rPr>
              <a:t>You</a:t>
            </a:r>
            <a:r>
              <a:rPr sz="1800" spc="5" dirty="0">
                <a:solidFill>
                  <a:srgbClr val="232323"/>
                </a:solidFill>
                <a:latin typeface="Arial MT"/>
                <a:cs typeface="Arial MT"/>
              </a:rPr>
              <a:t> </a:t>
            </a:r>
            <a:r>
              <a:rPr sz="1800" spc="-5" dirty="0">
                <a:solidFill>
                  <a:srgbClr val="232323"/>
                </a:solidFill>
                <a:latin typeface="Arial MT"/>
                <a:cs typeface="Arial MT"/>
              </a:rPr>
              <a:t>predicted</a:t>
            </a:r>
            <a:r>
              <a:rPr sz="1800" spc="5" dirty="0">
                <a:solidFill>
                  <a:srgbClr val="232323"/>
                </a:solidFill>
                <a:latin typeface="Arial MT"/>
                <a:cs typeface="Arial MT"/>
              </a:rPr>
              <a:t> </a:t>
            </a:r>
            <a:r>
              <a:rPr sz="1800" spc="-5" dirty="0">
                <a:solidFill>
                  <a:srgbClr val="232323"/>
                </a:solidFill>
                <a:latin typeface="Arial MT"/>
                <a:cs typeface="Arial MT"/>
              </a:rPr>
              <a:t>that</a:t>
            </a:r>
            <a:r>
              <a:rPr sz="1800" spc="10" dirty="0">
                <a:solidFill>
                  <a:srgbClr val="232323"/>
                </a:solidFill>
                <a:latin typeface="Arial MT"/>
                <a:cs typeface="Arial MT"/>
              </a:rPr>
              <a:t> </a:t>
            </a:r>
            <a:r>
              <a:rPr sz="1800" spc="-5" dirty="0">
                <a:solidFill>
                  <a:srgbClr val="232323"/>
                </a:solidFill>
                <a:latin typeface="Arial MT"/>
                <a:cs typeface="Arial MT"/>
              </a:rPr>
              <a:t>a</a:t>
            </a:r>
            <a:r>
              <a:rPr sz="1800" dirty="0">
                <a:solidFill>
                  <a:srgbClr val="232323"/>
                </a:solidFill>
                <a:latin typeface="Arial MT"/>
                <a:cs typeface="Arial MT"/>
              </a:rPr>
              <a:t> </a:t>
            </a:r>
            <a:r>
              <a:rPr sz="1800" spc="-15" dirty="0">
                <a:solidFill>
                  <a:srgbClr val="232323"/>
                </a:solidFill>
                <a:latin typeface="Arial MT"/>
                <a:cs typeface="Arial MT"/>
              </a:rPr>
              <a:t>woman</a:t>
            </a:r>
            <a:r>
              <a:rPr sz="1800" spc="50" dirty="0">
                <a:solidFill>
                  <a:srgbClr val="232323"/>
                </a:solidFill>
                <a:latin typeface="Arial MT"/>
                <a:cs typeface="Arial MT"/>
              </a:rPr>
              <a:t> </a:t>
            </a:r>
            <a:r>
              <a:rPr sz="1800" spc="-5" dirty="0">
                <a:solidFill>
                  <a:srgbClr val="232323"/>
                </a:solidFill>
                <a:latin typeface="Arial MT"/>
                <a:cs typeface="Arial MT"/>
              </a:rPr>
              <a:t>is</a:t>
            </a:r>
            <a:r>
              <a:rPr sz="1800" dirty="0">
                <a:solidFill>
                  <a:srgbClr val="232323"/>
                </a:solidFill>
                <a:latin typeface="Arial MT"/>
                <a:cs typeface="Arial MT"/>
              </a:rPr>
              <a:t> </a:t>
            </a:r>
            <a:r>
              <a:rPr sz="1800" spc="-5" dirty="0">
                <a:solidFill>
                  <a:srgbClr val="232323"/>
                </a:solidFill>
                <a:latin typeface="Arial MT"/>
                <a:cs typeface="Arial MT"/>
              </a:rPr>
              <a:t>pregnant</a:t>
            </a:r>
            <a:r>
              <a:rPr sz="1800" spc="15" dirty="0">
                <a:solidFill>
                  <a:srgbClr val="232323"/>
                </a:solidFill>
                <a:latin typeface="Arial MT"/>
                <a:cs typeface="Arial MT"/>
              </a:rPr>
              <a:t> </a:t>
            </a:r>
            <a:r>
              <a:rPr sz="1800" spc="-5" dirty="0">
                <a:solidFill>
                  <a:srgbClr val="232323"/>
                </a:solidFill>
                <a:latin typeface="Arial MT"/>
                <a:cs typeface="Arial MT"/>
              </a:rPr>
              <a:t>and</a:t>
            </a:r>
            <a:r>
              <a:rPr sz="1800" spc="10" dirty="0">
                <a:solidFill>
                  <a:srgbClr val="232323"/>
                </a:solidFill>
                <a:latin typeface="Arial MT"/>
                <a:cs typeface="Arial MT"/>
              </a:rPr>
              <a:t> </a:t>
            </a:r>
            <a:r>
              <a:rPr sz="1800" spc="-5" dirty="0">
                <a:solidFill>
                  <a:srgbClr val="232323"/>
                </a:solidFill>
                <a:latin typeface="Arial MT"/>
                <a:cs typeface="Arial MT"/>
              </a:rPr>
              <a:t>she</a:t>
            </a:r>
            <a:r>
              <a:rPr sz="1800" spc="-10" dirty="0">
                <a:solidFill>
                  <a:srgbClr val="232323"/>
                </a:solidFill>
                <a:latin typeface="Arial MT"/>
                <a:cs typeface="Arial MT"/>
              </a:rPr>
              <a:t> </a:t>
            </a:r>
            <a:r>
              <a:rPr sz="1800" spc="-5" dirty="0">
                <a:solidFill>
                  <a:srgbClr val="232323"/>
                </a:solidFill>
                <a:latin typeface="Arial MT"/>
                <a:cs typeface="Arial MT"/>
              </a:rPr>
              <a:t>actually</a:t>
            </a:r>
            <a:r>
              <a:rPr sz="1800" spc="15" dirty="0">
                <a:solidFill>
                  <a:srgbClr val="232323"/>
                </a:solidFill>
                <a:latin typeface="Arial MT"/>
                <a:cs typeface="Arial MT"/>
              </a:rPr>
              <a:t> </a:t>
            </a:r>
            <a:r>
              <a:rPr sz="1800" dirty="0">
                <a:solidFill>
                  <a:srgbClr val="232323"/>
                </a:solidFill>
                <a:latin typeface="Arial MT"/>
                <a:cs typeface="Arial MT"/>
              </a:rPr>
              <a:t>is.</a:t>
            </a:r>
            <a:endParaRPr sz="1800">
              <a:latin typeface="Arial MT"/>
              <a:cs typeface="Arial MT"/>
            </a:endParaRPr>
          </a:p>
          <a:p>
            <a:pPr>
              <a:lnSpc>
                <a:spcPct val="100000"/>
              </a:lnSpc>
              <a:spcBef>
                <a:spcPts val="50"/>
              </a:spcBef>
            </a:pPr>
            <a:endParaRPr sz="2850">
              <a:latin typeface="Arial MT"/>
              <a:cs typeface="Arial MT"/>
            </a:endParaRPr>
          </a:p>
          <a:p>
            <a:pPr marL="172720">
              <a:lnSpc>
                <a:spcPct val="100000"/>
              </a:lnSpc>
            </a:pPr>
            <a:r>
              <a:rPr sz="1800" b="1" spc="-25" dirty="0">
                <a:solidFill>
                  <a:srgbClr val="00AFEF"/>
                </a:solidFill>
                <a:latin typeface="Arial"/>
                <a:cs typeface="Arial"/>
              </a:rPr>
              <a:t>True</a:t>
            </a:r>
            <a:r>
              <a:rPr sz="1800" b="1" spc="-50" dirty="0">
                <a:solidFill>
                  <a:srgbClr val="00AFEF"/>
                </a:solidFill>
                <a:latin typeface="Arial"/>
                <a:cs typeface="Arial"/>
              </a:rPr>
              <a:t> </a:t>
            </a:r>
            <a:r>
              <a:rPr sz="1800" b="1" spc="-10" dirty="0">
                <a:solidFill>
                  <a:srgbClr val="00AFEF"/>
                </a:solidFill>
                <a:latin typeface="Arial"/>
                <a:cs typeface="Arial"/>
              </a:rPr>
              <a:t>Negative:</a:t>
            </a:r>
            <a:endParaRPr sz="1800">
              <a:latin typeface="Arial"/>
              <a:cs typeface="Arial"/>
            </a:endParaRPr>
          </a:p>
          <a:p>
            <a:pPr marL="172720" marR="173990">
              <a:lnSpc>
                <a:spcPct val="200000"/>
              </a:lnSpc>
              <a:spcBef>
                <a:spcPts val="5"/>
              </a:spcBef>
            </a:pPr>
            <a:r>
              <a:rPr sz="1800" spc="-5" dirty="0">
                <a:solidFill>
                  <a:srgbClr val="00AF50"/>
                </a:solidFill>
                <a:latin typeface="Arial MT"/>
                <a:cs typeface="Arial MT"/>
              </a:rPr>
              <a:t>Interpretation:</a:t>
            </a:r>
            <a:r>
              <a:rPr sz="1800" spc="-15" dirty="0">
                <a:solidFill>
                  <a:srgbClr val="00AF50"/>
                </a:solidFill>
                <a:latin typeface="Arial MT"/>
                <a:cs typeface="Arial MT"/>
              </a:rPr>
              <a:t> </a:t>
            </a:r>
            <a:r>
              <a:rPr sz="1800" spc="-60" dirty="0">
                <a:latin typeface="Arial MT"/>
                <a:cs typeface="Arial MT"/>
              </a:rPr>
              <a:t>You</a:t>
            </a:r>
            <a:r>
              <a:rPr sz="1800" spc="5" dirty="0">
                <a:latin typeface="Arial MT"/>
                <a:cs typeface="Arial MT"/>
              </a:rPr>
              <a:t> </a:t>
            </a:r>
            <a:r>
              <a:rPr sz="1800" spc="-5" dirty="0">
                <a:latin typeface="Arial MT"/>
                <a:cs typeface="Arial MT"/>
              </a:rPr>
              <a:t>predicted</a:t>
            </a:r>
            <a:r>
              <a:rPr sz="1800" spc="10" dirty="0">
                <a:latin typeface="Arial MT"/>
                <a:cs typeface="Arial MT"/>
              </a:rPr>
              <a:t> </a:t>
            </a:r>
            <a:r>
              <a:rPr sz="1800" spc="-5" dirty="0">
                <a:latin typeface="Arial MT"/>
                <a:cs typeface="Arial MT"/>
              </a:rPr>
              <a:t>negative</a:t>
            </a:r>
            <a:r>
              <a:rPr sz="1800" spc="5" dirty="0">
                <a:latin typeface="Arial MT"/>
                <a:cs typeface="Arial MT"/>
              </a:rPr>
              <a:t> </a:t>
            </a:r>
            <a:r>
              <a:rPr sz="1800" spc="-5" dirty="0">
                <a:latin typeface="Arial MT"/>
                <a:cs typeface="Arial MT"/>
              </a:rPr>
              <a:t>and</a:t>
            </a:r>
            <a:r>
              <a:rPr sz="1800" spc="5" dirty="0">
                <a:latin typeface="Arial MT"/>
                <a:cs typeface="Arial MT"/>
              </a:rPr>
              <a:t> </a:t>
            </a:r>
            <a:r>
              <a:rPr sz="1800" spc="-15" dirty="0">
                <a:latin typeface="Arial MT"/>
                <a:cs typeface="Arial MT"/>
              </a:rPr>
              <a:t>it’s</a:t>
            </a:r>
            <a:r>
              <a:rPr sz="1800" spc="10" dirty="0">
                <a:latin typeface="Arial MT"/>
                <a:cs typeface="Arial MT"/>
              </a:rPr>
              <a:t> </a:t>
            </a:r>
            <a:r>
              <a:rPr sz="1800" dirty="0">
                <a:latin typeface="Arial MT"/>
                <a:cs typeface="Arial MT"/>
              </a:rPr>
              <a:t>true</a:t>
            </a:r>
            <a:r>
              <a:rPr sz="1800" spc="-10" dirty="0">
                <a:latin typeface="Arial MT"/>
                <a:cs typeface="Arial MT"/>
              </a:rPr>
              <a:t> </a:t>
            </a:r>
            <a:r>
              <a:rPr sz="1800" dirty="0">
                <a:latin typeface="Arial MT"/>
                <a:cs typeface="Arial MT"/>
              </a:rPr>
              <a:t>(</a:t>
            </a:r>
            <a:r>
              <a:rPr sz="1800" spc="-90" dirty="0">
                <a:latin typeface="Arial MT"/>
                <a:cs typeface="Arial MT"/>
              </a:rPr>
              <a:t> </a:t>
            </a:r>
            <a:r>
              <a:rPr sz="1800" spc="-5" dirty="0">
                <a:latin typeface="Arial MT"/>
                <a:cs typeface="Arial MT"/>
              </a:rPr>
              <a:t>Actual-nve). </a:t>
            </a:r>
            <a:r>
              <a:rPr sz="1800" spc="-484" dirty="0">
                <a:latin typeface="Arial MT"/>
                <a:cs typeface="Arial MT"/>
              </a:rPr>
              <a:t> </a:t>
            </a:r>
            <a:r>
              <a:rPr sz="1800" spc="-60" dirty="0">
                <a:latin typeface="Arial MT"/>
                <a:cs typeface="Arial MT"/>
              </a:rPr>
              <a:t>You</a:t>
            </a:r>
            <a:r>
              <a:rPr sz="1800" spc="5" dirty="0">
                <a:latin typeface="Arial MT"/>
                <a:cs typeface="Arial MT"/>
              </a:rPr>
              <a:t> </a:t>
            </a:r>
            <a:r>
              <a:rPr sz="1800" spc="-5" dirty="0">
                <a:latin typeface="Arial MT"/>
                <a:cs typeface="Arial MT"/>
              </a:rPr>
              <a:t>predicted</a:t>
            </a:r>
            <a:r>
              <a:rPr sz="1800" spc="5" dirty="0">
                <a:latin typeface="Arial MT"/>
                <a:cs typeface="Arial MT"/>
              </a:rPr>
              <a:t> </a:t>
            </a:r>
            <a:r>
              <a:rPr sz="1800" spc="-5" dirty="0">
                <a:latin typeface="Arial MT"/>
                <a:cs typeface="Arial MT"/>
              </a:rPr>
              <a:t>that</a:t>
            </a:r>
            <a:r>
              <a:rPr sz="1800" spc="10" dirty="0">
                <a:latin typeface="Arial MT"/>
                <a:cs typeface="Arial MT"/>
              </a:rPr>
              <a:t> </a:t>
            </a:r>
            <a:r>
              <a:rPr sz="1800" spc="-5" dirty="0">
                <a:latin typeface="Arial MT"/>
                <a:cs typeface="Arial MT"/>
              </a:rPr>
              <a:t>a</a:t>
            </a:r>
            <a:r>
              <a:rPr sz="1800" dirty="0">
                <a:latin typeface="Arial MT"/>
                <a:cs typeface="Arial MT"/>
              </a:rPr>
              <a:t> </a:t>
            </a:r>
            <a:r>
              <a:rPr sz="1800" spc="-5" dirty="0">
                <a:latin typeface="Arial MT"/>
                <a:cs typeface="Arial MT"/>
              </a:rPr>
              <a:t>man</a:t>
            </a:r>
            <a:r>
              <a:rPr sz="1800" spc="5"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not</a:t>
            </a:r>
            <a:r>
              <a:rPr sz="1800" spc="5" dirty="0">
                <a:latin typeface="Arial MT"/>
                <a:cs typeface="Arial MT"/>
              </a:rPr>
              <a:t> </a:t>
            </a:r>
            <a:r>
              <a:rPr sz="1800" spc="-5" dirty="0">
                <a:latin typeface="Arial MT"/>
                <a:cs typeface="Arial MT"/>
              </a:rPr>
              <a:t>pregnant</a:t>
            </a:r>
            <a:r>
              <a:rPr sz="1800" spc="15"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he actually</a:t>
            </a:r>
            <a:r>
              <a:rPr sz="1800" spc="10"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not.</a:t>
            </a:r>
            <a:endParaRPr sz="1800">
              <a:latin typeface="Arial MT"/>
              <a:cs typeface="Arial MT"/>
            </a:endParaRPr>
          </a:p>
          <a:p>
            <a:pPr>
              <a:lnSpc>
                <a:spcPct val="100000"/>
              </a:lnSpc>
            </a:pPr>
            <a:endParaRPr sz="2000">
              <a:latin typeface="Arial MT"/>
              <a:cs typeface="Arial MT"/>
            </a:endParaRPr>
          </a:p>
          <a:p>
            <a:pPr marL="172720">
              <a:lnSpc>
                <a:spcPct val="100000"/>
              </a:lnSpc>
              <a:spcBef>
                <a:spcPts val="1465"/>
              </a:spcBef>
            </a:pPr>
            <a:r>
              <a:rPr sz="1800" b="1" dirty="0">
                <a:solidFill>
                  <a:srgbClr val="FF0000"/>
                </a:solidFill>
                <a:latin typeface="Arial"/>
                <a:cs typeface="Arial"/>
              </a:rPr>
              <a:t>False</a:t>
            </a:r>
            <a:r>
              <a:rPr sz="1800" b="1" spc="-25" dirty="0">
                <a:solidFill>
                  <a:srgbClr val="FF0000"/>
                </a:solidFill>
                <a:latin typeface="Arial"/>
                <a:cs typeface="Arial"/>
              </a:rPr>
              <a:t> </a:t>
            </a:r>
            <a:r>
              <a:rPr sz="1800" b="1" spc="-5" dirty="0">
                <a:solidFill>
                  <a:srgbClr val="FF0000"/>
                </a:solidFill>
                <a:latin typeface="Arial"/>
                <a:cs typeface="Arial"/>
              </a:rPr>
              <a:t>Positive:</a:t>
            </a:r>
            <a:r>
              <a:rPr sz="1800" b="1" spc="15" dirty="0">
                <a:solidFill>
                  <a:srgbClr val="FF0000"/>
                </a:solidFill>
                <a:latin typeface="Arial"/>
                <a:cs typeface="Arial"/>
              </a:rPr>
              <a:t> </a:t>
            </a:r>
            <a:r>
              <a:rPr sz="1800" b="1" spc="-30" dirty="0">
                <a:solidFill>
                  <a:srgbClr val="FF0000"/>
                </a:solidFill>
                <a:latin typeface="Arial"/>
                <a:cs typeface="Arial"/>
              </a:rPr>
              <a:t>(Type</a:t>
            </a:r>
            <a:r>
              <a:rPr sz="1800" b="1" spc="-10" dirty="0">
                <a:solidFill>
                  <a:srgbClr val="FF0000"/>
                </a:solidFill>
                <a:latin typeface="Arial"/>
                <a:cs typeface="Arial"/>
              </a:rPr>
              <a:t> </a:t>
            </a:r>
            <a:r>
              <a:rPr sz="1800" b="1" spc="-5" dirty="0">
                <a:solidFill>
                  <a:srgbClr val="FF0000"/>
                </a:solidFill>
                <a:latin typeface="Arial"/>
                <a:cs typeface="Arial"/>
              </a:rPr>
              <a:t>1</a:t>
            </a:r>
            <a:r>
              <a:rPr sz="1800" b="1" spc="-15" dirty="0">
                <a:solidFill>
                  <a:srgbClr val="FF0000"/>
                </a:solidFill>
                <a:latin typeface="Arial"/>
                <a:cs typeface="Arial"/>
              </a:rPr>
              <a:t> </a:t>
            </a:r>
            <a:r>
              <a:rPr sz="1800" b="1" spc="-5" dirty="0">
                <a:solidFill>
                  <a:srgbClr val="FF0000"/>
                </a:solidFill>
                <a:latin typeface="Arial"/>
                <a:cs typeface="Arial"/>
              </a:rPr>
              <a:t>Error)</a:t>
            </a:r>
            <a:endParaRPr sz="1800">
              <a:latin typeface="Arial"/>
              <a:cs typeface="Arial"/>
            </a:endParaRPr>
          </a:p>
          <a:p>
            <a:pPr>
              <a:lnSpc>
                <a:spcPct val="100000"/>
              </a:lnSpc>
              <a:spcBef>
                <a:spcPts val="35"/>
              </a:spcBef>
            </a:pPr>
            <a:endParaRPr sz="1850">
              <a:latin typeface="Arial"/>
              <a:cs typeface="Arial"/>
            </a:endParaRPr>
          </a:p>
          <a:p>
            <a:pPr marL="172720">
              <a:lnSpc>
                <a:spcPct val="100000"/>
              </a:lnSpc>
            </a:pPr>
            <a:r>
              <a:rPr sz="1800" spc="-5" dirty="0">
                <a:solidFill>
                  <a:srgbClr val="00AF50"/>
                </a:solidFill>
                <a:latin typeface="Arial MT"/>
                <a:cs typeface="Arial MT"/>
              </a:rPr>
              <a:t>Interpretation:</a:t>
            </a:r>
            <a:r>
              <a:rPr sz="1800" spc="-10" dirty="0">
                <a:solidFill>
                  <a:srgbClr val="00AF50"/>
                </a:solidFill>
                <a:latin typeface="Arial MT"/>
                <a:cs typeface="Arial MT"/>
              </a:rPr>
              <a:t> </a:t>
            </a:r>
            <a:r>
              <a:rPr sz="1800" spc="-60" dirty="0">
                <a:latin typeface="Arial MT"/>
                <a:cs typeface="Arial MT"/>
              </a:rPr>
              <a:t>You</a:t>
            </a:r>
            <a:r>
              <a:rPr sz="1800" spc="10" dirty="0">
                <a:latin typeface="Arial MT"/>
                <a:cs typeface="Arial MT"/>
              </a:rPr>
              <a:t> </a:t>
            </a:r>
            <a:r>
              <a:rPr sz="1800" spc="-5" dirty="0">
                <a:latin typeface="Arial MT"/>
                <a:cs typeface="Arial MT"/>
              </a:rPr>
              <a:t>predicted</a:t>
            </a:r>
            <a:r>
              <a:rPr sz="1800" spc="10" dirty="0">
                <a:latin typeface="Arial MT"/>
                <a:cs typeface="Arial MT"/>
              </a:rPr>
              <a:t> </a:t>
            </a:r>
            <a:r>
              <a:rPr sz="1800" spc="-5" dirty="0">
                <a:latin typeface="Arial MT"/>
                <a:cs typeface="Arial MT"/>
              </a:rPr>
              <a:t>positive</a:t>
            </a:r>
            <a:r>
              <a:rPr sz="1800" spc="10" dirty="0">
                <a:latin typeface="Arial MT"/>
                <a:cs typeface="Arial MT"/>
              </a:rPr>
              <a:t> </a:t>
            </a:r>
            <a:r>
              <a:rPr sz="1800" spc="-5" dirty="0">
                <a:latin typeface="Arial MT"/>
                <a:cs typeface="Arial MT"/>
              </a:rPr>
              <a:t>and</a:t>
            </a:r>
            <a:r>
              <a:rPr sz="1800" spc="10" dirty="0">
                <a:latin typeface="Arial MT"/>
                <a:cs typeface="Arial MT"/>
              </a:rPr>
              <a:t> </a:t>
            </a:r>
            <a:r>
              <a:rPr sz="1800" spc="-15" dirty="0">
                <a:latin typeface="Arial MT"/>
                <a:cs typeface="Arial MT"/>
              </a:rPr>
              <a:t>it’s</a:t>
            </a:r>
            <a:r>
              <a:rPr sz="1800" spc="15" dirty="0">
                <a:latin typeface="Arial MT"/>
                <a:cs typeface="Arial MT"/>
              </a:rPr>
              <a:t> </a:t>
            </a:r>
            <a:r>
              <a:rPr sz="1800" spc="-5" dirty="0">
                <a:latin typeface="Arial MT"/>
                <a:cs typeface="Arial MT"/>
              </a:rPr>
              <a:t>false (actual</a:t>
            </a:r>
            <a:r>
              <a:rPr sz="1800" spc="15" dirty="0">
                <a:latin typeface="Arial MT"/>
                <a:cs typeface="Arial MT"/>
              </a:rPr>
              <a:t> </a:t>
            </a:r>
            <a:r>
              <a:rPr sz="1800" spc="-5" dirty="0">
                <a:latin typeface="Arial MT"/>
                <a:cs typeface="Arial MT"/>
              </a:rPr>
              <a:t>–nve)</a:t>
            </a:r>
            <a:endParaRPr sz="18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4" name="object 4"/>
          <p:cNvSpPr txBox="1"/>
          <p:nvPr/>
        </p:nvSpPr>
        <p:spPr>
          <a:xfrm>
            <a:off x="5594096" y="4626686"/>
            <a:ext cx="5960110" cy="300355"/>
          </a:xfrm>
          <a:prstGeom prst="rect">
            <a:avLst/>
          </a:prstGeom>
        </p:spPr>
        <p:txBody>
          <a:bodyPr vert="horz" wrap="square" lIns="0" tIns="12700" rIns="0" bIns="0" rtlCol="0">
            <a:spAutoFit/>
          </a:bodyPr>
          <a:lstStyle/>
          <a:p>
            <a:pPr marL="12700">
              <a:lnSpc>
                <a:spcPct val="100000"/>
              </a:lnSpc>
              <a:spcBef>
                <a:spcPts val="100"/>
              </a:spcBef>
            </a:pPr>
            <a:r>
              <a:rPr sz="1800" spc="-60" dirty="0">
                <a:latin typeface="Arial MT"/>
                <a:cs typeface="Arial MT"/>
              </a:rPr>
              <a:t>You</a:t>
            </a:r>
            <a:r>
              <a:rPr sz="1800" dirty="0">
                <a:latin typeface="Arial MT"/>
                <a:cs typeface="Arial MT"/>
              </a:rPr>
              <a:t> </a:t>
            </a:r>
            <a:r>
              <a:rPr sz="1800" spc="-5" dirty="0">
                <a:latin typeface="Arial MT"/>
                <a:cs typeface="Arial MT"/>
              </a:rPr>
              <a:t>predicted</a:t>
            </a:r>
            <a:r>
              <a:rPr sz="1800" spc="5" dirty="0">
                <a:latin typeface="Arial MT"/>
                <a:cs typeface="Arial MT"/>
              </a:rPr>
              <a:t> </a:t>
            </a:r>
            <a:r>
              <a:rPr sz="1800" spc="-5" dirty="0">
                <a:latin typeface="Arial MT"/>
                <a:cs typeface="Arial MT"/>
              </a:rPr>
              <a:t>that</a:t>
            </a:r>
            <a:r>
              <a:rPr sz="1800" dirty="0">
                <a:latin typeface="Arial MT"/>
                <a:cs typeface="Arial MT"/>
              </a:rPr>
              <a:t> a</a:t>
            </a:r>
            <a:r>
              <a:rPr sz="1800" spc="-5" dirty="0">
                <a:latin typeface="Arial MT"/>
                <a:cs typeface="Arial MT"/>
              </a:rPr>
              <a:t> </a:t>
            </a:r>
            <a:r>
              <a:rPr sz="1800" dirty="0">
                <a:latin typeface="Arial MT"/>
                <a:cs typeface="Arial MT"/>
              </a:rPr>
              <a:t>man</a:t>
            </a:r>
            <a:r>
              <a:rPr sz="1800" spc="-10" dirty="0">
                <a:latin typeface="Arial MT"/>
                <a:cs typeface="Arial MT"/>
              </a:rPr>
              <a:t> </a:t>
            </a:r>
            <a:r>
              <a:rPr sz="1800" dirty="0">
                <a:latin typeface="Arial MT"/>
                <a:cs typeface="Arial MT"/>
              </a:rPr>
              <a:t>is </a:t>
            </a:r>
            <a:r>
              <a:rPr sz="1800" spc="-10" dirty="0">
                <a:latin typeface="Arial MT"/>
                <a:cs typeface="Arial MT"/>
              </a:rPr>
              <a:t>pregnant</a:t>
            </a:r>
            <a:r>
              <a:rPr sz="1800" spc="15" dirty="0">
                <a:latin typeface="Arial MT"/>
                <a:cs typeface="Arial MT"/>
              </a:rPr>
              <a:t> </a:t>
            </a:r>
            <a:r>
              <a:rPr sz="1800" spc="-10" dirty="0">
                <a:latin typeface="Arial MT"/>
                <a:cs typeface="Arial MT"/>
              </a:rPr>
              <a:t>but</a:t>
            </a:r>
            <a:r>
              <a:rPr sz="1800" dirty="0">
                <a:latin typeface="Arial MT"/>
                <a:cs typeface="Arial MT"/>
              </a:rPr>
              <a:t> </a:t>
            </a:r>
            <a:r>
              <a:rPr sz="1800" spc="-5" dirty="0">
                <a:latin typeface="Arial MT"/>
                <a:cs typeface="Arial MT"/>
              </a:rPr>
              <a:t>he</a:t>
            </a:r>
            <a:r>
              <a:rPr sz="1800" spc="5" dirty="0">
                <a:latin typeface="Arial MT"/>
                <a:cs typeface="Arial MT"/>
              </a:rPr>
              <a:t> </a:t>
            </a:r>
            <a:r>
              <a:rPr sz="1800" spc="-5" dirty="0">
                <a:latin typeface="Arial MT"/>
                <a:cs typeface="Arial MT"/>
              </a:rPr>
              <a:t>actually</a:t>
            </a:r>
            <a:r>
              <a:rPr sz="1800" spc="10" dirty="0">
                <a:latin typeface="Arial MT"/>
                <a:cs typeface="Arial MT"/>
              </a:rPr>
              <a:t> </a:t>
            </a:r>
            <a:r>
              <a:rPr sz="1800" dirty="0">
                <a:latin typeface="Arial MT"/>
                <a:cs typeface="Arial MT"/>
              </a:rPr>
              <a:t>is </a:t>
            </a:r>
            <a:r>
              <a:rPr sz="1800" spc="-5" dirty="0">
                <a:latin typeface="Arial MT"/>
                <a:cs typeface="Arial MT"/>
              </a:rPr>
              <a:t>not.</a:t>
            </a:r>
            <a:endParaRPr sz="1800">
              <a:latin typeface="Arial MT"/>
              <a:cs typeface="Arial MT"/>
            </a:endParaRPr>
          </a:p>
        </p:txBody>
      </p:sp>
      <p:sp>
        <p:nvSpPr>
          <p:cNvPr id="5" name="object 5"/>
          <p:cNvSpPr txBox="1"/>
          <p:nvPr/>
        </p:nvSpPr>
        <p:spPr>
          <a:xfrm>
            <a:off x="325323" y="4762627"/>
            <a:ext cx="324675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False</a:t>
            </a:r>
            <a:r>
              <a:rPr sz="1800" b="1" spc="-25" dirty="0">
                <a:solidFill>
                  <a:srgbClr val="FF0000"/>
                </a:solidFill>
                <a:latin typeface="Arial"/>
                <a:cs typeface="Arial"/>
              </a:rPr>
              <a:t> </a:t>
            </a:r>
            <a:r>
              <a:rPr sz="1800" b="1" spc="-5" dirty="0">
                <a:solidFill>
                  <a:srgbClr val="FF0000"/>
                </a:solidFill>
                <a:latin typeface="Arial"/>
                <a:cs typeface="Arial"/>
              </a:rPr>
              <a:t>Negative:</a:t>
            </a:r>
            <a:r>
              <a:rPr sz="1800" b="1" spc="30" dirty="0">
                <a:solidFill>
                  <a:srgbClr val="FF0000"/>
                </a:solidFill>
                <a:latin typeface="Arial"/>
                <a:cs typeface="Arial"/>
              </a:rPr>
              <a:t> </a:t>
            </a:r>
            <a:r>
              <a:rPr sz="1800" b="1" spc="-30" dirty="0">
                <a:solidFill>
                  <a:srgbClr val="FF0000"/>
                </a:solidFill>
                <a:latin typeface="Arial"/>
                <a:cs typeface="Arial"/>
              </a:rPr>
              <a:t>(Type</a:t>
            </a:r>
            <a:r>
              <a:rPr sz="1800" b="1" spc="-15" dirty="0">
                <a:solidFill>
                  <a:srgbClr val="FF0000"/>
                </a:solidFill>
                <a:latin typeface="Arial"/>
                <a:cs typeface="Arial"/>
              </a:rPr>
              <a:t> </a:t>
            </a:r>
            <a:r>
              <a:rPr sz="1800" b="1" spc="-5" dirty="0">
                <a:solidFill>
                  <a:srgbClr val="FF0000"/>
                </a:solidFill>
                <a:latin typeface="Arial"/>
                <a:cs typeface="Arial"/>
              </a:rPr>
              <a:t>2</a:t>
            </a:r>
            <a:r>
              <a:rPr sz="1800" b="1" spc="-15" dirty="0">
                <a:solidFill>
                  <a:srgbClr val="FF0000"/>
                </a:solidFill>
                <a:latin typeface="Arial"/>
                <a:cs typeface="Arial"/>
              </a:rPr>
              <a:t> </a:t>
            </a:r>
            <a:r>
              <a:rPr sz="1800" b="1" spc="-5" dirty="0">
                <a:solidFill>
                  <a:srgbClr val="FF0000"/>
                </a:solidFill>
                <a:latin typeface="Arial"/>
                <a:cs typeface="Arial"/>
              </a:rPr>
              <a:t>Error)</a:t>
            </a:r>
            <a:endParaRPr sz="1800">
              <a:latin typeface="Arial"/>
              <a:cs typeface="Arial"/>
            </a:endParaRPr>
          </a:p>
        </p:txBody>
      </p:sp>
      <p:sp>
        <p:nvSpPr>
          <p:cNvPr id="6" name="object 6"/>
          <p:cNvSpPr txBox="1"/>
          <p:nvPr/>
        </p:nvSpPr>
        <p:spPr>
          <a:xfrm>
            <a:off x="325323" y="5311266"/>
            <a:ext cx="6992620" cy="848994"/>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AF50"/>
                </a:solidFill>
                <a:latin typeface="Arial MT"/>
                <a:cs typeface="Arial MT"/>
              </a:rPr>
              <a:t>Interpretation:</a:t>
            </a:r>
            <a:r>
              <a:rPr sz="1800" spc="-15" dirty="0">
                <a:solidFill>
                  <a:srgbClr val="00AF50"/>
                </a:solidFill>
                <a:latin typeface="Arial MT"/>
                <a:cs typeface="Arial MT"/>
              </a:rPr>
              <a:t> </a:t>
            </a:r>
            <a:r>
              <a:rPr sz="1800" spc="-60" dirty="0">
                <a:latin typeface="Arial MT"/>
                <a:cs typeface="Arial MT"/>
              </a:rPr>
              <a:t>You</a:t>
            </a:r>
            <a:r>
              <a:rPr sz="1800" spc="15" dirty="0">
                <a:latin typeface="Arial MT"/>
                <a:cs typeface="Arial MT"/>
              </a:rPr>
              <a:t> </a:t>
            </a:r>
            <a:r>
              <a:rPr sz="1800" spc="-5" dirty="0">
                <a:latin typeface="Arial MT"/>
                <a:cs typeface="Arial MT"/>
              </a:rPr>
              <a:t>predicted</a:t>
            </a:r>
            <a:r>
              <a:rPr sz="1800" spc="20" dirty="0">
                <a:latin typeface="Arial MT"/>
                <a:cs typeface="Arial MT"/>
              </a:rPr>
              <a:t> </a:t>
            </a:r>
            <a:r>
              <a:rPr sz="1800" spc="-5" dirty="0">
                <a:latin typeface="Arial MT"/>
                <a:cs typeface="Arial MT"/>
              </a:rPr>
              <a:t>negative</a:t>
            </a:r>
            <a:r>
              <a:rPr sz="1800" spc="15" dirty="0">
                <a:latin typeface="Arial MT"/>
                <a:cs typeface="Arial MT"/>
              </a:rPr>
              <a:t> </a:t>
            </a:r>
            <a:r>
              <a:rPr sz="1800" spc="-5" dirty="0">
                <a:latin typeface="Arial MT"/>
                <a:cs typeface="Arial MT"/>
              </a:rPr>
              <a:t>and</a:t>
            </a:r>
            <a:r>
              <a:rPr sz="1800" spc="25" dirty="0">
                <a:latin typeface="Arial MT"/>
                <a:cs typeface="Arial MT"/>
              </a:rPr>
              <a:t> </a:t>
            </a:r>
            <a:r>
              <a:rPr sz="1800" spc="-15" dirty="0">
                <a:latin typeface="Arial MT"/>
                <a:cs typeface="Arial MT"/>
              </a:rPr>
              <a:t>it’s</a:t>
            </a:r>
            <a:r>
              <a:rPr sz="1800" spc="10" dirty="0">
                <a:latin typeface="Arial MT"/>
                <a:cs typeface="Arial MT"/>
              </a:rPr>
              <a:t> </a:t>
            </a:r>
            <a:r>
              <a:rPr sz="1800" spc="-5" dirty="0">
                <a:latin typeface="Arial MT"/>
                <a:cs typeface="Arial MT"/>
              </a:rPr>
              <a:t>false</a:t>
            </a:r>
            <a:r>
              <a:rPr sz="1800" spc="15" dirty="0">
                <a:latin typeface="Arial MT"/>
                <a:cs typeface="Arial MT"/>
              </a:rPr>
              <a:t> </a:t>
            </a:r>
            <a:r>
              <a:rPr sz="1800" spc="-5" dirty="0">
                <a:latin typeface="Arial MT"/>
                <a:cs typeface="Arial MT"/>
              </a:rPr>
              <a:t>(actual</a:t>
            </a:r>
            <a:r>
              <a:rPr sz="1800" spc="5" dirty="0">
                <a:latin typeface="Arial MT"/>
                <a:cs typeface="Arial MT"/>
              </a:rPr>
              <a:t> </a:t>
            </a:r>
            <a:r>
              <a:rPr sz="1800" spc="-5" dirty="0">
                <a:latin typeface="Arial MT"/>
                <a:cs typeface="Arial MT"/>
              </a:rPr>
              <a:t>–positive).</a:t>
            </a:r>
            <a:endParaRPr sz="1800">
              <a:latin typeface="Arial MT"/>
              <a:cs typeface="Arial MT"/>
            </a:endParaRPr>
          </a:p>
          <a:p>
            <a:pPr>
              <a:lnSpc>
                <a:spcPct val="100000"/>
              </a:lnSpc>
              <a:spcBef>
                <a:spcPts val="30"/>
              </a:spcBef>
            </a:pPr>
            <a:endParaRPr sz="1850">
              <a:latin typeface="Arial MT"/>
              <a:cs typeface="Arial MT"/>
            </a:endParaRPr>
          </a:p>
          <a:p>
            <a:pPr marL="12700">
              <a:lnSpc>
                <a:spcPct val="100000"/>
              </a:lnSpc>
              <a:spcBef>
                <a:spcPts val="5"/>
              </a:spcBef>
            </a:pPr>
            <a:r>
              <a:rPr sz="1800" spc="-60" dirty="0">
                <a:latin typeface="Arial MT"/>
                <a:cs typeface="Arial MT"/>
              </a:rPr>
              <a:t>You</a:t>
            </a:r>
            <a:r>
              <a:rPr sz="1800" spc="5" dirty="0">
                <a:latin typeface="Arial MT"/>
                <a:cs typeface="Arial MT"/>
              </a:rPr>
              <a:t> </a:t>
            </a:r>
            <a:r>
              <a:rPr sz="1800" spc="-5" dirty="0">
                <a:latin typeface="Arial MT"/>
                <a:cs typeface="Arial MT"/>
              </a:rPr>
              <a:t>predicted</a:t>
            </a:r>
            <a:r>
              <a:rPr sz="1800" spc="10" dirty="0">
                <a:latin typeface="Arial MT"/>
                <a:cs typeface="Arial MT"/>
              </a:rPr>
              <a:t> </a:t>
            </a:r>
            <a:r>
              <a:rPr sz="1800" spc="-5" dirty="0">
                <a:latin typeface="Arial MT"/>
                <a:cs typeface="Arial MT"/>
              </a:rPr>
              <a:t>that</a:t>
            </a:r>
            <a:r>
              <a:rPr sz="1800" spc="5" dirty="0">
                <a:latin typeface="Arial MT"/>
                <a:cs typeface="Arial MT"/>
              </a:rPr>
              <a:t> </a:t>
            </a:r>
            <a:r>
              <a:rPr sz="1800" spc="-5" dirty="0">
                <a:latin typeface="Arial MT"/>
                <a:cs typeface="Arial MT"/>
              </a:rPr>
              <a:t>a</a:t>
            </a:r>
            <a:r>
              <a:rPr sz="1800" spc="5" dirty="0">
                <a:latin typeface="Arial MT"/>
                <a:cs typeface="Arial MT"/>
              </a:rPr>
              <a:t> </a:t>
            </a:r>
            <a:r>
              <a:rPr sz="1800" spc="-15" dirty="0">
                <a:latin typeface="Arial MT"/>
                <a:cs typeface="Arial MT"/>
              </a:rPr>
              <a:t>woman</a:t>
            </a:r>
            <a:r>
              <a:rPr sz="1800" spc="45"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not</a:t>
            </a:r>
            <a:r>
              <a:rPr sz="1800" spc="5" dirty="0">
                <a:latin typeface="Arial MT"/>
                <a:cs typeface="Arial MT"/>
              </a:rPr>
              <a:t> </a:t>
            </a:r>
            <a:r>
              <a:rPr sz="1800" spc="-5" dirty="0">
                <a:latin typeface="Arial MT"/>
                <a:cs typeface="Arial MT"/>
              </a:rPr>
              <a:t>pregnant</a:t>
            </a:r>
            <a:r>
              <a:rPr sz="1800" spc="20" dirty="0">
                <a:latin typeface="Arial MT"/>
                <a:cs typeface="Arial MT"/>
              </a:rPr>
              <a:t> </a:t>
            </a:r>
            <a:r>
              <a:rPr sz="1800" spc="-5" dirty="0">
                <a:latin typeface="Arial MT"/>
                <a:cs typeface="Arial MT"/>
              </a:rPr>
              <a:t>but</a:t>
            </a:r>
            <a:r>
              <a:rPr sz="1800" spc="5" dirty="0">
                <a:latin typeface="Arial MT"/>
                <a:cs typeface="Arial MT"/>
              </a:rPr>
              <a:t> </a:t>
            </a:r>
            <a:r>
              <a:rPr sz="1800" spc="-5" dirty="0">
                <a:latin typeface="Arial MT"/>
                <a:cs typeface="Arial MT"/>
              </a:rPr>
              <a:t>she actually</a:t>
            </a:r>
            <a:r>
              <a:rPr sz="1800" spc="10" dirty="0">
                <a:latin typeface="Arial MT"/>
                <a:cs typeface="Arial MT"/>
              </a:rPr>
              <a:t> </a:t>
            </a:r>
            <a:r>
              <a:rPr sz="1800" dirty="0">
                <a:latin typeface="Arial MT"/>
                <a:cs typeface="Arial MT"/>
              </a:rPr>
              <a:t>is.</a:t>
            </a:r>
            <a:endParaRPr sz="1800">
              <a:latin typeface="Arial MT"/>
              <a:cs typeface="Arial M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908" y="238759"/>
            <a:ext cx="961136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6FC0"/>
                </a:solidFill>
                <a:latin typeface="Arial"/>
                <a:cs typeface="Arial"/>
              </a:rPr>
              <a:t>Several</a:t>
            </a:r>
            <a:r>
              <a:rPr sz="1800" b="1" spc="45" dirty="0">
                <a:solidFill>
                  <a:srgbClr val="006FC0"/>
                </a:solidFill>
                <a:latin typeface="Arial"/>
                <a:cs typeface="Arial"/>
              </a:rPr>
              <a:t> </a:t>
            </a:r>
            <a:r>
              <a:rPr sz="1800" b="1" spc="-5" dirty="0">
                <a:solidFill>
                  <a:srgbClr val="006FC0"/>
                </a:solidFill>
                <a:latin typeface="Arial"/>
                <a:cs typeface="Arial"/>
              </a:rPr>
              <a:t>important</a:t>
            </a:r>
            <a:r>
              <a:rPr sz="1800" b="1" spc="5" dirty="0">
                <a:solidFill>
                  <a:srgbClr val="006FC0"/>
                </a:solidFill>
                <a:latin typeface="Arial"/>
                <a:cs typeface="Arial"/>
              </a:rPr>
              <a:t> </a:t>
            </a:r>
            <a:r>
              <a:rPr sz="1800" b="1" spc="-5" dirty="0">
                <a:solidFill>
                  <a:srgbClr val="006FC0"/>
                </a:solidFill>
                <a:latin typeface="Arial"/>
                <a:cs typeface="Arial"/>
              </a:rPr>
              <a:t>metrics</a:t>
            </a:r>
            <a:r>
              <a:rPr sz="1800" b="1" spc="10" dirty="0">
                <a:solidFill>
                  <a:srgbClr val="006FC0"/>
                </a:solidFill>
                <a:latin typeface="Arial"/>
                <a:cs typeface="Arial"/>
              </a:rPr>
              <a:t> </a:t>
            </a:r>
            <a:r>
              <a:rPr sz="1800" b="1" spc="-5" dirty="0">
                <a:solidFill>
                  <a:srgbClr val="006FC0"/>
                </a:solidFill>
                <a:latin typeface="Arial"/>
                <a:cs typeface="Arial"/>
              </a:rPr>
              <a:t>can</a:t>
            </a:r>
            <a:r>
              <a:rPr sz="1800" b="1" spc="10" dirty="0">
                <a:solidFill>
                  <a:srgbClr val="006FC0"/>
                </a:solidFill>
                <a:latin typeface="Arial"/>
                <a:cs typeface="Arial"/>
              </a:rPr>
              <a:t> </a:t>
            </a:r>
            <a:r>
              <a:rPr sz="1800" b="1" dirty="0">
                <a:solidFill>
                  <a:srgbClr val="006FC0"/>
                </a:solidFill>
                <a:latin typeface="Arial"/>
                <a:cs typeface="Arial"/>
              </a:rPr>
              <a:t>be </a:t>
            </a:r>
            <a:r>
              <a:rPr sz="1800" b="1" spc="-5" dirty="0">
                <a:solidFill>
                  <a:srgbClr val="006FC0"/>
                </a:solidFill>
                <a:latin typeface="Arial"/>
                <a:cs typeface="Arial"/>
              </a:rPr>
              <a:t>calculated</a:t>
            </a:r>
            <a:r>
              <a:rPr sz="1800" b="1" spc="10" dirty="0">
                <a:solidFill>
                  <a:srgbClr val="006FC0"/>
                </a:solidFill>
                <a:latin typeface="Arial"/>
                <a:cs typeface="Arial"/>
              </a:rPr>
              <a:t> </a:t>
            </a:r>
            <a:r>
              <a:rPr sz="1800" b="1" dirty="0">
                <a:solidFill>
                  <a:srgbClr val="006FC0"/>
                </a:solidFill>
                <a:latin typeface="Arial"/>
                <a:cs typeface="Arial"/>
              </a:rPr>
              <a:t>using</a:t>
            </a:r>
            <a:r>
              <a:rPr sz="1800" b="1" spc="5" dirty="0">
                <a:solidFill>
                  <a:srgbClr val="006FC0"/>
                </a:solidFill>
                <a:latin typeface="Arial"/>
                <a:cs typeface="Arial"/>
              </a:rPr>
              <a:t> </a:t>
            </a:r>
            <a:r>
              <a:rPr sz="1800" b="1" dirty="0">
                <a:solidFill>
                  <a:srgbClr val="006FC0"/>
                </a:solidFill>
                <a:latin typeface="Arial"/>
                <a:cs typeface="Arial"/>
              </a:rPr>
              <a:t>the</a:t>
            </a:r>
            <a:r>
              <a:rPr sz="1800" b="1" spc="-10" dirty="0">
                <a:solidFill>
                  <a:srgbClr val="006FC0"/>
                </a:solidFill>
                <a:latin typeface="Arial"/>
                <a:cs typeface="Arial"/>
              </a:rPr>
              <a:t> values</a:t>
            </a:r>
            <a:r>
              <a:rPr sz="1800" b="1" spc="45" dirty="0">
                <a:solidFill>
                  <a:srgbClr val="006FC0"/>
                </a:solidFill>
                <a:latin typeface="Arial"/>
                <a:cs typeface="Arial"/>
              </a:rPr>
              <a:t> </a:t>
            </a:r>
            <a:r>
              <a:rPr sz="1800" b="1" dirty="0">
                <a:solidFill>
                  <a:srgbClr val="006FC0"/>
                </a:solidFill>
                <a:latin typeface="Arial"/>
                <a:cs typeface="Arial"/>
              </a:rPr>
              <a:t>from the</a:t>
            </a:r>
            <a:r>
              <a:rPr sz="1800" b="1" spc="-5" dirty="0">
                <a:solidFill>
                  <a:srgbClr val="006FC0"/>
                </a:solidFill>
                <a:latin typeface="Arial"/>
                <a:cs typeface="Arial"/>
              </a:rPr>
              <a:t> </a:t>
            </a:r>
            <a:r>
              <a:rPr sz="1800" b="1" dirty="0">
                <a:solidFill>
                  <a:srgbClr val="006FC0"/>
                </a:solidFill>
                <a:latin typeface="Arial"/>
                <a:cs typeface="Arial"/>
              </a:rPr>
              <a:t>confusion </a:t>
            </a:r>
            <a:r>
              <a:rPr sz="1800" b="1" spc="-5" dirty="0">
                <a:solidFill>
                  <a:srgbClr val="006FC0"/>
                </a:solidFill>
                <a:latin typeface="Arial"/>
                <a:cs typeface="Arial"/>
              </a:rPr>
              <a:t>matrix:</a:t>
            </a:r>
            <a:endParaRPr sz="1800">
              <a:latin typeface="Arial"/>
              <a:cs typeface="Arial"/>
            </a:endParaRPr>
          </a:p>
        </p:txBody>
      </p:sp>
      <p:grpSp>
        <p:nvGrpSpPr>
          <p:cNvPr id="3" name="object 3"/>
          <p:cNvGrpSpPr/>
          <p:nvPr/>
        </p:nvGrpSpPr>
        <p:grpSpPr>
          <a:xfrm>
            <a:off x="308564" y="861218"/>
            <a:ext cx="11842115" cy="2861945"/>
            <a:chOff x="308564" y="861218"/>
            <a:chExt cx="11842115" cy="2861945"/>
          </a:xfrm>
        </p:grpSpPr>
        <p:pic>
          <p:nvPicPr>
            <p:cNvPr id="4" name="object 4"/>
            <p:cNvPicPr/>
            <p:nvPr/>
          </p:nvPicPr>
          <p:blipFill>
            <a:blip r:embed="rId2" cstate="print"/>
            <a:stretch>
              <a:fillRect/>
            </a:stretch>
          </p:blipFill>
          <p:spPr>
            <a:xfrm>
              <a:off x="308564" y="861218"/>
              <a:ext cx="9289799" cy="1418558"/>
            </a:xfrm>
            <a:prstGeom prst="rect">
              <a:avLst/>
            </a:prstGeom>
          </p:spPr>
        </p:pic>
        <p:sp>
          <p:nvSpPr>
            <p:cNvPr id="5" name="object 5"/>
            <p:cNvSpPr/>
            <p:nvPr/>
          </p:nvSpPr>
          <p:spPr>
            <a:xfrm>
              <a:off x="7387209" y="1420368"/>
              <a:ext cx="173990" cy="1122045"/>
            </a:xfrm>
            <a:custGeom>
              <a:avLst/>
              <a:gdLst/>
              <a:ahLst/>
              <a:cxnLst/>
              <a:rect l="l" t="t" r="r" b="b"/>
              <a:pathLst>
                <a:path w="173990" h="1122045">
                  <a:moveTo>
                    <a:pt x="57921" y="173482"/>
                  </a:moveTo>
                  <a:lnTo>
                    <a:pt x="49911" y="1121537"/>
                  </a:lnTo>
                  <a:lnTo>
                    <a:pt x="107823" y="1122045"/>
                  </a:lnTo>
                  <a:lnTo>
                    <a:pt x="115833" y="173990"/>
                  </a:lnTo>
                  <a:lnTo>
                    <a:pt x="57921" y="173482"/>
                  </a:lnTo>
                  <a:close/>
                </a:path>
                <a:path w="173990" h="1122045">
                  <a:moveTo>
                    <a:pt x="159055" y="144526"/>
                  </a:moveTo>
                  <a:lnTo>
                    <a:pt x="58166" y="144526"/>
                  </a:lnTo>
                  <a:lnTo>
                    <a:pt x="116077" y="145034"/>
                  </a:lnTo>
                  <a:lnTo>
                    <a:pt x="115833" y="173990"/>
                  </a:lnTo>
                  <a:lnTo>
                    <a:pt x="173736" y="174498"/>
                  </a:lnTo>
                  <a:lnTo>
                    <a:pt x="159055" y="144526"/>
                  </a:lnTo>
                  <a:close/>
                </a:path>
                <a:path w="173990" h="1122045">
                  <a:moveTo>
                    <a:pt x="58166" y="144526"/>
                  </a:moveTo>
                  <a:lnTo>
                    <a:pt x="57921" y="173482"/>
                  </a:lnTo>
                  <a:lnTo>
                    <a:pt x="115833" y="173990"/>
                  </a:lnTo>
                  <a:lnTo>
                    <a:pt x="116077" y="145034"/>
                  </a:lnTo>
                  <a:lnTo>
                    <a:pt x="58166" y="144526"/>
                  </a:lnTo>
                  <a:close/>
                </a:path>
                <a:path w="173990" h="1122045">
                  <a:moveTo>
                    <a:pt x="88265" y="0"/>
                  </a:moveTo>
                  <a:lnTo>
                    <a:pt x="0" y="172974"/>
                  </a:lnTo>
                  <a:lnTo>
                    <a:pt x="57921" y="173482"/>
                  </a:lnTo>
                  <a:lnTo>
                    <a:pt x="58166" y="144526"/>
                  </a:lnTo>
                  <a:lnTo>
                    <a:pt x="159055" y="144526"/>
                  </a:lnTo>
                  <a:lnTo>
                    <a:pt x="88265" y="0"/>
                  </a:lnTo>
                  <a:close/>
                </a:path>
              </a:pathLst>
            </a:custGeom>
            <a:solidFill>
              <a:srgbClr val="92D050"/>
            </a:solidFill>
          </p:spPr>
          <p:txBody>
            <a:bodyPr wrap="square" lIns="0" tIns="0" rIns="0" bIns="0" rtlCol="0"/>
            <a:lstStyle/>
            <a:p>
              <a:endParaRPr/>
            </a:p>
          </p:txBody>
        </p:sp>
        <p:pic>
          <p:nvPicPr>
            <p:cNvPr id="6" name="object 6"/>
            <p:cNvPicPr/>
            <p:nvPr/>
          </p:nvPicPr>
          <p:blipFill>
            <a:blip r:embed="rId3" cstate="print"/>
            <a:stretch>
              <a:fillRect/>
            </a:stretch>
          </p:blipFill>
          <p:spPr>
            <a:xfrm>
              <a:off x="7869936" y="1289304"/>
              <a:ext cx="4166616" cy="2026920"/>
            </a:xfrm>
            <a:prstGeom prst="rect">
              <a:avLst/>
            </a:prstGeom>
          </p:spPr>
        </p:pic>
        <p:sp>
          <p:nvSpPr>
            <p:cNvPr id="7" name="object 7"/>
            <p:cNvSpPr/>
            <p:nvPr/>
          </p:nvSpPr>
          <p:spPr>
            <a:xfrm>
              <a:off x="8993886" y="1840230"/>
              <a:ext cx="3043555" cy="1597660"/>
            </a:xfrm>
            <a:custGeom>
              <a:avLst/>
              <a:gdLst/>
              <a:ahLst/>
              <a:cxnLst/>
              <a:rect l="l" t="t" r="r" b="b"/>
              <a:pathLst>
                <a:path w="3043554" h="1597660">
                  <a:moveTo>
                    <a:pt x="0" y="1597152"/>
                  </a:moveTo>
                  <a:lnTo>
                    <a:pt x="3043428" y="1597152"/>
                  </a:lnTo>
                  <a:lnTo>
                    <a:pt x="3043428" y="0"/>
                  </a:lnTo>
                  <a:lnTo>
                    <a:pt x="0" y="0"/>
                  </a:lnTo>
                  <a:lnTo>
                    <a:pt x="0" y="1597152"/>
                  </a:lnTo>
                  <a:close/>
                </a:path>
              </a:pathLst>
            </a:custGeom>
            <a:ln w="38100">
              <a:solidFill>
                <a:srgbClr val="F10DEC"/>
              </a:solidFill>
            </a:ln>
          </p:spPr>
          <p:txBody>
            <a:bodyPr wrap="square" lIns="0" tIns="0" rIns="0" bIns="0" rtlCol="0"/>
            <a:lstStyle/>
            <a:p>
              <a:endParaRPr/>
            </a:p>
          </p:txBody>
        </p:sp>
        <p:sp>
          <p:nvSpPr>
            <p:cNvPr id="8" name="object 8"/>
            <p:cNvSpPr/>
            <p:nvPr/>
          </p:nvSpPr>
          <p:spPr>
            <a:xfrm>
              <a:off x="8821696" y="1781106"/>
              <a:ext cx="3310254" cy="1922780"/>
            </a:xfrm>
            <a:custGeom>
              <a:avLst/>
              <a:gdLst/>
              <a:ahLst/>
              <a:cxnLst/>
              <a:rect l="l" t="t" r="r" b="b"/>
              <a:pathLst>
                <a:path w="3310254" h="1922779">
                  <a:moveTo>
                    <a:pt x="866879" y="218508"/>
                  </a:moveTo>
                  <a:lnTo>
                    <a:pt x="810417" y="209340"/>
                  </a:lnTo>
                  <a:lnTo>
                    <a:pt x="754169" y="200272"/>
                  </a:lnTo>
                  <a:lnTo>
                    <a:pt x="698348" y="191401"/>
                  </a:lnTo>
                  <a:lnTo>
                    <a:pt x="643166" y="182827"/>
                  </a:lnTo>
                  <a:lnTo>
                    <a:pt x="588838" y="174649"/>
                  </a:lnTo>
                  <a:lnTo>
                    <a:pt x="535576" y="166963"/>
                  </a:lnTo>
                  <a:lnTo>
                    <a:pt x="483594" y="159870"/>
                  </a:lnTo>
                  <a:lnTo>
                    <a:pt x="433106" y="153467"/>
                  </a:lnTo>
                  <a:lnTo>
                    <a:pt x="384323" y="147853"/>
                  </a:lnTo>
                  <a:lnTo>
                    <a:pt x="337461" y="143127"/>
                  </a:lnTo>
                  <a:lnTo>
                    <a:pt x="292731" y="139387"/>
                  </a:lnTo>
                  <a:lnTo>
                    <a:pt x="250348" y="136732"/>
                  </a:lnTo>
                  <a:lnTo>
                    <a:pt x="210525" y="135260"/>
                  </a:lnTo>
                  <a:lnTo>
                    <a:pt x="173474" y="135069"/>
                  </a:lnTo>
                  <a:lnTo>
                    <a:pt x="139410" y="136259"/>
                  </a:lnTo>
                  <a:lnTo>
                    <a:pt x="81094" y="143172"/>
                  </a:lnTo>
                  <a:lnTo>
                    <a:pt x="37282" y="156789"/>
                  </a:lnTo>
                  <a:lnTo>
                    <a:pt x="2494" y="191505"/>
                  </a:lnTo>
                  <a:lnTo>
                    <a:pt x="0" y="207282"/>
                  </a:lnTo>
                  <a:lnTo>
                    <a:pt x="2411" y="225326"/>
                  </a:lnTo>
                  <a:lnTo>
                    <a:pt x="22804" y="268609"/>
                  </a:lnTo>
                  <a:lnTo>
                    <a:pt x="65382" y="322140"/>
                  </a:lnTo>
                  <a:lnTo>
                    <a:pt x="97957" y="355179"/>
                  </a:lnTo>
                  <a:lnTo>
                    <a:pt x="140048" y="393990"/>
                  </a:lnTo>
                  <a:lnTo>
                    <a:pt x="190994" y="438099"/>
                  </a:lnTo>
                  <a:lnTo>
                    <a:pt x="250136" y="487034"/>
                  </a:lnTo>
                  <a:lnTo>
                    <a:pt x="282574" y="513163"/>
                  </a:lnTo>
                  <a:lnTo>
                    <a:pt x="316814" y="540320"/>
                  </a:lnTo>
                  <a:lnTo>
                    <a:pt x="352772" y="568448"/>
                  </a:lnTo>
                  <a:lnTo>
                    <a:pt x="390368" y="597486"/>
                  </a:lnTo>
                  <a:lnTo>
                    <a:pt x="429517" y="627376"/>
                  </a:lnTo>
                  <a:lnTo>
                    <a:pt x="470138" y="658058"/>
                  </a:lnTo>
                  <a:lnTo>
                    <a:pt x="512149" y="689473"/>
                  </a:lnTo>
                  <a:lnTo>
                    <a:pt x="555466" y="721561"/>
                  </a:lnTo>
                  <a:lnTo>
                    <a:pt x="600007" y="754265"/>
                  </a:lnTo>
                  <a:lnTo>
                    <a:pt x="645690" y="787524"/>
                  </a:lnTo>
                  <a:lnTo>
                    <a:pt x="692433" y="821280"/>
                  </a:lnTo>
                  <a:lnTo>
                    <a:pt x="740152" y="855473"/>
                  </a:lnTo>
                  <a:lnTo>
                    <a:pt x="788766" y="890045"/>
                  </a:lnTo>
                  <a:lnTo>
                    <a:pt x="838192" y="924935"/>
                  </a:lnTo>
                  <a:lnTo>
                    <a:pt x="888347" y="960085"/>
                  </a:lnTo>
                  <a:lnTo>
                    <a:pt x="939149" y="995436"/>
                  </a:lnTo>
                  <a:lnTo>
                    <a:pt x="990516" y="1030929"/>
                  </a:lnTo>
                  <a:lnTo>
                    <a:pt x="1042365" y="1066503"/>
                  </a:lnTo>
                  <a:lnTo>
                    <a:pt x="1094614" y="1102101"/>
                  </a:lnTo>
                  <a:lnTo>
                    <a:pt x="1147180" y="1137664"/>
                  </a:lnTo>
                  <a:lnTo>
                    <a:pt x="1199981" y="1173131"/>
                  </a:lnTo>
                  <a:lnTo>
                    <a:pt x="1252934" y="1208444"/>
                  </a:lnTo>
                  <a:lnTo>
                    <a:pt x="1305956" y="1243543"/>
                  </a:lnTo>
                  <a:lnTo>
                    <a:pt x="1358966" y="1278370"/>
                  </a:lnTo>
                  <a:lnTo>
                    <a:pt x="1411881" y="1312865"/>
                  </a:lnTo>
                  <a:lnTo>
                    <a:pt x="1464619" y="1346970"/>
                  </a:lnTo>
                  <a:lnTo>
                    <a:pt x="1517096" y="1380624"/>
                  </a:lnTo>
                  <a:lnTo>
                    <a:pt x="1569231" y="1413769"/>
                  </a:lnTo>
                  <a:lnTo>
                    <a:pt x="1620940" y="1446346"/>
                  </a:lnTo>
                  <a:lnTo>
                    <a:pt x="1672143" y="1478295"/>
                  </a:lnTo>
                  <a:lnTo>
                    <a:pt x="1722755" y="1509558"/>
                  </a:lnTo>
                  <a:lnTo>
                    <a:pt x="1772695" y="1540075"/>
                  </a:lnTo>
                  <a:lnTo>
                    <a:pt x="1821880" y="1569787"/>
                  </a:lnTo>
                  <a:lnTo>
                    <a:pt x="1870228" y="1598635"/>
                  </a:lnTo>
                  <a:lnTo>
                    <a:pt x="1917656" y="1626560"/>
                  </a:lnTo>
                  <a:lnTo>
                    <a:pt x="1964082" y="1653503"/>
                  </a:lnTo>
                  <a:lnTo>
                    <a:pt x="2009424" y="1679403"/>
                  </a:lnTo>
                  <a:lnTo>
                    <a:pt x="2053598" y="1704203"/>
                  </a:lnTo>
                  <a:lnTo>
                    <a:pt x="2096522" y="1727844"/>
                  </a:lnTo>
                  <a:lnTo>
                    <a:pt x="2138115" y="1750265"/>
                  </a:lnTo>
                  <a:lnTo>
                    <a:pt x="2178292" y="1771408"/>
                  </a:lnTo>
                  <a:lnTo>
                    <a:pt x="2216973" y="1791213"/>
                  </a:lnTo>
                  <a:lnTo>
                    <a:pt x="2254075" y="1809623"/>
                  </a:lnTo>
                  <a:lnTo>
                    <a:pt x="2289514" y="1826576"/>
                  </a:lnTo>
                  <a:lnTo>
                    <a:pt x="2355078" y="1855880"/>
                  </a:lnTo>
                  <a:lnTo>
                    <a:pt x="2449719" y="1890873"/>
                  </a:lnTo>
                  <a:lnTo>
                    <a:pt x="2511065" y="1907206"/>
                  </a:lnTo>
                  <a:lnTo>
                    <a:pt x="2569191" y="1917573"/>
                  </a:lnTo>
                  <a:lnTo>
                    <a:pt x="2624215" y="1922435"/>
                  </a:lnTo>
                  <a:lnTo>
                    <a:pt x="2676251" y="1922257"/>
                  </a:lnTo>
                  <a:lnTo>
                    <a:pt x="2725418" y="1917498"/>
                  </a:lnTo>
                  <a:lnTo>
                    <a:pt x="2771832" y="1908623"/>
                  </a:lnTo>
                  <a:lnTo>
                    <a:pt x="2815609" y="1896094"/>
                  </a:lnTo>
                  <a:lnTo>
                    <a:pt x="2856866" y="1880372"/>
                  </a:lnTo>
                  <a:lnTo>
                    <a:pt x="2895719" y="1861920"/>
                  </a:lnTo>
                  <a:lnTo>
                    <a:pt x="2932285" y="1841201"/>
                  </a:lnTo>
                  <a:lnTo>
                    <a:pt x="2966681" y="1818676"/>
                  </a:lnTo>
                  <a:lnTo>
                    <a:pt x="2999023" y="1794809"/>
                  </a:lnTo>
                  <a:lnTo>
                    <a:pt x="3029427" y="1770062"/>
                  </a:lnTo>
                  <a:lnTo>
                    <a:pt x="3084891" y="1719775"/>
                  </a:lnTo>
                  <a:lnTo>
                    <a:pt x="3134005" y="1671515"/>
                  </a:lnTo>
                  <a:lnTo>
                    <a:pt x="3156472" y="1649301"/>
                  </a:lnTo>
                  <a:lnTo>
                    <a:pt x="3197810" y="1611017"/>
                  </a:lnTo>
                  <a:lnTo>
                    <a:pt x="3235129" y="1584006"/>
                  </a:lnTo>
                  <a:lnTo>
                    <a:pt x="3288240" y="1566694"/>
                  </a:lnTo>
                  <a:lnTo>
                    <a:pt x="3309808" y="1578706"/>
                  </a:lnTo>
                  <a:lnTo>
                    <a:pt x="3302069" y="1592075"/>
                  </a:lnTo>
                  <a:lnTo>
                    <a:pt x="3265443" y="1613956"/>
                  </a:lnTo>
                  <a:lnTo>
                    <a:pt x="3221818" y="1603249"/>
                  </a:lnTo>
                  <a:lnTo>
                    <a:pt x="3202027" y="1558967"/>
                  </a:lnTo>
                  <a:lnTo>
                    <a:pt x="3207026" y="1518310"/>
                  </a:lnTo>
                  <a:lnTo>
                    <a:pt x="3222567" y="1469472"/>
                  </a:lnTo>
                  <a:lnTo>
                    <a:pt x="3232444" y="1442328"/>
                  </a:lnTo>
                  <a:lnTo>
                    <a:pt x="3242738" y="1413550"/>
                  </a:lnTo>
                  <a:lnTo>
                    <a:pt x="3261623" y="1351643"/>
                  </a:lnTo>
                  <a:lnTo>
                    <a:pt x="3273308" y="1284848"/>
                  </a:lnTo>
                  <a:lnTo>
                    <a:pt x="3274603" y="1249961"/>
                  </a:lnTo>
                  <a:lnTo>
                    <a:pt x="3271879" y="1214264"/>
                  </a:lnTo>
                  <a:lnTo>
                    <a:pt x="3251422" y="1140989"/>
                  </a:lnTo>
                  <a:lnTo>
                    <a:pt x="3232209" y="1103685"/>
                  </a:lnTo>
                  <a:lnTo>
                    <a:pt x="3206021" y="1066120"/>
                  </a:lnTo>
                  <a:lnTo>
                    <a:pt x="3172119" y="1028430"/>
                  </a:lnTo>
                  <a:lnTo>
                    <a:pt x="3129764" y="990755"/>
                  </a:lnTo>
                  <a:lnTo>
                    <a:pt x="3078215" y="953230"/>
                  </a:lnTo>
                  <a:lnTo>
                    <a:pt x="3016735" y="915992"/>
                  </a:lnTo>
                  <a:lnTo>
                    <a:pt x="2961159" y="886664"/>
                  </a:lnTo>
                  <a:lnTo>
                    <a:pt x="2896725" y="855369"/>
                  </a:lnTo>
                  <a:lnTo>
                    <a:pt x="2861402" y="839048"/>
                  </a:lnTo>
                  <a:lnTo>
                    <a:pt x="2824124" y="822311"/>
                  </a:lnTo>
                  <a:lnTo>
                    <a:pt x="2784978" y="805183"/>
                  </a:lnTo>
                  <a:lnTo>
                    <a:pt x="2744049" y="787690"/>
                  </a:lnTo>
                  <a:lnTo>
                    <a:pt x="2701425" y="769858"/>
                  </a:lnTo>
                  <a:lnTo>
                    <a:pt x="2657193" y="751711"/>
                  </a:lnTo>
                  <a:lnTo>
                    <a:pt x="2611438" y="733276"/>
                  </a:lnTo>
                  <a:lnTo>
                    <a:pt x="2564247" y="714576"/>
                  </a:lnTo>
                  <a:lnTo>
                    <a:pt x="2515707" y="695639"/>
                  </a:lnTo>
                  <a:lnTo>
                    <a:pt x="2465905" y="676488"/>
                  </a:lnTo>
                  <a:lnTo>
                    <a:pt x="2414926" y="657149"/>
                  </a:lnTo>
                  <a:lnTo>
                    <a:pt x="2362857" y="637649"/>
                  </a:lnTo>
                  <a:lnTo>
                    <a:pt x="2309786" y="618011"/>
                  </a:lnTo>
                  <a:lnTo>
                    <a:pt x="2255798" y="598261"/>
                  </a:lnTo>
                  <a:lnTo>
                    <a:pt x="2200980" y="578425"/>
                  </a:lnTo>
                  <a:lnTo>
                    <a:pt x="2145418" y="558528"/>
                  </a:lnTo>
                  <a:lnTo>
                    <a:pt x="2089200" y="538596"/>
                  </a:lnTo>
                  <a:lnTo>
                    <a:pt x="2032411" y="518653"/>
                  </a:lnTo>
                  <a:lnTo>
                    <a:pt x="1975139" y="498725"/>
                  </a:lnTo>
                  <a:lnTo>
                    <a:pt x="1917469" y="478837"/>
                  </a:lnTo>
                  <a:lnTo>
                    <a:pt x="1859489" y="459015"/>
                  </a:lnTo>
                  <a:lnTo>
                    <a:pt x="1801284" y="439284"/>
                  </a:lnTo>
                  <a:lnTo>
                    <a:pt x="1742942" y="419669"/>
                  </a:lnTo>
                  <a:lnTo>
                    <a:pt x="1684549" y="400196"/>
                  </a:lnTo>
                  <a:lnTo>
                    <a:pt x="1626191" y="380889"/>
                  </a:lnTo>
                  <a:lnTo>
                    <a:pt x="1567955" y="361775"/>
                  </a:lnTo>
                  <a:lnTo>
                    <a:pt x="1509928" y="342879"/>
                  </a:lnTo>
                  <a:lnTo>
                    <a:pt x="1452195" y="324226"/>
                  </a:lnTo>
                  <a:lnTo>
                    <a:pt x="1394845" y="305840"/>
                  </a:lnTo>
                  <a:lnTo>
                    <a:pt x="1337963" y="287749"/>
                  </a:lnTo>
                  <a:lnTo>
                    <a:pt x="1281635" y="269976"/>
                  </a:lnTo>
                  <a:lnTo>
                    <a:pt x="1225949" y="252548"/>
                  </a:lnTo>
                  <a:lnTo>
                    <a:pt x="1170990" y="235489"/>
                  </a:lnTo>
                  <a:lnTo>
                    <a:pt x="1116846" y="218826"/>
                  </a:lnTo>
                  <a:lnTo>
                    <a:pt x="1063603" y="202582"/>
                  </a:lnTo>
                  <a:lnTo>
                    <a:pt x="1011347" y="186784"/>
                  </a:lnTo>
                  <a:lnTo>
                    <a:pt x="960165" y="171457"/>
                  </a:lnTo>
                  <a:lnTo>
                    <a:pt x="910144" y="156627"/>
                  </a:lnTo>
                  <a:lnTo>
                    <a:pt x="861369" y="142318"/>
                  </a:lnTo>
                  <a:lnTo>
                    <a:pt x="813929" y="128556"/>
                  </a:lnTo>
                  <a:lnTo>
                    <a:pt x="767908" y="115366"/>
                  </a:lnTo>
                  <a:lnTo>
                    <a:pt x="723394" y="102774"/>
                  </a:lnTo>
                  <a:lnTo>
                    <a:pt x="680474" y="90804"/>
                  </a:lnTo>
                  <a:lnTo>
                    <a:pt x="639233" y="79483"/>
                  </a:lnTo>
                  <a:lnTo>
                    <a:pt x="599759" y="68836"/>
                  </a:lnTo>
                  <a:lnTo>
                    <a:pt x="562137" y="58887"/>
                  </a:lnTo>
                  <a:lnTo>
                    <a:pt x="492799" y="41188"/>
                  </a:lnTo>
                  <a:lnTo>
                    <a:pt x="431911" y="26589"/>
                  </a:lnTo>
                  <a:lnTo>
                    <a:pt x="335749" y="7509"/>
                  </a:lnTo>
                  <a:lnTo>
                    <a:pt x="277783" y="866"/>
                  </a:lnTo>
                  <a:lnTo>
                    <a:pt x="230101" y="0"/>
                  </a:lnTo>
                  <a:lnTo>
                    <a:pt x="191849" y="4325"/>
                  </a:lnTo>
                  <a:lnTo>
                    <a:pt x="140219" y="26206"/>
                  </a:lnTo>
                  <a:lnTo>
                    <a:pt x="116062" y="61823"/>
                  </a:lnTo>
                  <a:lnTo>
                    <a:pt x="112151" y="83318"/>
                  </a:lnTo>
                  <a:lnTo>
                    <a:pt x="112546" y="106489"/>
                  </a:lnTo>
                  <a:lnTo>
                    <a:pt x="122842" y="155519"/>
                  </a:lnTo>
                  <a:lnTo>
                    <a:pt x="140117" y="204225"/>
                  </a:lnTo>
                  <a:lnTo>
                    <a:pt x="149237" y="226992"/>
                  </a:lnTo>
                  <a:lnTo>
                    <a:pt x="157541" y="247921"/>
                  </a:lnTo>
                  <a:lnTo>
                    <a:pt x="164174" y="266425"/>
                  </a:lnTo>
                  <a:lnTo>
                    <a:pt x="168283" y="281920"/>
                  </a:lnTo>
                  <a:lnTo>
                    <a:pt x="169014" y="293819"/>
                  </a:lnTo>
                </a:path>
              </a:pathLst>
            </a:custGeom>
            <a:ln w="38100">
              <a:solidFill>
                <a:srgbClr val="00AFEF"/>
              </a:solidFill>
            </a:ln>
          </p:spPr>
          <p:txBody>
            <a:bodyPr wrap="square" lIns="0" tIns="0" rIns="0" bIns="0" rtlCol="0"/>
            <a:lstStyle/>
            <a:p>
              <a:endParaRPr/>
            </a:p>
          </p:txBody>
        </p:sp>
      </p:grpSp>
      <p:grpSp>
        <p:nvGrpSpPr>
          <p:cNvPr id="9" name="object 9"/>
          <p:cNvGrpSpPr/>
          <p:nvPr/>
        </p:nvGrpSpPr>
        <p:grpSpPr>
          <a:xfrm>
            <a:off x="425897" y="3825896"/>
            <a:ext cx="9471025" cy="1593850"/>
            <a:chOff x="425897" y="3825896"/>
            <a:chExt cx="9471025" cy="1593850"/>
          </a:xfrm>
        </p:grpSpPr>
        <p:pic>
          <p:nvPicPr>
            <p:cNvPr id="10" name="object 10"/>
            <p:cNvPicPr/>
            <p:nvPr/>
          </p:nvPicPr>
          <p:blipFill>
            <a:blip r:embed="rId4" cstate="print"/>
            <a:stretch>
              <a:fillRect/>
            </a:stretch>
          </p:blipFill>
          <p:spPr>
            <a:xfrm>
              <a:off x="425897" y="3825896"/>
              <a:ext cx="9470706" cy="1453046"/>
            </a:xfrm>
            <a:prstGeom prst="rect">
              <a:avLst/>
            </a:prstGeom>
          </p:spPr>
        </p:pic>
        <p:sp>
          <p:nvSpPr>
            <p:cNvPr id="11" name="object 11"/>
            <p:cNvSpPr/>
            <p:nvPr/>
          </p:nvSpPr>
          <p:spPr>
            <a:xfrm>
              <a:off x="7378065" y="4297679"/>
              <a:ext cx="173990" cy="1122045"/>
            </a:xfrm>
            <a:custGeom>
              <a:avLst/>
              <a:gdLst/>
              <a:ahLst/>
              <a:cxnLst/>
              <a:rect l="l" t="t" r="r" b="b"/>
              <a:pathLst>
                <a:path w="173990" h="1122045">
                  <a:moveTo>
                    <a:pt x="57921" y="173482"/>
                  </a:moveTo>
                  <a:lnTo>
                    <a:pt x="49910" y="1121537"/>
                  </a:lnTo>
                  <a:lnTo>
                    <a:pt x="107823" y="1122045"/>
                  </a:lnTo>
                  <a:lnTo>
                    <a:pt x="115833" y="173990"/>
                  </a:lnTo>
                  <a:lnTo>
                    <a:pt x="57921" y="173482"/>
                  </a:lnTo>
                  <a:close/>
                </a:path>
                <a:path w="173990" h="1122045">
                  <a:moveTo>
                    <a:pt x="159055" y="144526"/>
                  </a:moveTo>
                  <a:lnTo>
                    <a:pt x="58165" y="144526"/>
                  </a:lnTo>
                  <a:lnTo>
                    <a:pt x="116077" y="145034"/>
                  </a:lnTo>
                  <a:lnTo>
                    <a:pt x="115833" y="173990"/>
                  </a:lnTo>
                  <a:lnTo>
                    <a:pt x="173735" y="174498"/>
                  </a:lnTo>
                  <a:lnTo>
                    <a:pt x="159055" y="144526"/>
                  </a:lnTo>
                  <a:close/>
                </a:path>
                <a:path w="173990" h="1122045">
                  <a:moveTo>
                    <a:pt x="58165" y="144526"/>
                  </a:moveTo>
                  <a:lnTo>
                    <a:pt x="57921" y="173482"/>
                  </a:lnTo>
                  <a:lnTo>
                    <a:pt x="115833" y="173990"/>
                  </a:lnTo>
                  <a:lnTo>
                    <a:pt x="116077" y="145034"/>
                  </a:lnTo>
                  <a:lnTo>
                    <a:pt x="58165" y="144526"/>
                  </a:lnTo>
                  <a:close/>
                </a:path>
                <a:path w="173990" h="1122045">
                  <a:moveTo>
                    <a:pt x="88264" y="0"/>
                  </a:moveTo>
                  <a:lnTo>
                    <a:pt x="0" y="172974"/>
                  </a:lnTo>
                  <a:lnTo>
                    <a:pt x="57921" y="173482"/>
                  </a:lnTo>
                  <a:lnTo>
                    <a:pt x="58165" y="144526"/>
                  </a:lnTo>
                  <a:lnTo>
                    <a:pt x="159055" y="144526"/>
                  </a:lnTo>
                  <a:lnTo>
                    <a:pt x="88264" y="0"/>
                  </a:lnTo>
                  <a:close/>
                </a:path>
              </a:pathLst>
            </a:custGeom>
            <a:solidFill>
              <a:srgbClr val="92D050"/>
            </a:solidFill>
          </p:spPr>
          <p:txBody>
            <a:bodyPr wrap="square" lIns="0" tIns="0" rIns="0" bIns="0" rtlCol="0"/>
            <a:lstStyle/>
            <a:p>
              <a:endParaRPr/>
            </a:p>
          </p:txBody>
        </p:sp>
      </p:grpSp>
      <p:sp>
        <p:nvSpPr>
          <p:cNvPr id="12" name="object 12"/>
          <p:cNvSpPr txBox="1"/>
          <p:nvPr/>
        </p:nvSpPr>
        <p:spPr>
          <a:xfrm>
            <a:off x="279908" y="5568797"/>
            <a:ext cx="11510010" cy="568325"/>
          </a:xfrm>
          <a:prstGeom prst="rect">
            <a:avLst/>
          </a:prstGeom>
        </p:spPr>
        <p:txBody>
          <a:bodyPr vert="horz" wrap="square" lIns="0" tIns="26670" rIns="0" bIns="0" rtlCol="0">
            <a:spAutoFit/>
          </a:bodyPr>
          <a:lstStyle/>
          <a:p>
            <a:pPr marL="12700" marR="5080">
              <a:lnSpc>
                <a:spcPts val="2110"/>
              </a:lnSpc>
              <a:spcBef>
                <a:spcPts val="210"/>
              </a:spcBef>
            </a:pPr>
            <a:r>
              <a:rPr sz="1800" dirty="0">
                <a:solidFill>
                  <a:srgbClr val="318E9F"/>
                </a:solidFill>
                <a:latin typeface="Arial MT"/>
                <a:cs typeface="Arial MT"/>
              </a:rPr>
              <a:t>The</a:t>
            </a:r>
            <a:r>
              <a:rPr sz="1800" spc="150" dirty="0">
                <a:solidFill>
                  <a:srgbClr val="318E9F"/>
                </a:solidFill>
                <a:latin typeface="Arial MT"/>
                <a:cs typeface="Arial MT"/>
              </a:rPr>
              <a:t> </a:t>
            </a:r>
            <a:r>
              <a:rPr sz="1800" spc="-5" dirty="0">
                <a:solidFill>
                  <a:srgbClr val="318E9F"/>
                </a:solidFill>
                <a:latin typeface="Arial MT"/>
                <a:cs typeface="Arial MT"/>
              </a:rPr>
              <a:t>above</a:t>
            </a:r>
            <a:r>
              <a:rPr sz="1800" spc="145" dirty="0">
                <a:solidFill>
                  <a:srgbClr val="318E9F"/>
                </a:solidFill>
                <a:latin typeface="Arial MT"/>
                <a:cs typeface="Arial MT"/>
              </a:rPr>
              <a:t> </a:t>
            </a:r>
            <a:r>
              <a:rPr sz="1800" spc="-5" dirty="0">
                <a:solidFill>
                  <a:srgbClr val="318E9F"/>
                </a:solidFill>
                <a:latin typeface="Arial MT"/>
                <a:cs typeface="Arial MT"/>
              </a:rPr>
              <a:t>equation</a:t>
            </a:r>
            <a:r>
              <a:rPr sz="1800" spc="150" dirty="0">
                <a:solidFill>
                  <a:srgbClr val="318E9F"/>
                </a:solidFill>
                <a:latin typeface="Arial MT"/>
                <a:cs typeface="Arial MT"/>
              </a:rPr>
              <a:t> </a:t>
            </a:r>
            <a:r>
              <a:rPr sz="1800" dirty="0">
                <a:solidFill>
                  <a:srgbClr val="318E9F"/>
                </a:solidFill>
                <a:latin typeface="Arial MT"/>
                <a:cs typeface="Arial MT"/>
              </a:rPr>
              <a:t>can</a:t>
            </a:r>
            <a:r>
              <a:rPr sz="1800" spc="150" dirty="0">
                <a:solidFill>
                  <a:srgbClr val="318E9F"/>
                </a:solidFill>
                <a:latin typeface="Arial MT"/>
                <a:cs typeface="Arial MT"/>
              </a:rPr>
              <a:t> </a:t>
            </a:r>
            <a:r>
              <a:rPr sz="1800" spc="-5" dirty="0">
                <a:solidFill>
                  <a:srgbClr val="318E9F"/>
                </a:solidFill>
                <a:latin typeface="Arial MT"/>
                <a:cs typeface="Arial MT"/>
              </a:rPr>
              <a:t>be</a:t>
            </a:r>
            <a:r>
              <a:rPr sz="1800" spc="165" dirty="0">
                <a:solidFill>
                  <a:srgbClr val="318E9F"/>
                </a:solidFill>
                <a:latin typeface="Arial MT"/>
                <a:cs typeface="Arial MT"/>
              </a:rPr>
              <a:t> </a:t>
            </a:r>
            <a:r>
              <a:rPr sz="1800" spc="-5" dirty="0">
                <a:solidFill>
                  <a:srgbClr val="318E9F"/>
                </a:solidFill>
                <a:latin typeface="Arial MT"/>
                <a:cs typeface="Arial MT"/>
              </a:rPr>
              <a:t>explained</a:t>
            </a:r>
            <a:r>
              <a:rPr sz="1800" spc="155" dirty="0">
                <a:solidFill>
                  <a:srgbClr val="318E9F"/>
                </a:solidFill>
                <a:latin typeface="Arial MT"/>
                <a:cs typeface="Arial MT"/>
              </a:rPr>
              <a:t> </a:t>
            </a:r>
            <a:r>
              <a:rPr sz="1800" dirty="0">
                <a:solidFill>
                  <a:srgbClr val="318E9F"/>
                </a:solidFill>
                <a:latin typeface="Arial MT"/>
                <a:cs typeface="Arial MT"/>
              </a:rPr>
              <a:t>by</a:t>
            </a:r>
            <a:r>
              <a:rPr sz="1800" spc="145" dirty="0">
                <a:solidFill>
                  <a:srgbClr val="318E9F"/>
                </a:solidFill>
                <a:latin typeface="Arial MT"/>
                <a:cs typeface="Arial MT"/>
              </a:rPr>
              <a:t> </a:t>
            </a:r>
            <a:r>
              <a:rPr sz="1800" spc="-5" dirty="0">
                <a:solidFill>
                  <a:srgbClr val="318E9F"/>
                </a:solidFill>
                <a:latin typeface="Arial MT"/>
                <a:cs typeface="Arial MT"/>
              </a:rPr>
              <a:t>saying,</a:t>
            </a:r>
            <a:r>
              <a:rPr sz="1800" spc="160" dirty="0">
                <a:solidFill>
                  <a:srgbClr val="318E9F"/>
                </a:solidFill>
                <a:latin typeface="Arial MT"/>
                <a:cs typeface="Arial MT"/>
              </a:rPr>
              <a:t> </a:t>
            </a:r>
            <a:r>
              <a:rPr sz="1800" dirty="0">
                <a:solidFill>
                  <a:srgbClr val="318E9F"/>
                </a:solidFill>
                <a:latin typeface="Arial MT"/>
                <a:cs typeface="Arial MT"/>
              </a:rPr>
              <a:t>from</a:t>
            </a:r>
            <a:r>
              <a:rPr sz="1800" spc="155" dirty="0">
                <a:solidFill>
                  <a:srgbClr val="318E9F"/>
                </a:solidFill>
                <a:latin typeface="Arial MT"/>
                <a:cs typeface="Arial MT"/>
              </a:rPr>
              <a:t> </a:t>
            </a:r>
            <a:r>
              <a:rPr sz="1800" spc="-5" dirty="0">
                <a:solidFill>
                  <a:srgbClr val="318E9F"/>
                </a:solidFill>
                <a:latin typeface="Arial MT"/>
                <a:cs typeface="Arial MT"/>
              </a:rPr>
              <a:t>all</a:t>
            </a:r>
            <a:r>
              <a:rPr sz="1800" spc="155" dirty="0">
                <a:solidFill>
                  <a:srgbClr val="318E9F"/>
                </a:solidFill>
                <a:latin typeface="Arial MT"/>
                <a:cs typeface="Arial MT"/>
              </a:rPr>
              <a:t> </a:t>
            </a:r>
            <a:r>
              <a:rPr sz="1800" dirty="0">
                <a:solidFill>
                  <a:srgbClr val="318E9F"/>
                </a:solidFill>
                <a:latin typeface="Arial MT"/>
                <a:cs typeface="Arial MT"/>
              </a:rPr>
              <a:t>the</a:t>
            </a:r>
            <a:r>
              <a:rPr sz="1800" spc="155" dirty="0">
                <a:solidFill>
                  <a:srgbClr val="318E9F"/>
                </a:solidFill>
                <a:latin typeface="Arial MT"/>
                <a:cs typeface="Arial MT"/>
              </a:rPr>
              <a:t> </a:t>
            </a:r>
            <a:r>
              <a:rPr sz="1800" spc="-5" dirty="0">
                <a:solidFill>
                  <a:srgbClr val="318E9F"/>
                </a:solidFill>
                <a:latin typeface="Arial MT"/>
                <a:cs typeface="Arial MT"/>
              </a:rPr>
              <a:t>classes</a:t>
            </a:r>
            <a:r>
              <a:rPr sz="1800" spc="175" dirty="0">
                <a:solidFill>
                  <a:srgbClr val="318E9F"/>
                </a:solidFill>
                <a:latin typeface="Arial MT"/>
                <a:cs typeface="Arial MT"/>
              </a:rPr>
              <a:t> </a:t>
            </a:r>
            <a:r>
              <a:rPr sz="1800" spc="-20" dirty="0">
                <a:solidFill>
                  <a:srgbClr val="318E9F"/>
                </a:solidFill>
                <a:latin typeface="Arial MT"/>
                <a:cs typeface="Arial MT"/>
              </a:rPr>
              <a:t>we</a:t>
            </a:r>
            <a:r>
              <a:rPr sz="1800" spc="175" dirty="0">
                <a:solidFill>
                  <a:srgbClr val="318E9F"/>
                </a:solidFill>
                <a:latin typeface="Arial MT"/>
                <a:cs typeface="Arial MT"/>
              </a:rPr>
              <a:t> </a:t>
            </a:r>
            <a:r>
              <a:rPr sz="1800" spc="-5" dirty="0">
                <a:solidFill>
                  <a:srgbClr val="318E9F"/>
                </a:solidFill>
                <a:latin typeface="Arial MT"/>
                <a:cs typeface="Arial MT"/>
              </a:rPr>
              <a:t>have</a:t>
            </a:r>
            <a:r>
              <a:rPr sz="1800" spc="150" dirty="0">
                <a:solidFill>
                  <a:srgbClr val="318E9F"/>
                </a:solidFill>
                <a:latin typeface="Arial MT"/>
                <a:cs typeface="Arial MT"/>
              </a:rPr>
              <a:t> </a:t>
            </a:r>
            <a:r>
              <a:rPr sz="1800" spc="-5" dirty="0">
                <a:solidFill>
                  <a:srgbClr val="318E9F"/>
                </a:solidFill>
                <a:latin typeface="Arial MT"/>
                <a:cs typeface="Arial MT"/>
              </a:rPr>
              <a:t>predicted</a:t>
            </a:r>
            <a:r>
              <a:rPr sz="1800" spc="155" dirty="0">
                <a:solidFill>
                  <a:srgbClr val="318E9F"/>
                </a:solidFill>
                <a:latin typeface="Arial MT"/>
                <a:cs typeface="Arial MT"/>
              </a:rPr>
              <a:t> </a:t>
            </a:r>
            <a:r>
              <a:rPr sz="1800" spc="-5" dirty="0">
                <a:solidFill>
                  <a:srgbClr val="318E9F"/>
                </a:solidFill>
                <a:latin typeface="Arial MT"/>
                <a:cs typeface="Arial MT"/>
              </a:rPr>
              <a:t>as</a:t>
            </a:r>
            <a:r>
              <a:rPr sz="1800" spc="155" dirty="0">
                <a:solidFill>
                  <a:srgbClr val="318E9F"/>
                </a:solidFill>
                <a:latin typeface="Arial MT"/>
                <a:cs typeface="Arial MT"/>
              </a:rPr>
              <a:t> </a:t>
            </a:r>
            <a:r>
              <a:rPr sz="1800" spc="-5" dirty="0">
                <a:solidFill>
                  <a:srgbClr val="318E9F"/>
                </a:solidFill>
                <a:latin typeface="Arial MT"/>
                <a:cs typeface="Arial MT"/>
              </a:rPr>
              <a:t>positive,</a:t>
            </a:r>
            <a:r>
              <a:rPr sz="1800" spc="155" dirty="0">
                <a:solidFill>
                  <a:srgbClr val="318E9F"/>
                </a:solidFill>
                <a:latin typeface="Arial MT"/>
                <a:cs typeface="Arial MT"/>
              </a:rPr>
              <a:t> </a:t>
            </a:r>
            <a:r>
              <a:rPr sz="1800" dirty="0">
                <a:solidFill>
                  <a:srgbClr val="318E9F"/>
                </a:solidFill>
                <a:latin typeface="Arial MT"/>
                <a:cs typeface="Arial MT"/>
              </a:rPr>
              <a:t>how</a:t>
            </a:r>
            <a:r>
              <a:rPr sz="1800" spc="130" dirty="0">
                <a:solidFill>
                  <a:srgbClr val="318E9F"/>
                </a:solidFill>
                <a:latin typeface="Arial MT"/>
                <a:cs typeface="Arial MT"/>
              </a:rPr>
              <a:t> </a:t>
            </a:r>
            <a:r>
              <a:rPr sz="1800" spc="-5" dirty="0">
                <a:solidFill>
                  <a:srgbClr val="318E9F"/>
                </a:solidFill>
                <a:latin typeface="Arial MT"/>
                <a:cs typeface="Arial MT"/>
              </a:rPr>
              <a:t>many </a:t>
            </a:r>
            <a:r>
              <a:rPr sz="1800" spc="-484" dirty="0">
                <a:solidFill>
                  <a:srgbClr val="318E9F"/>
                </a:solidFill>
                <a:latin typeface="Arial MT"/>
                <a:cs typeface="Arial MT"/>
              </a:rPr>
              <a:t> </a:t>
            </a:r>
            <a:r>
              <a:rPr sz="1800" spc="-5" dirty="0">
                <a:solidFill>
                  <a:srgbClr val="318E9F"/>
                </a:solidFill>
                <a:latin typeface="Arial MT"/>
                <a:cs typeface="Arial MT"/>
              </a:rPr>
              <a:t>are</a:t>
            </a:r>
            <a:r>
              <a:rPr sz="1800" spc="-15" dirty="0">
                <a:solidFill>
                  <a:srgbClr val="318E9F"/>
                </a:solidFill>
                <a:latin typeface="Arial MT"/>
                <a:cs typeface="Arial MT"/>
              </a:rPr>
              <a:t> </a:t>
            </a:r>
            <a:r>
              <a:rPr sz="1800" spc="-5" dirty="0">
                <a:solidFill>
                  <a:srgbClr val="318E9F"/>
                </a:solidFill>
                <a:latin typeface="Arial MT"/>
                <a:cs typeface="Arial MT"/>
              </a:rPr>
              <a:t>actually</a:t>
            </a:r>
            <a:r>
              <a:rPr sz="1800" spc="10" dirty="0">
                <a:solidFill>
                  <a:srgbClr val="318E9F"/>
                </a:solidFill>
                <a:latin typeface="Arial MT"/>
                <a:cs typeface="Arial MT"/>
              </a:rPr>
              <a:t> </a:t>
            </a:r>
            <a:r>
              <a:rPr sz="1800" spc="-5" dirty="0">
                <a:solidFill>
                  <a:srgbClr val="318E9F"/>
                </a:solidFill>
                <a:latin typeface="Arial MT"/>
                <a:cs typeface="Arial MT"/>
              </a:rPr>
              <a:t>positive.</a:t>
            </a:r>
            <a:endParaRPr sz="1800">
              <a:latin typeface="Arial MT"/>
              <a:cs typeface="Arial MT"/>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2192000" cy="180340"/>
            <a:chOff x="0" y="6678168"/>
            <a:chExt cx="12192000" cy="18034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4"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pic>
          <p:nvPicPr>
            <p:cNvPr id="5" name="object 5"/>
            <p:cNvPicPr/>
            <p:nvPr/>
          </p:nvPicPr>
          <p:blipFill>
            <a:blip r:embed="rId2" cstate="print"/>
            <a:stretch>
              <a:fillRect/>
            </a:stretch>
          </p:blipFill>
          <p:spPr>
            <a:xfrm>
              <a:off x="0" y="6821423"/>
              <a:ext cx="12191999" cy="36573"/>
            </a:xfrm>
            <a:prstGeom prst="rect">
              <a:avLst/>
            </a:prstGeom>
          </p:spPr>
        </p:pic>
      </p:grpSp>
      <p:sp>
        <p:nvSpPr>
          <p:cNvPr id="6" name="object 6"/>
          <p:cNvSpPr/>
          <p:nvPr/>
        </p:nvSpPr>
        <p:spPr>
          <a:xfrm>
            <a:off x="0" y="0"/>
            <a:ext cx="12192000" cy="1333500"/>
          </a:xfrm>
          <a:custGeom>
            <a:avLst/>
            <a:gdLst/>
            <a:ahLst/>
            <a:cxnLst/>
            <a:rect l="l" t="t" r="r" b="b"/>
            <a:pathLst>
              <a:path w="12192000" h="1333500">
                <a:moveTo>
                  <a:pt x="12192000" y="0"/>
                </a:moveTo>
                <a:lnTo>
                  <a:pt x="0" y="0"/>
                </a:lnTo>
                <a:lnTo>
                  <a:pt x="0" y="1333500"/>
                </a:lnTo>
                <a:lnTo>
                  <a:pt x="12192000" y="1333500"/>
                </a:lnTo>
                <a:lnTo>
                  <a:pt x="12192000" y="0"/>
                </a:lnTo>
                <a:close/>
              </a:path>
            </a:pathLst>
          </a:custGeom>
          <a:solidFill>
            <a:srgbClr val="D24625"/>
          </a:solidFill>
        </p:spPr>
        <p:txBody>
          <a:bodyPr wrap="square" lIns="0" tIns="0" rIns="0" bIns="0" rtlCol="0"/>
          <a:lstStyle/>
          <a:p>
            <a:endParaRPr/>
          </a:p>
        </p:txBody>
      </p:sp>
      <p:sp>
        <p:nvSpPr>
          <p:cNvPr id="7" name="object 7"/>
          <p:cNvSpPr txBox="1">
            <a:spLocks noGrp="1"/>
          </p:cNvSpPr>
          <p:nvPr>
            <p:ph type="title"/>
          </p:nvPr>
        </p:nvSpPr>
        <p:spPr>
          <a:xfrm>
            <a:off x="371957" y="302209"/>
            <a:ext cx="4188460" cy="635000"/>
          </a:xfrm>
          <a:prstGeom prst="rect">
            <a:avLst/>
          </a:prstGeom>
        </p:spPr>
        <p:txBody>
          <a:bodyPr vert="horz" wrap="square" lIns="0" tIns="12065" rIns="0" bIns="0" rtlCol="0">
            <a:spAutoFit/>
          </a:bodyPr>
          <a:lstStyle/>
          <a:p>
            <a:pPr marL="12700">
              <a:lnSpc>
                <a:spcPct val="100000"/>
              </a:lnSpc>
              <a:spcBef>
                <a:spcPts val="95"/>
              </a:spcBef>
            </a:pPr>
            <a:r>
              <a:rPr sz="4000" spc="-630" dirty="0">
                <a:solidFill>
                  <a:srgbClr val="FFFFFF"/>
                </a:solidFill>
                <a:latin typeface="Microsoft Sans Serif"/>
                <a:cs typeface="Microsoft Sans Serif"/>
              </a:rPr>
              <a:t>PEAS</a:t>
            </a:r>
            <a:r>
              <a:rPr sz="4000" spc="40" dirty="0">
                <a:solidFill>
                  <a:srgbClr val="FFFFFF"/>
                </a:solidFill>
                <a:latin typeface="Microsoft Sans Serif"/>
                <a:cs typeface="Microsoft Sans Serif"/>
              </a:rPr>
              <a:t> </a:t>
            </a:r>
            <a:r>
              <a:rPr sz="4000" spc="-1010" dirty="0">
                <a:solidFill>
                  <a:srgbClr val="FFFFFF"/>
                </a:solidFill>
                <a:latin typeface="Microsoft Sans Serif"/>
                <a:cs typeface="Microsoft Sans Serif"/>
              </a:rPr>
              <a:t>R</a:t>
            </a:r>
            <a:r>
              <a:rPr sz="4000" spc="-225" dirty="0">
                <a:solidFill>
                  <a:srgbClr val="FFFFFF"/>
                </a:solidFill>
                <a:latin typeface="Microsoft Sans Serif"/>
                <a:cs typeface="Microsoft Sans Serif"/>
              </a:rPr>
              <a:t>epres</a:t>
            </a:r>
            <a:r>
              <a:rPr sz="4000" spc="-240" dirty="0">
                <a:solidFill>
                  <a:srgbClr val="FFFFFF"/>
                </a:solidFill>
                <a:latin typeface="Microsoft Sans Serif"/>
                <a:cs typeface="Microsoft Sans Serif"/>
              </a:rPr>
              <a:t>e</a:t>
            </a:r>
            <a:r>
              <a:rPr sz="4000" spc="-185" dirty="0">
                <a:solidFill>
                  <a:srgbClr val="FFFFFF"/>
                </a:solidFill>
                <a:latin typeface="Microsoft Sans Serif"/>
                <a:cs typeface="Microsoft Sans Serif"/>
              </a:rPr>
              <a:t>ntation</a:t>
            </a:r>
            <a:endParaRPr sz="4000">
              <a:latin typeface="Microsoft Sans Serif"/>
              <a:cs typeface="Microsoft Sans Serif"/>
            </a:endParaRPr>
          </a:p>
        </p:txBody>
      </p:sp>
      <p:sp>
        <p:nvSpPr>
          <p:cNvPr id="8" name="object 8"/>
          <p:cNvSpPr txBox="1"/>
          <p:nvPr/>
        </p:nvSpPr>
        <p:spPr>
          <a:xfrm>
            <a:off x="507593" y="1713738"/>
            <a:ext cx="10768965" cy="1397000"/>
          </a:xfrm>
          <a:prstGeom prst="rect">
            <a:avLst/>
          </a:prstGeom>
        </p:spPr>
        <p:txBody>
          <a:bodyPr vert="horz" wrap="square" lIns="0" tIns="12700" rIns="0" bIns="0" rtlCol="0">
            <a:spAutoFit/>
          </a:bodyPr>
          <a:lstStyle/>
          <a:p>
            <a:pPr marL="299085" indent="-287020">
              <a:lnSpc>
                <a:spcPct val="100000"/>
              </a:lnSpc>
              <a:spcBef>
                <a:spcPts val="100"/>
              </a:spcBef>
              <a:buFont typeface="Wingdings"/>
              <a:buChar char=""/>
              <a:tabLst>
                <a:tab pos="299720" algn="l"/>
              </a:tabLst>
            </a:pPr>
            <a:r>
              <a:rPr sz="1800" spc="-5" dirty="0">
                <a:solidFill>
                  <a:srgbClr val="333333"/>
                </a:solidFill>
                <a:latin typeface="Arial MT"/>
                <a:cs typeface="Arial MT"/>
              </a:rPr>
              <a:t>PEAS</a:t>
            </a:r>
            <a:r>
              <a:rPr sz="1800" dirty="0">
                <a:solidFill>
                  <a:srgbClr val="333333"/>
                </a:solidFill>
                <a:latin typeface="Arial MT"/>
                <a:cs typeface="Arial MT"/>
              </a:rPr>
              <a:t> </a:t>
            </a:r>
            <a:r>
              <a:rPr sz="1800" spc="-5" dirty="0">
                <a:solidFill>
                  <a:srgbClr val="333333"/>
                </a:solidFill>
                <a:latin typeface="Arial MT"/>
                <a:cs typeface="Arial MT"/>
              </a:rPr>
              <a:t>stands</a:t>
            </a:r>
            <a:r>
              <a:rPr sz="1800" dirty="0">
                <a:solidFill>
                  <a:srgbClr val="333333"/>
                </a:solidFill>
                <a:latin typeface="Arial MT"/>
                <a:cs typeface="Arial MT"/>
              </a:rPr>
              <a:t> for</a:t>
            </a:r>
            <a:r>
              <a:rPr sz="1800" spc="5" dirty="0">
                <a:solidFill>
                  <a:srgbClr val="333333"/>
                </a:solidFill>
                <a:latin typeface="Arial MT"/>
                <a:cs typeface="Arial MT"/>
              </a:rPr>
              <a:t> </a:t>
            </a:r>
            <a:r>
              <a:rPr sz="1800" b="1" spc="-10" dirty="0">
                <a:solidFill>
                  <a:srgbClr val="00AF50"/>
                </a:solidFill>
                <a:latin typeface="Arial"/>
                <a:cs typeface="Arial"/>
              </a:rPr>
              <a:t>PERFORMANCE</a:t>
            </a:r>
            <a:r>
              <a:rPr sz="1800" b="1" spc="55" dirty="0">
                <a:solidFill>
                  <a:srgbClr val="00AF50"/>
                </a:solidFill>
                <a:latin typeface="Arial"/>
                <a:cs typeface="Arial"/>
              </a:rPr>
              <a:t> </a:t>
            </a:r>
            <a:r>
              <a:rPr sz="1800" b="1" dirty="0">
                <a:solidFill>
                  <a:srgbClr val="00AF50"/>
                </a:solidFill>
                <a:latin typeface="Arial"/>
                <a:cs typeface="Arial"/>
              </a:rPr>
              <a:t>,</a:t>
            </a:r>
            <a:r>
              <a:rPr sz="1800" b="1" spc="10" dirty="0">
                <a:solidFill>
                  <a:srgbClr val="00AF50"/>
                </a:solidFill>
                <a:latin typeface="Arial"/>
                <a:cs typeface="Arial"/>
              </a:rPr>
              <a:t> </a:t>
            </a:r>
            <a:r>
              <a:rPr sz="1800" b="1" spc="-20" dirty="0">
                <a:solidFill>
                  <a:srgbClr val="00AF50"/>
                </a:solidFill>
                <a:latin typeface="Arial"/>
                <a:cs typeface="Arial"/>
              </a:rPr>
              <a:t>ENVIRONMENT,</a:t>
            </a:r>
            <a:r>
              <a:rPr sz="1800" b="1" spc="-60" dirty="0">
                <a:solidFill>
                  <a:srgbClr val="00AF50"/>
                </a:solidFill>
                <a:latin typeface="Arial"/>
                <a:cs typeface="Arial"/>
              </a:rPr>
              <a:t> </a:t>
            </a:r>
            <a:r>
              <a:rPr sz="1800" b="1" spc="-25" dirty="0">
                <a:solidFill>
                  <a:srgbClr val="00AF50"/>
                </a:solidFill>
                <a:latin typeface="Arial"/>
                <a:cs typeface="Arial"/>
              </a:rPr>
              <a:t>ACTUATORS,</a:t>
            </a:r>
            <a:r>
              <a:rPr sz="1800" b="1" spc="60" dirty="0">
                <a:solidFill>
                  <a:srgbClr val="00AF50"/>
                </a:solidFill>
                <a:latin typeface="Arial"/>
                <a:cs typeface="Arial"/>
              </a:rPr>
              <a:t> </a:t>
            </a:r>
            <a:r>
              <a:rPr sz="1800" b="1" spc="-5" dirty="0">
                <a:solidFill>
                  <a:srgbClr val="00AF50"/>
                </a:solidFill>
                <a:latin typeface="Arial"/>
                <a:cs typeface="Arial"/>
              </a:rPr>
              <a:t>SENSORS</a:t>
            </a:r>
            <a:r>
              <a:rPr sz="1800" spc="-5" dirty="0">
                <a:solidFill>
                  <a:srgbClr val="A6A6A6"/>
                </a:solidFill>
                <a:latin typeface="Arial MT"/>
                <a:cs typeface="Arial MT"/>
              </a:rPr>
              <a:t>.</a:t>
            </a:r>
            <a:endParaRPr sz="1800">
              <a:latin typeface="Arial MT"/>
              <a:cs typeface="Arial MT"/>
            </a:endParaRPr>
          </a:p>
          <a:p>
            <a:pPr>
              <a:lnSpc>
                <a:spcPct val="100000"/>
              </a:lnSpc>
              <a:spcBef>
                <a:spcPts val="30"/>
              </a:spcBef>
            </a:pPr>
            <a:endParaRPr sz="1850">
              <a:latin typeface="Arial MT"/>
              <a:cs typeface="Arial MT"/>
            </a:endParaRPr>
          </a:p>
          <a:p>
            <a:pPr marL="12700" marR="5080" algn="just">
              <a:lnSpc>
                <a:spcPct val="100000"/>
              </a:lnSpc>
            </a:pPr>
            <a:r>
              <a:rPr sz="1800" spc="-5" dirty="0">
                <a:solidFill>
                  <a:srgbClr val="333333"/>
                </a:solidFill>
                <a:latin typeface="Arial MT"/>
                <a:cs typeface="Arial MT"/>
              </a:rPr>
              <a:t>PEAS is a type of model </a:t>
            </a:r>
            <a:r>
              <a:rPr sz="1800" dirty="0">
                <a:solidFill>
                  <a:srgbClr val="333333"/>
                </a:solidFill>
                <a:latin typeface="Arial MT"/>
                <a:cs typeface="Arial MT"/>
              </a:rPr>
              <a:t>on </a:t>
            </a:r>
            <a:r>
              <a:rPr sz="1800" spc="-10" dirty="0">
                <a:solidFill>
                  <a:srgbClr val="333333"/>
                </a:solidFill>
                <a:latin typeface="Arial MT"/>
                <a:cs typeface="Arial MT"/>
              </a:rPr>
              <a:t>which </a:t>
            </a:r>
            <a:r>
              <a:rPr sz="1800" dirty="0">
                <a:solidFill>
                  <a:srgbClr val="333333"/>
                </a:solidFill>
                <a:latin typeface="Arial MT"/>
                <a:cs typeface="Arial MT"/>
              </a:rPr>
              <a:t>an </a:t>
            </a:r>
            <a:r>
              <a:rPr sz="1800" spc="-5" dirty="0">
                <a:solidFill>
                  <a:srgbClr val="333333"/>
                </a:solidFill>
                <a:latin typeface="Arial MT"/>
                <a:cs typeface="Arial MT"/>
              </a:rPr>
              <a:t>AI agent </a:t>
            </a:r>
            <a:r>
              <a:rPr sz="1800" spc="-10" dirty="0">
                <a:solidFill>
                  <a:srgbClr val="333333"/>
                </a:solidFill>
                <a:latin typeface="Arial MT"/>
                <a:cs typeface="Arial MT"/>
              </a:rPr>
              <a:t>works </a:t>
            </a:r>
            <a:r>
              <a:rPr sz="1800" spc="-5" dirty="0">
                <a:solidFill>
                  <a:srgbClr val="333333"/>
                </a:solidFill>
                <a:latin typeface="Arial MT"/>
                <a:cs typeface="Arial MT"/>
              </a:rPr>
              <a:t>upon. When </a:t>
            </a:r>
            <a:r>
              <a:rPr sz="1800" spc="-20" dirty="0">
                <a:solidFill>
                  <a:srgbClr val="333333"/>
                </a:solidFill>
                <a:latin typeface="Arial MT"/>
                <a:cs typeface="Arial MT"/>
              </a:rPr>
              <a:t>we </a:t>
            </a:r>
            <a:r>
              <a:rPr sz="1800" spc="-5" dirty="0">
                <a:solidFill>
                  <a:srgbClr val="333333"/>
                </a:solidFill>
                <a:latin typeface="Arial MT"/>
                <a:cs typeface="Arial MT"/>
              </a:rPr>
              <a:t>define an AI agent or rational </a:t>
            </a:r>
            <a:r>
              <a:rPr sz="1800" dirty="0">
                <a:solidFill>
                  <a:srgbClr val="333333"/>
                </a:solidFill>
                <a:latin typeface="Arial MT"/>
                <a:cs typeface="Arial MT"/>
              </a:rPr>
              <a:t>agent, </a:t>
            </a:r>
            <a:r>
              <a:rPr sz="1800" spc="5" dirty="0">
                <a:solidFill>
                  <a:srgbClr val="333333"/>
                </a:solidFill>
                <a:latin typeface="Arial MT"/>
                <a:cs typeface="Arial MT"/>
              </a:rPr>
              <a:t> </a:t>
            </a:r>
            <a:r>
              <a:rPr sz="1800" spc="-5" dirty="0">
                <a:solidFill>
                  <a:srgbClr val="333333"/>
                </a:solidFill>
                <a:latin typeface="Arial MT"/>
                <a:cs typeface="Arial MT"/>
              </a:rPr>
              <a:t>then </a:t>
            </a:r>
            <a:r>
              <a:rPr sz="1800" spc="-20" dirty="0">
                <a:solidFill>
                  <a:srgbClr val="333333"/>
                </a:solidFill>
                <a:latin typeface="Arial MT"/>
                <a:cs typeface="Arial MT"/>
              </a:rPr>
              <a:t>we </a:t>
            </a:r>
            <a:r>
              <a:rPr sz="1800" spc="-5" dirty="0">
                <a:solidFill>
                  <a:srgbClr val="333333"/>
                </a:solidFill>
                <a:latin typeface="Arial MT"/>
                <a:cs typeface="Arial MT"/>
              </a:rPr>
              <a:t>can group </a:t>
            </a:r>
            <a:r>
              <a:rPr sz="1800" dirty="0">
                <a:solidFill>
                  <a:srgbClr val="333333"/>
                </a:solidFill>
                <a:latin typeface="Arial MT"/>
                <a:cs typeface="Arial MT"/>
              </a:rPr>
              <a:t>its </a:t>
            </a:r>
            <a:r>
              <a:rPr sz="1800" spc="-5" dirty="0">
                <a:solidFill>
                  <a:srgbClr val="333333"/>
                </a:solidFill>
                <a:latin typeface="Arial MT"/>
                <a:cs typeface="Arial MT"/>
              </a:rPr>
              <a:t>properties under </a:t>
            </a:r>
            <a:r>
              <a:rPr sz="1800" dirty="0">
                <a:solidFill>
                  <a:srgbClr val="333333"/>
                </a:solidFill>
                <a:latin typeface="Arial MT"/>
                <a:cs typeface="Arial MT"/>
              </a:rPr>
              <a:t>PEAS </a:t>
            </a:r>
            <a:r>
              <a:rPr sz="1800" spc="-5" dirty="0">
                <a:solidFill>
                  <a:srgbClr val="333333"/>
                </a:solidFill>
                <a:latin typeface="Arial MT"/>
                <a:cs typeface="Arial MT"/>
              </a:rPr>
              <a:t>representation model. Here performance measure is </a:t>
            </a:r>
            <a:r>
              <a:rPr sz="1800" dirty="0">
                <a:solidFill>
                  <a:srgbClr val="333333"/>
                </a:solidFill>
                <a:latin typeface="Arial MT"/>
                <a:cs typeface="Arial MT"/>
              </a:rPr>
              <a:t>the </a:t>
            </a:r>
            <a:r>
              <a:rPr sz="1800" spc="5" dirty="0">
                <a:solidFill>
                  <a:srgbClr val="333333"/>
                </a:solidFill>
                <a:latin typeface="Arial MT"/>
                <a:cs typeface="Arial MT"/>
              </a:rPr>
              <a:t> </a:t>
            </a:r>
            <a:r>
              <a:rPr sz="1800" spc="-5" dirty="0">
                <a:solidFill>
                  <a:srgbClr val="333333"/>
                </a:solidFill>
                <a:latin typeface="Arial MT"/>
                <a:cs typeface="Arial MT"/>
              </a:rPr>
              <a:t>objective</a:t>
            </a:r>
            <a:r>
              <a:rPr sz="1800" spc="10" dirty="0">
                <a:solidFill>
                  <a:srgbClr val="333333"/>
                </a:solidFill>
                <a:latin typeface="Arial MT"/>
                <a:cs typeface="Arial MT"/>
              </a:rPr>
              <a:t> </a:t>
            </a:r>
            <a:r>
              <a:rPr sz="1800" dirty="0">
                <a:solidFill>
                  <a:srgbClr val="333333"/>
                </a:solidFill>
                <a:latin typeface="Arial MT"/>
                <a:cs typeface="Arial MT"/>
              </a:rPr>
              <a:t>for</a:t>
            </a:r>
            <a:r>
              <a:rPr sz="1800" spc="-5" dirty="0">
                <a:solidFill>
                  <a:srgbClr val="333333"/>
                </a:solidFill>
                <a:latin typeface="Arial MT"/>
                <a:cs typeface="Arial MT"/>
              </a:rPr>
              <a:t> the success</a:t>
            </a:r>
            <a:r>
              <a:rPr sz="1800" spc="5" dirty="0">
                <a:solidFill>
                  <a:srgbClr val="333333"/>
                </a:solidFill>
                <a:latin typeface="Arial MT"/>
                <a:cs typeface="Arial MT"/>
              </a:rPr>
              <a:t> </a:t>
            </a:r>
            <a:r>
              <a:rPr sz="1800" spc="-5" dirty="0">
                <a:solidFill>
                  <a:srgbClr val="333333"/>
                </a:solidFill>
                <a:latin typeface="Arial MT"/>
                <a:cs typeface="Arial MT"/>
              </a:rPr>
              <a:t>of</a:t>
            </a:r>
            <a:r>
              <a:rPr sz="1800" spc="5" dirty="0">
                <a:solidFill>
                  <a:srgbClr val="333333"/>
                </a:solidFill>
                <a:latin typeface="Arial MT"/>
                <a:cs typeface="Arial MT"/>
              </a:rPr>
              <a:t> </a:t>
            </a:r>
            <a:r>
              <a:rPr sz="1800" spc="-5" dirty="0">
                <a:solidFill>
                  <a:srgbClr val="333333"/>
                </a:solidFill>
                <a:latin typeface="Arial MT"/>
                <a:cs typeface="Arial MT"/>
              </a:rPr>
              <a:t>an agent's</a:t>
            </a:r>
            <a:r>
              <a:rPr sz="1800" spc="5" dirty="0">
                <a:solidFill>
                  <a:srgbClr val="333333"/>
                </a:solidFill>
                <a:latin typeface="Arial MT"/>
                <a:cs typeface="Arial MT"/>
              </a:rPr>
              <a:t> </a:t>
            </a:r>
            <a:r>
              <a:rPr sz="1800" spc="-15" dirty="0">
                <a:solidFill>
                  <a:srgbClr val="333333"/>
                </a:solidFill>
                <a:latin typeface="Arial MT"/>
                <a:cs typeface="Arial MT"/>
              </a:rPr>
              <a:t>behavior.</a:t>
            </a:r>
            <a:endParaRPr sz="1800">
              <a:latin typeface="Arial MT"/>
              <a:cs typeface="Arial MT"/>
            </a:endParaRPr>
          </a:p>
        </p:txBody>
      </p:sp>
      <p:sp>
        <p:nvSpPr>
          <p:cNvPr id="9" name="object 9"/>
          <p:cNvSpPr txBox="1"/>
          <p:nvPr/>
        </p:nvSpPr>
        <p:spPr>
          <a:xfrm>
            <a:off x="11261852" y="4301744"/>
            <a:ext cx="622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33333"/>
                </a:solidFill>
                <a:latin typeface="Arial MT"/>
                <a:cs typeface="Arial MT"/>
              </a:rPr>
              <a:t>s</a:t>
            </a:r>
            <a:r>
              <a:rPr sz="1800" spc="-5" dirty="0">
                <a:solidFill>
                  <a:srgbClr val="333333"/>
                </a:solidFill>
                <a:latin typeface="Arial MT"/>
                <a:cs typeface="Arial MT"/>
              </a:rPr>
              <a:t>i</a:t>
            </a:r>
            <a:r>
              <a:rPr sz="1800" spc="-15" dirty="0">
                <a:solidFill>
                  <a:srgbClr val="333333"/>
                </a:solidFill>
                <a:latin typeface="Arial MT"/>
                <a:cs typeface="Arial MT"/>
              </a:rPr>
              <a:t>g</a:t>
            </a:r>
            <a:r>
              <a:rPr sz="1800" dirty="0">
                <a:solidFill>
                  <a:srgbClr val="333333"/>
                </a:solidFill>
                <a:latin typeface="Arial MT"/>
                <a:cs typeface="Arial MT"/>
              </a:rPr>
              <a:t>ns,</a:t>
            </a:r>
            <a:endParaRPr sz="1800">
              <a:latin typeface="Arial MT"/>
              <a:cs typeface="Arial MT"/>
            </a:endParaRPr>
          </a:p>
        </p:txBody>
      </p:sp>
      <p:pic>
        <p:nvPicPr>
          <p:cNvPr id="10" name="object 10"/>
          <p:cNvPicPr/>
          <p:nvPr/>
        </p:nvPicPr>
        <p:blipFill>
          <a:blip r:embed="rId3" cstate="print"/>
          <a:stretch>
            <a:fillRect/>
          </a:stretch>
        </p:blipFill>
        <p:spPr>
          <a:xfrm>
            <a:off x="738327" y="4199726"/>
            <a:ext cx="4122521" cy="1781678"/>
          </a:xfrm>
          <a:prstGeom prst="rect">
            <a:avLst/>
          </a:prstGeom>
        </p:spPr>
      </p:pic>
      <p:sp>
        <p:nvSpPr>
          <p:cNvPr id="11" name="object 11"/>
          <p:cNvSpPr txBox="1"/>
          <p:nvPr/>
        </p:nvSpPr>
        <p:spPr>
          <a:xfrm>
            <a:off x="417068" y="3287395"/>
            <a:ext cx="10621010" cy="158877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Arial"/>
                <a:cs typeface="Arial"/>
              </a:rPr>
              <a:t>Let's</a:t>
            </a:r>
            <a:r>
              <a:rPr sz="1800" b="1" spc="-10" dirty="0">
                <a:solidFill>
                  <a:srgbClr val="333333"/>
                </a:solidFill>
                <a:latin typeface="Arial"/>
                <a:cs typeface="Arial"/>
              </a:rPr>
              <a:t> </a:t>
            </a:r>
            <a:r>
              <a:rPr sz="1800" b="1" dirty="0">
                <a:solidFill>
                  <a:srgbClr val="333333"/>
                </a:solidFill>
                <a:latin typeface="Arial"/>
                <a:cs typeface="Arial"/>
              </a:rPr>
              <a:t>suppose </a:t>
            </a:r>
            <a:r>
              <a:rPr sz="1800" b="1" spc="-5" dirty="0">
                <a:solidFill>
                  <a:srgbClr val="333333"/>
                </a:solidFill>
                <a:latin typeface="Arial"/>
                <a:cs typeface="Arial"/>
              </a:rPr>
              <a:t>a self-driving</a:t>
            </a:r>
            <a:r>
              <a:rPr sz="1800" b="1" spc="35" dirty="0">
                <a:solidFill>
                  <a:srgbClr val="333333"/>
                </a:solidFill>
                <a:latin typeface="Arial"/>
                <a:cs typeface="Arial"/>
              </a:rPr>
              <a:t> </a:t>
            </a:r>
            <a:r>
              <a:rPr sz="1800" b="1" spc="-5" dirty="0">
                <a:solidFill>
                  <a:srgbClr val="333333"/>
                </a:solidFill>
                <a:latin typeface="Arial"/>
                <a:cs typeface="Arial"/>
              </a:rPr>
              <a:t>car </a:t>
            </a:r>
            <a:r>
              <a:rPr sz="1800" b="1" dirty="0">
                <a:solidFill>
                  <a:srgbClr val="333333"/>
                </a:solidFill>
                <a:latin typeface="Arial"/>
                <a:cs typeface="Arial"/>
              </a:rPr>
              <a:t>then</a:t>
            </a:r>
            <a:r>
              <a:rPr sz="1800" b="1" spc="5" dirty="0">
                <a:solidFill>
                  <a:srgbClr val="333333"/>
                </a:solidFill>
                <a:latin typeface="Arial"/>
                <a:cs typeface="Arial"/>
              </a:rPr>
              <a:t> </a:t>
            </a:r>
            <a:r>
              <a:rPr sz="1800" b="1" spc="-15" dirty="0">
                <a:solidFill>
                  <a:srgbClr val="333333"/>
                </a:solidFill>
                <a:latin typeface="Arial"/>
                <a:cs typeface="Arial"/>
              </a:rPr>
              <a:t>PEAS</a:t>
            </a:r>
            <a:r>
              <a:rPr sz="1800" b="1" spc="50" dirty="0">
                <a:solidFill>
                  <a:srgbClr val="333333"/>
                </a:solidFill>
                <a:latin typeface="Arial"/>
                <a:cs typeface="Arial"/>
              </a:rPr>
              <a:t> </a:t>
            </a:r>
            <a:r>
              <a:rPr sz="1800" b="1" spc="-5" dirty="0">
                <a:solidFill>
                  <a:srgbClr val="333333"/>
                </a:solidFill>
                <a:latin typeface="Arial"/>
                <a:cs typeface="Arial"/>
              </a:rPr>
              <a:t>representation</a:t>
            </a:r>
            <a:r>
              <a:rPr sz="1800" b="1" spc="10" dirty="0">
                <a:solidFill>
                  <a:srgbClr val="333333"/>
                </a:solidFill>
                <a:latin typeface="Arial"/>
                <a:cs typeface="Arial"/>
              </a:rPr>
              <a:t> </a:t>
            </a:r>
            <a:r>
              <a:rPr sz="1800" b="1" spc="5" dirty="0">
                <a:solidFill>
                  <a:srgbClr val="333333"/>
                </a:solidFill>
                <a:latin typeface="Arial"/>
                <a:cs typeface="Arial"/>
              </a:rPr>
              <a:t>will</a:t>
            </a:r>
            <a:r>
              <a:rPr sz="1800" b="1" spc="-35" dirty="0">
                <a:solidFill>
                  <a:srgbClr val="333333"/>
                </a:solidFill>
                <a:latin typeface="Arial"/>
                <a:cs typeface="Arial"/>
              </a:rPr>
              <a:t> </a:t>
            </a:r>
            <a:r>
              <a:rPr sz="1800" b="1" spc="-5" dirty="0">
                <a:solidFill>
                  <a:srgbClr val="333333"/>
                </a:solidFill>
                <a:latin typeface="Arial"/>
                <a:cs typeface="Arial"/>
              </a:rPr>
              <a:t>be:</a:t>
            </a:r>
            <a:endParaRPr sz="1800">
              <a:latin typeface="Arial"/>
              <a:cs typeface="Arial"/>
            </a:endParaRPr>
          </a:p>
          <a:p>
            <a:pPr marL="5542280">
              <a:lnSpc>
                <a:spcPct val="100000"/>
              </a:lnSpc>
              <a:spcBef>
                <a:spcPts val="1505"/>
              </a:spcBef>
            </a:pPr>
            <a:r>
              <a:rPr sz="1800" b="1" spc="-5" dirty="0">
                <a:solidFill>
                  <a:srgbClr val="333333"/>
                </a:solidFill>
                <a:latin typeface="Arial"/>
                <a:cs typeface="Arial"/>
              </a:rPr>
              <a:t>Performance:</a:t>
            </a:r>
            <a:r>
              <a:rPr sz="1800" b="1" spc="10" dirty="0">
                <a:solidFill>
                  <a:srgbClr val="333333"/>
                </a:solidFill>
                <a:latin typeface="Arial"/>
                <a:cs typeface="Arial"/>
              </a:rPr>
              <a:t> </a:t>
            </a:r>
            <a:r>
              <a:rPr sz="1800" spc="-25" dirty="0">
                <a:solidFill>
                  <a:srgbClr val="333333"/>
                </a:solidFill>
                <a:latin typeface="Arial MT"/>
                <a:cs typeface="Arial MT"/>
              </a:rPr>
              <a:t>Safety,</a:t>
            </a:r>
            <a:r>
              <a:rPr sz="1800" spc="25" dirty="0">
                <a:solidFill>
                  <a:srgbClr val="333333"/>
                </a:solidFill>
                <a:latin typeface="Arial MT"/>
                <a:cs typeface="Arial MT"/>
              </a:rPr>
              <a:t> </a:t>
            </a:r>
            <a:r>
              <a:rPr sz="1800" dirty="0">
                <a:solidFill>
                  <a:srgbClr val="333333"/>
                </a:solidFill>
                <a:latin typeface="Arial MT"/>
                <a:cs typeface="Arial MT"/>
              </a:rPr>
              <a:t>time,</a:t>
            </a:r>
            <a:r>
              <a:rPr sz="1800" spc="-15" dirty="0">
                <a:solidFill>
                  <a:srgbClr val="333333"/>
                </a:solidFill>
                <a:latin typeface="Arial MT"/>
                <a:cs typeface="Arial MT"/>
              </a:rPr>
              <a:t> </a:t>
            </a:r>
            <a:r>
              <a:rPr sz="1800" spc="-5" dirty="0">
                <a:solidFill>
                  <a:srgbClr val="333333"/>
                </a:solidFill>
                <a:latin typeface="Arial MT"/>
                <a:cs typeface="Arial MT"/>
              </a:rPr>
              <a:t>legal</a:t>
            </a:r>
            <a:r>
              <a:rPr sz="1800" spc="20" dirty="0">
                <a:solidFill>
                  <a:srgbClr val="333333"/>
                </a:solidFill>
                <a:latin typeface="Arial MT"/>
                <a:cs typeface="Arial MT"/>
              </a:rPr>
              <a:t> </a:t>
            </a:r>
            <a:r>
              <a:rPr sz="1800" spc="-5" dirty="0">
                <a:solidFill>
                  <a:srgbClr val="333333"/>
                </a:solidFill>
                <a:latin typeface="Arial MT"/>
                <a:cs typeface="Arial MT"/>
              </a:rPr>
              <a:t>drive, comfort</a:t>
            </a:r>
            <a:endParaRPr sz="1800">
              <a:latin typeface="Arial MT"/>
              <a:cs typeface="Arial MT"/>
            </a:endParaRPr>
          </a:p>
          <a:p>
            <a:pPr>
              <a:lnSpc>
                <a:spcPct val="100000"/>
              </a:lnSpc>
              <a:spcBef>
                <a:spcPts val="30"/>
              </a:spcBef>
            </a:pPr>
            <a:endParaRPr sz="1850">
              <a:latin typeface="Arial MT"/>
              <a:cs typeface="Arial MT"/>
            </a:endParaRPr>
          </a:p>
          <a:p>
            <a:pPr marL="5542280" marR="5080">
              <a:lnSpc>
                <a:spcPct val="100000"/>
              </a:lnSpc>
              <a:spcBef>
                <a:spcPts val="5"/>
              </a:spcBef>
              <a:tabLst>
                <a:tab pos="7265670" algn="l"/>
                <a:tab pos="8240395" algn="l"/>
                <a:tab pos="9011285" algn="l"/>
                <a:tab pos="10151110" algn="l"/>
              </a:tabLst>
            </a:pPr>
            <a:r>
              <a:rPr sz="1800" b="1" dirty="0">
                <a:solidFill>
                  <a:srgbClr val="333333"/>
                </a:solidFill>
                <a:latin typeface="Arial"/>
                <a:cs typeface="Arial"/>
              </a:rPr>
              <a:t>E</a:t>
            </a:r>
            <a:r>
              <a:rPr sz="1800" b="1" spc="10" dirty="0">
                <a:solidFill>
                  <a:srgbClr val="333333"/>
                </a:solidFill>
                <a:latin typeface="Arial"/>
                <a:cs typeface="Arial"/>
              </a:rPr>
              <a:t>n</a:t>
            </a:r>
            <a:r>
              <a:rPr sz="1800" b="1" spc="-35" dirty="0">
                <a:solidFill>
                  <a:srgbClr val="333333"/>
                </a:solidFill>
                <a:latin typeface="Arial"/>
                <a:cs typeface="Arial"/>
              </a:rPr>
              <a:t>v</a:t>
            </a:r>
            <a:r>
              <a:rPr sz="1800" b="1" dirty="0">
                <a:solidFill>
                  <a:srgbClr val="333333"/>
                </a:solidFill>
                <a:latin typeface="Arial"/>
                <a:cs typeface="Arial"/>
              </a:rPr>
              <a:t>iro</a:t>
            </a:r>
            <a:r>
              <a:rPr sz="1800" b="1" spc="5" dirty="0">
                <a:solidFill>
                  <a:srgbClr val="333333"/>
                </a:solidFill>
                <a:latin typeface="Arial"/>
                <a:cs typeface="Arial"/>
              </a:rPr>
              <a:t>n</a:t>
            </a:r>
            <a:r>
              <a:rPr sz="1800" b="1" spc="-5" dirty="0">
                <a:solidFill>
                  <a:srgbClr val="333333"/>
                </a:solidFill>
                <a:latin typeface="Arial"/>
                <a:cs typeface="Arial"/>
              </a:rPr>
              <a:t>m</a:t>
            </a:r>
            <a:r>
              <a:rPr sz="1800" b="1" spc="-15" dirty="0">
                <a:solidFill>
                  <a:srgbClr val="333333"/>
                </a:solidFill>
                <a:latin typeface="Arial"/>
                <a:cs typeface="Arial"/>
              </a:rPr>
              <a:t>e</a:t>
            </a:r>
            <a:r>
              <a:rPr sz="1800" b="1" dirty="0">
                <a:solidFill>
                  <a:srgbClr val="333333"/>
                </a:solidFill>
                <a:latin typeface="Arial"/>
                <a:cs typeface="Arial"/>
              </a:rPr>
              <a:t>n</a:t>
            </a:r>
            <a:r>
              <a:rPr sz="1800" b="1" spc="5" dirty="0">
                <a:solidFill>
                  <a:srgbClr val="333333"/>
                </a:solidFill>
                <a:latin typeface="Arial"/>
                <a:cs typeface="Arial"/>
              </a:rPr>
              <a:t>t</a:t>
            </a:r>
            <a:r>
              <a:rPr sz="1800" b="1" dirty="0">
                <a:solidFill>
                  <a:srgbClr val="333333"/>
                </a:solidFill>
                <a:latin typeface="Arial"/>
                <a:cs typeface="Arial"/>
              </a:rPr>
              <a:t>:	</a:t>
            </a:r>
            <a:r>
              <a:rPr sz="1800" spc="-5" dirty="0">
                <a:solidFill>
                  <a:srgbClr val="333333"/>
                </a:solidFill>
                <a:latin typeface="Arial MT"/>
                <a:cs typeface="Arial MT"/>
              </a:rPr>
              <a:t>R</a:t>
            </a:r>
            <a:r>
              <a:rPr sz="1800" spc="-15" dirty="0">
                <a:solidFill>
                  <a:srgbClr val="333333"/>
                </a:solidFill>
                <a:latin typeface="Arial MT"/>
                <a:cs typeface="Arial MT"/>
              </a:rPr>
              <a:t>o</a:t>
            </a:r>
            <a:r>
              <a:rPr sz="1800" spc="-5" dirty="0">
                <a:solidFill>
                  <a:srgbClr val="333333"/>
                </a:solidFill>
                <a:latin typeface="Arial MT"/>
                <a:cs typeface="Arial MT"/>
              </a:rPr>
              <a:t>a</a:t>
            </a:r>
            <a:r>
              <a:rPr sz="1800" spc="-15" dirty="0">
                <a:solidFill>
                  <a:srgbClr val="333333"/>
                </a:solidFill>
                <a:latin typeface="Arial MT"/>
                <a:cs typeface="Arial MT"/>
              </a:rPr>
              <a:t>d</a:t>
            </a:r>
            <a:r>
              <a:rPr sz="1800" dirty="0">
                <a:solidFill>
                  <a:srgbClr val="333333"/>
                </a:solidFill>
                <a:latin typeface="Arial MT"/>
                <a:cs typeface="Arial MT"/>
              </a:rPr>
              <a:t>s,	oth</a:t>
            </a:r>
            <a:r>
              <a:rPr sz="1800" spc="-5" dirty="0">
                <a:solidFill>
                  <a:srgbClr val="333333"/>
                </a:solidFill>
                <a:latin typeface="Arial MT"/>
                <a:cs typeface="Arial MT"/>
              </a:rPr>
              <a:t>er</a:t>
            </a:r>
            <a:r>
              <a:rPr sz="1800" dirty="0">
                <a:solidFill>
                  <a:srgbClr val="333333"/>
                </a:solidFill>
                <a:latin typeface="Arial MT"/>
                <a:cs typeface="Arial MT"/>
              </a:rPr>
              <a:t>	</a:t>
            </a:r>
            <a:r>
              <a:rPr sz="1800" spc="-5" dirty="0">
                <a:solidFill>
                  <a:srgbClr val="333333"/>
                </a:solidFill>
                <a:latin typeface="Arial MT"/>
                <a:cs typeface="Arial MT"/>
              </a:rPr>
              <a:t>ve</a:t>
            </a:r>
            <a:r>
              <a:rPr sz="1800" spc="-15" dirty="0">
                <a:solidFill>
                  <a:srgbClr val="333333"/>
                </a:solidFill>
                <a:latin typeface="Arial MT"/>
                <a:cs typeface="Arial MT"/>
              </a:rPr>
              <a:t>h</a:t>
            </a:r>
            <a:r>
              <a:rPr sz="1800" spc="-5" dirty="0">
                <a:solidFill>
                  <a:srgbClr val="333333"/>
                </a:solidFill>
                <a:latin typeface="Arial MT"/>
                <a:cs typeface="Arial MT"/>
              </a:rPr>
              <a:t>i</a:t>
            </a:r>
            <a:r>
              <a:rPr sz="1800" dirty="0">
                <a:solidFill>
                  <a:srgbClr val="333333"/>
                </a:solidFill>
                <a:latin typeface="Arial MT"/>
                <a:cs typeface="Arial MT"/>
              </a:rPr>
              <a:t>c</a:t>
            </a:r>
            <a:r>
              <a:rPr sz="1800" spc="-5" dirty="0">
                <a:solidFill>
                  <a:srgbClr val="333333"/>
                </a:solidFill>
                <a:latin typeface="Arial MT"/>
                <a:cs typeface="Arial MT"/>
              </a:rPr>
              <a:t>l</a:t>
            </a:r>
            <a:r>
              <a:rPr sz="1800" spc="-15" dirty="0">
                <a:solidFill>
                  <a:srgbClr val="333333"/>
                </a:solidFill>
                <a:latin typeface="Arial MT"/>
                <a:cs typeface="Arial MT"/>
              </a:rPr>
              <a:t>e</a:t>
            </a:r>
            <a:r>
              <a:rPr sz="1800" dirty="0">
                <a:solidFill>
                  <a:srgbClr val="333333"/>
                </a:solidFill>
                <a:latin typeface="Arial MT"/>
                <a:cs typeface="Arial MT"/>
              </a:rPr>
              <a:t>s,	</a:t>
            </a:r>
            <a:r>
              <a:rPr sz="1800" spc="-5" dirty="0">
                <a:solidFill>
                  <a:srgbClr val="333333"/>
                </a:solidFill>
                <a:latin typeface="Arial MT"/>
                <a:cs typeface="Arial MT"/>
              </a:rPr>
              <a:t>ro</a:t>
            </a:r>
            <a:r>
              <a:rPr sz="1800" spc="-15" dirty="0">
                <a:solidFill>
                  <a:srgbClr val="333333"/>
                </a:solidFill>
                <a:latin typeface="Arial MT"/>
                <a:cs typeface="Arial MT"/>
              </a:rPr>
              <a:t>a</a:t>
            </a:r>
            <a:r>
              <a:rPr sz="1800" spc="-5" dirty="0">
                <a:solidFill>
                  <a:srgbClr val="333333"/>
                </a:solidFill>
                <a:latin typeface="Arial MT"/>
                <a:cs typeface="Arial MT"/>
              </a:rPr>
              <a:t>d  pedestrian</a:t>
            </a:r>
            <a:endParaRPr sz="1800">
              <a:latin typeface="Arial MT"/>
              <a:cs typeface="Arial MT"/>
            </a:endParaRPr>
          </a:p>
        </p:txBody>
      </p:sp>
      <p:sp>
        <p:nvSpPr>
          <p:cNvPr id="13" name="object 13"/>
          <p:cNvSpPr txBox="1"/>
          <p:nvPr/>
        </p:nvSpPr>
        <p:spPr>
          <a:xfrm>
            <a:off x="10403585" y="6661199"/>
            <a:ext cx="1169035" cy="174625"/>
          </a:xfrm>
          <a:prstGeom prst="rect">
            <a:avLst/>
          </a:prstGeom>
        </p:spPr>
        <p:txBody>
          <a:bodyPr vert="horz" wrap="square" lIns="0" tIns="7620" rIns="0" bIns="0" rtlCol="0">
            <a:spAutoFit/>
          </a:bodyPr>
          <a:lstStyle/>
          <a:p>
            <a:pPr marL="12700">
              <a:lnSpc>
                <a:spcPct val="100000"/>
              </a:lnSpc>
              <a:spcBef>
                <a:spcPts val="60"/>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sp>
        <p:nvSpPr>
          <p:cNvPr id="12" name="object 12"/>
          <p:cNvSpPr txBox="1"/>
          <p:nvPr/>
        </p:nvSpPr>
        <p:spPr>
          <a:xfrm>
            <a:off x="2269617" y="5124703"/>
            <a:ext cx="9010650" cy="1475105"/>
          </a:xfrm>
          <a:prstGeom prst="rect">
            <a:avLst/>
          </a:prstGeom>
        </p:spPr>
        <p:txBody>
          <a:bodyPr vert="horz" wrap="square" lIns="0" tIns="12700" rIns="0" bIns="0" rtlCol="0">
            <a:spAutoFit/>
          </a:bodyPr>
          <a:lstStyle/>
          <a:p>
            <a:pPr marL="3689985">
              <a:lnSpc>
                <a:spcPct val="100000"/>
              </a:lnSpc>
              <a:spcBef>
                <a:spcPts val="100"/>
              </a:spcBef>
            </a:pPr>
            <a:r>
              <a:rPr sz="1800" b="1" spc="-10" dirty="0">
                <a:solidFill>
                  <a:srgbClr val="333333"/>
                </a:solidFill>
                <a:latin typeface="Arial"/>
                <a:cs typeface="Arial"/>
              </a:rPr>
              <a:t>Actuators:</a:t>
            </a:r>
            <a:r>
              <a:rPr sz="1800" b="1" spc="70" dirty="0">
                <a:solidFill>
                  <a:srgbClr val="333333"/>
                </a:solidFill>
                <a:latin typeface="Arial"/>
                <a:cs typeface="Arial"/>
              </a:rPr>
              <a:t> </a:t>
            </a:r>
            <a:r>
              <a:rPr sz="1800" spc="-5" dirty="0">
                <a:solidFill>
                  <a:srgbClr val="333333"/>
                </a:solidFill>
                <a:latin typeface="Arial MT"/>
                <a:cs typeface="Arial MT"/>
              </a:rPr>
              <a:t>Steering,</a:t>
            </a:r>
            <a:r>
              <a:rPr sz="1800" spc="5" dirty="0">
                <a:solidFill>
                  <a:srgbClr val="333333"/>
                </a:solidFill>
                <a:latin typeface="Arial MT"/>
                <a:cs typeface="Arial MT"/>
              </a:rPr>
              <a:t> </a:t>
            </a:r>
            <a:r>
              <a:rPr sz="1800" spc="-15" dirty="0">
                <a:solidFill>
                  <a:srgbClr val="333333"/>
                </a:solidFill>
                <a:latin typeface="Arial MT"/>
                <a:cs typeface="Arial MT"/>
              </a:rPr>
              <a:t>accelerator,</a:t>
            </a:r>
            <a:r>
              <a:rPr sz="1800" spc="30" dirty="0">
                <a:solidFill>
                  <a:srgbClr val="333333"/>
                </a:solidFill>
                <a:latin typeface="Arial MT"/>
                <a:cs typeface="Arial MT"/>
              </a:rPr>
              <a:t> </a:t>
            </a:r>
            <a:r>
              <a:rPr sz="1800" spc="-5" dirty="0">
                <a:solidFill>
                  <a:srgbClr val="333333"/>
                </a:solidFill>
                <a:latin typeface="Arial MT"/>
                <a:cs typeface="Arial MT"/>
              </a:rPr>
              <a:t>brake,</a:t>
            </a:r>
            <a:r>
              <a:rPr sz="1800" spc="10" dirty="0">
                <a:solidFill>
                  <a:srgbClr val="333333"/>
                </a:solidFill>
                <a:latin typeface="Arial MT"/>
                <a:cs typeface="Arial MT"/>
              </a:rPr>
              <a:t> </a:t>
            </a:r>
            <a:r>
              <a:rPr sz="1800" spc="-5" dirty="0">
                <a:solidFill>
                  <a:srgbClr val="333333"/>
                </a:solidFill>
                <a:latin typeface="Arial MT"/>
                <a:cs typeface="Arial MT"/>
              </a:rPr>
              <a:t>signal,</a:t>
            </a:r>
            <a:r>
              <a:rPr sz="1800" spc="25" dirty="0">
                <a:solidFill>
                  <a:srgbClr val="333333"/>
                </a:solidFill>
                <a:latin typeface="Arial MT"/>
                <a:cs typeface="Arial MT"/>
              </a:rPr>
              <a:t> </a:t>
            </a:r>
            <a:r>
              <a:rPr sz="1800" spc="-5" dirty="0">
                <a:solidFill>
                  <a:srgbClr val="333333"/>
                </a:solidFill>
                <a:latin typeface="Arial MT"/>
                <a:cs typeface="Arial MT"/>
              </a:rPr>
              <a:t>horn</a:t>
            </a:r>
            <a:endParaRPr sz="1800">
              <a:latin typeface="Arial MT"/>
              <a:cs typeface="Arial MT"/>
            </a:endParaRPr>
          </a:p>
          <a:p>
            <a:pPr>
              <a:lnSpc>
                <a:spcPct val="100000"/>
              </a:lnSpc>
              <a:spcBef>
                <a:spcPts val="35"/>
              </a:spcBef>
            </a:pPr>
            <a:endParaRPr sz="1850">
              <a:latin typeface="Arial MT"/>
              <a:cs typeface="Arial MT"/>
            </a:endParaRPr>
          </a:p>
          <a:p>
            <a:pPr marL="3689985">
              <a:lnSpc>
                <a:spcPct val="100000"/>
              </a:lnSpc>
            </a:pPr>
            <a:r>
              <a:rPr sz="1800" b="1" spc="-5" dirty="0">
                <a:solidFill>
                  <a:srgbClr val="333333"/>
                </a:solidFill>
                <a:latin typeface="Arial"/>
                <a:cs typeface="Arial"/>
              </a:rPr>
              <a:t>Sensors:</a:t>
            </a:r>
            <a:r>
              <a:rPr sz="1800" b="1" spc="-20" dirty="0">
                <a:solidFill>
                  <a:srgbClr val="333333"/>
                </a:solidFill>
                <a:latin typeface="Arial"/>
                <a:cs typeface="Arial"/>
              </a:rPr>
              <a:t> </a:t>
            </a:r>
            <a:r>
              <a:rPr sz="1800" spc="-5" dirty="0">
                <a:solidFill>
                  <a:srgbClr val="333333"/>
                </a:solidFill>
                <a:latin typeface="Arial MT"/>
                <a:cs typeface="Arial MT"/>
              </a:rPr>
              <a:t>Camera,</a:t>
            </a:r>
            <a:r>
              <a:rPr sz="1800" dirty="0">
                <a:solidFill>
                  <a:srgbClr val="333333"/>
                </a:solidFill>
                <a:latin typeface="Arial MT"/>
                <a:cs typeface="Arial MT"/>
              </a:rPr>
              <a:t> </a:t>
            </a:r>
            <a:r>
              <a:rPr sz="1800" spc="-20" dirty="0">
                <a:solidFill>
                  <a:srgbClr val="333333"/>
                </a:solidFill>
                <a:latin typeface="Arial MT"/>
                <a:cs typeface="Arial MT"/>
              </a:rPr>
              <a:t>sonar.</a:t>
            </a:r>
            <a:endParaRPr sz="1800">
              <a:latin typeface="Arial MT"/>
              <a:cs typeface="Arial MT"/>
            </a:endParaRPr>
          </a:p>
          <a:p>
            <a:pPr>
              <a:lnSpc>
                <a:spcPct val="100000"/>
              </a:lnSpc>
              <a:spcBef>
                <a:spcPts val="20"/>
              </a:spcBef>
            </a:pPr>
            <a:endParaRPr sz="2600">
              <a:latin typeface="Arial MT"/>
              <a:cs typeface="Arial MT"/>
            </a:endParaRPr>
          </a:p>
          <a:p>
            <a:pPr marL="12700">
              <a:lnSpc>
                <a:spcPct val="100000"/>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20"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0"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406" y="164107"/>
            <a:ext cx="12162155" cy="6081395"/>
            <a:chOff x="30406" y="164107"/>
            <a:chExt cx="12162155" cy="6081395"/>
          </a:xfrm>
        </p:grpSpPr>
        <p:pic>
          <p:nvPicPr>
            <p:cNvPr id="3" name="object 3"/>
            <p:cNvPicPr/>
            <p:nvPr/>
          </p:nvPicPr>
          <p:blipFill>
            <a:blip r:embed="rId2" cstate="print"/>
            <a:stretch>
              <a:fillRect/>
            </a:stretch>
          </p:blipFill>
          <p:spPr>
            <a:xfrm>
              <a:off x="30406" y="164107"/>
              <a:ext cx="6306384" cy="3908199"/>
            </a:xfrm>
            <a:prstGeom prst="rect">
              <a:avLst/>
            </a:prstGeom>
          </p:spPr>
        </p:pic>
        <p:pic>
          <p:nvPicPr>
            <p:cNvPr id="4" name="object 4"/>
            <p:cNvPicPr/>
            <p:nvPr/>
          </p:nvPicPr>
          <p:blipFill>
            <a:blip r:embed="rId3" cstate="print"/>
            <a:stretch>
              <a:fillRect/>
            </a:stretch>
          </p:blipFill>
          <p:spPr>
            <a:xfrm>
              <a:off x="6280404" y="2331719"/>
              <a:ext cx="5911596" cy="3913632"/>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1C72060-E63E-292B-DC62-3D1A44531545}"/>
                  </a:ext>
                </a:extLst>
              </p14:cNvPr>
              <p14:cNvContentPartPr/>
              <p14:nvPr/>
            </p14:nvContentPartPr>
            <p14:xfrm>
              <a:off x="525240" y="3135960"/>
              <a:ext cx="5118480" cy="1266480"/>
            </p14:xfrm>
          </p:contentPart>
        </mc:Choice>
        <mc:Fallback>
          <p:pic>
            <p:nvPicPr>
              <p:cNvPr id="5" name="Ink 4">
                <a:extLst>
                  <a:ext uri="{FF2B5EF4-FFF2-40B4-BE49-F238E27FC236}">
                    <a16:creationId xmlns:a16="http://schemas.microsoft.com/office/drawing/2014/main" id="{21C72060-E63E-292B-DC62-3D1A44531545}"/>
                  </a:ext>
                </a:extLst>
              </p:cNvPr>
              <p:cNvPicPr/>
              <p:nvPr/>
            </p:nvPicPr>
            <p:blipFill>
              <a:blip r:embed="rId5"/>
              <a:stretch>
                <a:fillRect/>
              </a:stretch>
            </p:blipFill>
            <p:spPr>
              <a:xfrm>
                <a:off x="509400" y="3072600"/>
                <a:ext cx="5149800" cy="1393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35BA3E9-4B63-A97A-A0D5-F7B4581CE1DF}"/>
                  </a:ext>
                </a:extLst>
              </p14:cNvPr>
              <p14:cNvContentPartPr/>
              <p14:nvPr/>
            </p14:nvContentPartPr>
            <p14:xfrm>
              <a:off x="6716160" y="3232440"/>
              <a:ext cx="5111280" cy="285480"/>
            </p14:xfrm>
          </p:contentPart>
        </mc:Choice>
        <mc:Fallback>
          <p:pic>
            <p:nvPicPr>
              <p:cNvPr id="6" name="Ink 5">
                <a:extLst>
                  <a:ext uri="{FF2B5EF4-FFF2-40B4-BE49-F238E27FC236}">
                    <a16:creationId xmlns:a16="http://schemas.microsoft.com/office/drawing/2014/main" id="{035BA3E9-4B63-A97A-A0D5-F7B4581CE1DF}"/>
                  </a:ext>
                </a:extLst>
              </p:cNvPr>
              <p:cNvPicPr/>
              <p:nvPr/>
            </p:nvPicPr>
            <p:blipFill>
              <a:blip r:embed="rId7"/>
              <a:stretch>
                <a:fillRect/>
              </a:stretch>
            </p:blipFill>
            <p:spPr>
              <a:xfrm>
                <a:off x="6700320" y="3169080"/>
                <a:ext cx="5142600" cy="412200"/>
              </a:xfrm>
              <a:prstGeom prst="rect">
                <a:avLst/>
              </a:prstGeom>
            </p:spPr>
          </p:pic>
        </mc:Fallback>
      </mc:AlternateContent>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 y="630936"/>
            <a:ext cx="9307068" cy="4654296"/>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C016A18-5961-C76F-C11F-5781B91F1E40}"/>
                  </a:ext>
                </a:extLst>
              </p14:cNvPr>
              <p14:cNvContentPartPr/>
              <p14:nvPr/>
            </p14:nvContentPartPr>
            <p14:xfrm>
              <a:off x="569880" y="-360"/>
              <a:ext cx="1248120" cy="1139040"/>
            </p14:xfrm>
          </p:contentPart>
        </mc:Choice>
        <mc:Fallback>
          <p:pic>
            <p:nvPicPr>
              <p:cNvPr id="4" name="Ink 3">
                <a:extLst>
                  <a:ext uri="{FF2B5EF4-FFF2-40B4-BE49-F238E27FC236}">
                    <a16:creationId xmlns:a16="http://schemas.microsoft.com/office/drawing/2014/main" id="{6C016A18-5961-C76F-C11F-5781B91F1E40}"/>
                  </a:ext>
                </a:extLst>
              </p:cNvPr>
              <p:cNvPicPr/>
              <p:nvPr/>
            </p:nvPicPr>
            <p:blipFill>
              <a:blip r:embed="rId4"/>
              <a:stretch>
                <a:fillRect/>
              </a:stretch>
            </p:blipFill>
            <p:spPr>
              <a:xfrm>
                <a:off x="554040" y="-63720"/>
                <a:ext cx="1279440" cy="1265760"/>
              </a:xfrm>
              <a:prstGeom prst="rect">
                <a:avLst/>
              </a:prstGeom>
            </p:spPr>
          </p:pic>
        </mc:Fallback>
      </mc:AlternateContent>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7652" y="325984"/>
            <a:ext cx="9738522" cy="1483230"/>
          </a:xfrm>
          <a:prstGeom prst="rect">
            <a:avLst/>
          </a:prstGeom>
        </p:spPr>
      </p:pic>
      <p:sp>
        <p:nvSpPr>
          <p:cNvPr id="3" name="object 3"/>
          <p:cNvSpPr txBox="1"/>
          <p:nvPr/>
        </p:nvSpPr>
        <p:spPr>
          <a:xfrm>
            <a:off x="371043" y="2277236"/>
            <a:ext cx="6958330" cy="568325"/>
          </a:xfrm>
          <a:prstGeom prst="rect">
            <a:avLst/>
          </a:prstGeom>
        </p:spPr>
        <p:txBody>
          <a:bodyPr vert="horz" wrap="square" lIns="0" tIns="12700" rIns="0" bIns="0" rtlCol="0">
            <a:spAutoFit/>
          </a:bodyPr>
          <a:lstStyle/>
          <a:p>
            <a:pPr marL="12700">
              <a:lnSpc>
                <a:spcPts val="2135"/>
              </a:lnSpc>
              <a:spcBef>
                <a:spcPts val="100"/>
              </a:spcBef>
            </a:pPr>
            <a:r>
              <a:rPr sz="1800" dirty="0">
                <a:solidFill>
                  <a:srgbClr val="318E9F"/>
                </a:solidFill>
                <a:latin typeface="Arial MT"/>
                <a:cs typeface="Arial MT"/>
              </a:rPr>
              <a:t>The</a:t>
            </a:r>
            <a:r>
              <a:rPr sz="1800" spc="-15" dirty="0">
                <a:solidFill>
                  <a:srgbClr val="318E9F"/>
                </a:solidFill>
                <a:latin typeface="Arial MT"/>
                <a:cs typeface="Arial MT"/>
              </a:rPr>
              <a:t> </a:t>
            </a:r>
            <a:r>
              <a:rPr sz="1800" spc="-5" dirty="0">
                <a:solidFill>
                  <a:srgbClr val="318E9F"/>
                </a:solidFill>
                <a:latin typeface="Arial MT"/>
                <a:cs typeface="Arial MT"/>
              </a:rPr>
              <a:t>above</a:t>
            </a:r>
            <a:r>
              <a:rPr sz="1800" spc="15" dirty="0">
                <a:solidFill>
                  <a:srgbClr val="318E9F"/>
                </a:solidFill>
                <a:latin typeface="Arial MT"/>
                <a:cs typeface="Arial MT"/>
              </a:rPr>
              <a:t> </a:t>
            </a:r>
            <a:r>
              <a:rPr sz="1800" spc="-5" dirty="0">
                <a:solidFill>
                  <a:srgbClr val="318E9F"/>
                </a:solidFill>
                <a:latin typeface="Arial MT"/>
                <a:cs typeface="Arial MT"/>
              </a:rPr>
              <a:t>equation</a:t>
            </a:r>
            <a:r>
              <a:rPr sz="1800" spc="20" dirty="0">
                <a:solidFill>
                  <a:srgbClr val="318E9F"/>
                </a:solidFill>
                <a:latin typeface="Arial MT"/>
                <a:cs typeface="Arial MT"/>
              </a:rPr>
              <a:t> </a:t>
            </a:r>
            <a:r>
              <a:rPr sz="1800" spc="-5" dirty="0">
                <a:solidFill>
                  <a:srgbClr val="318E9F"/>
                </a:solidFill>
                <a:latin typeface="Arial MT"/>
                <a:cs typeface="Arial MT"/>
              </a:rPr>
              <a:t>can</a:t>
            </a:r>
            <a:r>
              <a:rPr sz="1800" dirty="0">
                <a:solidFill>
                  <a:srgbClr val="318E9F"/>
                </a:solidFill>
                <a:latin typeface="Arial MT"/>
                <a:cs typeface="Arial MT"/>
              </a:rPr>
              <a:t> </a:t>
            </a:r>
            <a:r>
              <a:rPr sz="1800" spc="-5" dirty="0">
                <a:solidFill>
                  <a:srgbClr val="318E9F"/>
                </a:solidFill>
                <a:latin typeface="Arial MT"/>
                <a:cs typeface="Arial MT"/>
              </a:rPr>
              <a:t>be </a:t>
            </a:r>
            <a:r>
              <a:rPr sz="1800" spc="-10" dirty="0">
                <a:solidFill>
                  <a:srgbClr val="318E9F"/>
                </a:solidFill>
                <a:latin typeface="Arial MT"/>
                <a:cs typeface="Arial MT"/>
              </a:rPr>
              <a:t>explained</a:t>
            </a:r>
            <a:r>
              <a:rPr sz="1800" spc="55" dirty="0">
                <a:solidFill>
                  <a:srgbClr val="318E9F"/>
                </a:solidFill>
                <a:latin typeface="Arial MT"/>
                <a:cs typeface="Arial MT"/>
              </a:rPr>
              <a:t> </a:t>
            </a:r>
            <a:r>
              <a:rPr sz="1800" spc="-5" dirty="0">
                <a:solidFill>
                  <a:srgbClr val="318E9F"/>
                </a:solidFill>
                <a:latin typeface="Arial MT"/>
                <a:cs typeface="Arial MT"/>
              </a:rPr>
              <a:t>by</a:t>
            </a:r>
            <a:r>
              <a:rPr sz="1800" spc="5" dirty="0">
                <a:solidFill>
                  <a:srgbClr val="318E9F"/>
                </a:solidFill>
                <a:latin typeface="Arial MT"/>
                <a:cs typeface="Arial MT"/>
              </a:rPr>
              <a:t> </a:t>
            </a:r>
            <a:r>
              <a:rPr sz="1800" spc="-10" dirty="0">
                <a:solidFill>
                  <a:srgbClr val="318E9F"/>
                </a:solidFill>
                <a:latin typeface="Arial MT"/>
                <a:cs typeface="Arial MT"/>
              </a:rPr>
              <a:t>saying,</a:t>
            </a:r>
            <a:r>
              <a:rPr sz="1800" spc="30" dirty="0">
                <a:solidFill>
                  <a:srgbClr val="318E9F"/>
                </a:solidFill>
                <a:latin typeface="Arial MT"/>
                <a:cs typeface="Arial MT"/>
              </a:rPr>
              <a:t> </a:t>
            </a:r>
            <a:r>
              <a:rPr sz="1800" dirty="0">
                <a:solidFill>
                  <a:srgbClr val="318E9F"/>
                </a:solidFill>
                <a:latin typeface="Arial MT"/>
                <a:cs typeface="Arial MT"/>
              </a:rPr>
              <a:t>from</a:t>
            </a:r>
            <a:r>
              <a:rPr sz="1800" spc="10" dirty="0">
                <a:solidFill>
                  <a:srgbClr val="318E9F"/>
                </a:solidFill>
                <a:latin typeface="Arial MT"/>
                <a:cs typeface="Arial MT"/>
              </a:rPr>
              <a:t> </a:t>
            </a:r>
            <a:r>
              <a:rPr sz="1800" spc="-5" dirty="0">
                <a:solidFill>
                  <a:srgbClr val="318E9F"/>
                </a:solidFill>
                <a:latin typeface="Arial MT"/>
                <a:cs typeface="Arial MT"/>
              </a:rPr>
              <a:t>all</a:t>
            </a:r>
            <a:r>
              <a:rPr sz="1800" spc="15" dirty="0">
                <a:solidFill>
                  <a:srgbClr val="318E9F"/>
                </a:solidFill>
                <a:latin typeface="Arial MT"/>
                <a:cs typeface="Arial MT"/>
              </a:rPr>
              <a:t> </a:t>
            </a:r>
            <a:r>
              <a:rPr sz="1800" dirty="0">
                <a:solidFill>
                  <a:srgbClr val="318E9F"/>
                </a:solidFill>
                <a:latin typeface="Arial MT"/>
                <a:cs typeface="Arial MT"/>
              </a:rPr>
              <a:t>the</a:t>
            </a:r>
            <a:r>
              <a:rPr sz="1800" spc="-5" dirty="0">
                <a:solidFill>
                  <a:srgbClr val="318E9F"/>
                </a:solidFill>
                <a:latin typeface="Arial MT"/>
                <a:cs typeface="Arial MT"/>
              </a:rPr>
              <a:t> positive</a:t>
            </a:r>
            <a:endParaRPr sz="1800">
              <a:latin typeface="Arial MT"/>
              <a:cs typeface="Arial MT"/>
            </a:endParaRPr>
          </a:p>
          <a:p>
            <a:pPr marL="12700">
              <a:lnSpc>
                <a:spcPts val="2135"/>
              </a:lnSpc>
            </a:pPr>
            <a:r>
              <a:rPr sz="1800" spc="-5" dirty="0">
                <a:solidFill>
                  <a:srgbClr val="318E9F"/>
                </a:solidFill>
                <a:latin typeface="Arial MT"/>
                <a:cs typeface="Arial MT"/>
              </a:rPr>
              <a:t>classes, how</a:t>
            </a:r>
            <a:r>
              <a:rPr sz="1800" dirty="0">
                <a:solidFill>
                  <a:srgbClr val="318E9F"/>
                </a:solidFill>
                <a:latin typeface="Arial MT"/>
                <a:cs typeface="Arial MT"/>
              </a:rPr>
              <a:t> </a:t>
            </a:r>
            <a:r>
              <a:rPr sz="1800" spc="-5" dirty="0">
                <a:solidFill>
                  <a:srgbClr val="318E9F"/>
                </a:solidFill>
                <a:latin typeface="Arial MT"/>
                <a:cs typeface="Arial MT"/>
              </a:rPr>
              <a:t>many</a:t>
            </a:r>
            <a:r>
              <a:rPr sz="1800" dirty="0">
                <a:solidFill>
                  <a:srgbClr val="318E9F"/>
                </a:solidFill>
                <a:latin typeface="Arial MT"/>
                <a:cs typeface="Arial MT"/>
              </a:rPr>
              <a:t> </a:t>
            </a:r>
            <a:r>
              <a:rPr sz="1800" spc="-25" dirty="0">
                <a:solidFill>
                  <a:srgbClr val="318E9F"/>
                </a:solidFill>
                <a:latin typeface="Arial MT"/>
                <a:cs typeface="Arial MT"/>
              </a:rPr>
              <a:t>we</a:t>
            </a:r>
            <a:r>
              <a:rPr sz="1800" spc="35" dirty="0">
                <a:solidFill>
                  <a:srgbClr val="318E9F"/>
                </a:solidFill>
                <a:latin typeface="Arial MT"/>
                <a:cs typeface="Arial MT"/>
              </a:rPr>
              <a:t> </a:t>
            </a:r>
            <a:r>
              <a:rPr sz="1800" spc="-5" dirty="0">
                <a:solidFill>
                  <a:srgbClr val="318E9F"/>
                </a:solidFill>
                <a:latin typeface="Arial MT"/>
                <a:cs typeface="Arial MT"/>
              </a:rPr>
              <a:t>predicted</a:t>
            </a:r>
            <a:r>
              <a:rPr sz="1800" spc="5" dirty="0">
                <a:solidFill>
                  <a:srgbClr val="318E9F"/>
                </a:solidFill>
                <a:latin typeface="Arial MT"/>
                <a:cs typeface="Arial MT"/>
              </a:rPr>
              <a:t> </a:t>
            </a:r>
            <a:r>
              <a:rPr sz="1800" spc="-20" dirty="0">
                <a:solidFill>
                  <a:srgbClr val="318E9F"/>
                </a:solidFill>
                <a:latin typeface="Arial MT"/>
                <a:cs typeface="Arial MT"/>
              </a:rPr>
              <a:t>correctly.</a:t>
            </a:r>
            <a:endParaRPr sz="1800">
              <a:latin typeface="Arial MT"/>
              <a:cs typeface="Arial MT"/>
            </a:endParaRPr>
          </a:p>
        </p:txBody>
      </p:sp>
      <p:grpSp>
        <p:nvGrpSpPr>
          <p:cNvPr id="4" name="object 4"/>
          <p:cNvGrpSpPr/>
          <p:nvPr/>
        </p:nvGrpSpPr>
        <p:grpSpPr>
          <a:xfrm>
            <a:off x="3238880" y="664463"/>
            <a:ext cx="8828405" cy="2345690"/>
            <a:chOff x="3238880" y="664463"/>
            <a:chExt cx="8828405" cy="2345690"/>
          </a:xfrm>
        </p:grpSpPr>
        <p:pic>
          <p:nvPicPr>
            <p:cNvPr id="5" name="object 5"/>
            <p:cNvPicPr/>
            <p:nvPr/>
          </p:nvPicPr>
          <p:blipFill>
            <a:blip r:embed="rId3" cstate="print"/>
            <a:stretch>
              <a:fillRect/>
            </a:stretch>
          </p:blipFill>
          <p:spPr>
            <a:xfrm>
              <a:off x="7898891" y="816863"/>
              <a:ext cx="4168140" cy="2028443"/>
            </a:xfrm>
            <a:prstGeom prst="rect">
              <a:avLst/>
            </a:prstGeom>
          </p:spPr>
        </p:pic>
        <p:sp>
          <p:nvSpPr>
            <p:cNvPr id="6" name="object 6"/>
            <p:cNvSpPr/>
            <p:nvPr/>
          </p:nvSpPr>
          <p:spPr>
            <a:xfrm>
              <a:off x="8879997" y="1366288"/>
              <a:ext cx="1607820" cy="701040"/>
            </a:xfrm>
            <a:custGeom>
              <a:avLst/>
              <a:gdLst/>
              <a:ahLst/>
              <a:cxnLst/>
              <a:rect l="l" t="t" r="r" b="b"/>
              <a:pathLst>
                <a:path w="1607820" h="701039">
                  <a:moveTo>
                    <a:pt x="961867" y="358"/>
                  </a:moveTo>
                  <a:lnTo>
                    <a:pt x="897682" y="132"/>
                  </a:lnTo>
                  <a:lnTo>
                    <a:pt x="833756" y="0"/>
                  </a:lnTo>
                  <a:lnTo>
                    <a:pt x="770350" y="55"/>
                  </a:lnTo>
                  <a:lnTo>
                    <a:pt x="707722" y="393"/>
                  </a:lnTo>
                  <a:lnTo>
                    <a:pt x="646133" y="1110"/>
                  </a:lnTo>
                  <a:lnTo>
                    <a:pt x="585842" y="2300"/>
                  </a:lnTo>
                  <a:lnTo>
                    <a:pt x="527109" y="4058"/>
                  </a:lnTo>
                  <a:lnTo>
                    <a:pt x="470194" y="6481"/>
                  </a:lnTo>
                  <a:lnTo>
                    <a:pt x="415355" y="9661"/>
                  </a:lnTo>
                  <a:lnTo>
                    <a:pt x="362853" y="13696"/>
                  </a:lnTo>
                  <a:lnTo>
                    <a:pt x="312947" y="18679"/>
                  </a:lnTo>
                  <a:lnTo>
                    <a:pt x="265897" y="24707"/>
                  </a:lnTo>
                  <a:lnTo>
                    <a:pt x="221963" y="31873"/>
                  </a:lnTo>
                  <a:lnTo>
                    <a:pt x="181404" y="40274"/>
                  </a:lnTo>
                  <a:lnTo>
                    <a:pt x="144480" y="50003"/>
                  </a:lnTo>
                  <a:lnTo>
                    <a:pt x="82574" y="73831"/>
                  </a:lnTo>
                  <a:lnTo>
                    <a:pt x="38323" y="104117"/>
                  </a:lnTo>
                  <a:lnTo>
                    <a:pt x="7106" y="158332"/>
                  </a:lnTo>
                  <a:lnTo>
                    <a:pt x="0" y="230835"/>
                  </a:lnTo>
                  <a:lnTo>
                    <a:pt x="4861" y="271743"/>
                  </a:lnTo>
                  <a:lnTo>
                    <a:pt x="14998" y="314582"/>
                  </a:lnTo>
                  <a:lnTo>
                    <a:pt x="30159" y="358470"/>
                  </a:lnTo>
                  <a:lnTo>
                    <a:pt x="50094" y="402528"/>
                  </a:lnTo>
                  <a:lnTo>
                    <a:pt x="74552" y="445874"/>
                  </a:lnTo>
                  <a:lnTo>
                    <a:pt x="103281" y="487629"/>
                  </a:lnTo>
                  <a:lnTo>
                    <a:pt x="136032" y="526911"/>
                  </a:lnTo>
                  <a:lnTo>
                    <a:pt x="172553" y="562841"/>
                  </a:lnTo>
                  <a:lnTo>
                    <a:pt x="212593" y="594538"/>
                  </a:lnTo>
                  <a:lnTo>
                    <a:pt x="255902" y="621120"/>
                  </a:lnTo>
                  <a:lnTo>
                    <a:pt x="302229" y="641708"/>
                  </a:lnTo>
                  <a:lnTo>
                    <a:pt x="371509" y="661309"/>
                  </a:lnTo>
                  <a:lnTo>
                    <a:pt x="412681" y="669623"/>
                  </a:lnTo>
                  <a:lnTo>
                    <a:pt x="457622" y="676951"/>
                  </a:lnTo>
                  <a:lnTo>
                    <a:pt x="505893" y="683299"/>
                  </a:lnTo>
                  <a:lnTo>
                    <a:pt x="557053" y="688668"/>
                  </a:lnTo>
                  <a:lnTo>
                    <a:pt x="610662" y="693065"/>
                  </a:lnTo>
                  <a:lnTo>
                    <a:pt x="666282" y="696492"/>
                  </a:lnTo>
                  <a:lnTo>
                    <a:pt x="723472" y="698954"/>
                  </a:lnTo>
                  <a:lnTo>
                    <a:pt x="781792" y="700455"/>
                  </a:lnTo>
                  <a:lnTo>
                    <a:pt x="840803" y="700998"/>
                  </a:lnTo>
                  <a:lnTo>
                    <a:pt x="900066" y="700589"/>
                  </a:lnTo>
                  <a:lnTo>
                    <a:pt x="959140" y="699230"/>
                  </a:lnTo>
                  <a:lnTo>
                    <a:pt x="1017586" y="696925"/>
                  </a:lnTo>
                  <a:lnTo>
                    <a:pt x="1074963" y="693680"/>
                  </a:lnTo>
                  <a:lnTo>
                    <a:pt x="1130834" y="689498"/>
                  </a:lnTo>
                  <a:lnTo>
                    <a:pt x="1184756" y="684382"/>
                  </a:lnTo>
                  <a:lnTo>
                    <a:pt x="1236292" y="678338"/>
                  </a:lnTo>
                  <a:lnTo>
                    <a:pt x="1285001" y="671368"/>
                  </a:lnTo>
                  <a:lnTo>
                    <a:pt x="1330444" y="663478"/>
                  </a:lnTo>
                  <a:lnTo>
                    <a:pt x="1372181" y="654670"/>
                  </a:lnTo>
                  <a:lnTo>
                    <a:pt x="1409771" y="644949"/>
                  </a:lnTo>
                  <a:lnTo>
                    <a:pt x="1470756" y="622785"/>
                  </a:lnTo>
                  <a:lnTo>
                    <a:pt x="1510276" y="598409"/>
                  </a:lnTo>
                  <a:lnTo>
                    <a:pt x="1542339" y="567132"/>
                  </a:lnTo>
                  <a:lnTo>
                    <a:pt x="1567419" y="530088"/>
                  </a:lnTo>
                  <a:lnTo>
                    <a:pt x="1585988" y="488410"/>
                  </a:lnTo>
                  <a:lnTo>
                    <a:pt x="1598522" y="443235"/>
                  </a:lnTo>
                  <a:lnTo>
                    <a:pt x="1605494" y="395695"/>
                  </a:lnTo>
                  <a:lnTo>
                    <a:pt x="1607376" y="346925"/>
                  </a:lnTo>
                  <a:lnTo>
                    <a:pt x="1604645" y="298061"/>
                  </a:lnTo>
                  <a:lnTo>
                    <a:pt x="1597772" y="250235"/>
                  </a:lnTo>
                  <a:lnTo>
                    <a:pt x="1587231" y="204583"/>
                  </a:lnTo>
                  <a:lnTo>
                    <a:pt x="1573498" y="162239"/>
                  </a:lnTo>
                  <a:lnTo>
                    <a:pt x="1557044" y="124337"/>
                  </a:lnTo>
                  <a:lnTo>
                    <a:pt x="1517873" y="66398"/>
                  </a:lnTo>
                  <a:lnTo>
                    <a:pt x="1456829" y="31816"/>
                  </a:lnTo>
                  <a:lnTo>
                    <a:pt x="1414502" y="20676"/>
                  </a:lnTo>
                  <a:lnTo>
                    <a:pt x="1366244" y="12948"/>
                  </a:lnTo>
                  <a:lnTo>
                    <a:pt x="1313506" y="8115"/>
                  </a:lnTo>
                  <a:lnTo>
                    <a:pt x="1257742" y="5663"/>
                  </a:lnTo>
                  <a:lnTo>
                    <a:pt x="1200405" y="5073"/>
                  </a:lnTo>
                  <a:lnTo>
                    <a:pt x="1142947" y="5831"/>
                  </a:lnTo>
                  <a:lnTo>
                    <a:pt x="1086821" y="7419"/>
                  </a:lnTo>
                  <a:lnTo>
                    <a:pt x="1033481" y="9322"/>
                  </a:lnTo>
                  <a:lnTo>
                    <a:pt x="984379" y="11024"/>
                  </a:lnTo>
                  <a:lnTo>
                    <a:pt x="940968" y="12007"/>
                  </a:lnTo>
                  <a:lnTo>
                    <a:pt x="904701" y="11757"/>
                  </a:lnTo>
                  <a:lnTo>
                    <a:pt x="877031" y="9756"/>
                  </a:lnTo>
                </a:path>
              </a:pathLst>
            </a:custGeom>
            <a:ln w="38100">
              <a:solidFill>
                <a:srgbClr val="00AFEF"/>
              </a:solidFill>
            </a:ln>
          </p:spPr>
          <p:txBody>
            <a:bodyPr wrap="square" lIns="0" tIns="0" rIns="0" bIns="0" rtlCol="0"/>
            <a:lstStyle/>
            <a:p>
              <a:endParaRPr/>
            </a:p>
          </p:txBody>
        </p:sp>
        <p:sp>
          <p:nvSpPr>
            <p:cNvPr id="7" name="object 7"/>
            <p:cNvSpPr/>
            <p:nvPr/>
          </p:nvSpPr>
          <p:spPr>
            <a:xfrm>
              <a:off x="8917685" y="683513"/>
              <a:ext cx="1569720" cy="2307590"/>
            </a:xfrm>
            <a:custGeom>
              <a:avLst/>
              <a:gdLst/>
              <a:ahLst/>
              <a:cxnLst/>
              <a:rect l="l" t="t" r="r" b="b"/>
              <a:pathLst>
                <a:path w="1569720" h="2307590">
                  <a:moveTo>
                    <a:pt x="0" y="2307336"/>
                  </a:moveTo>
                  <a:lnTo>
                    <a:pt x="1569720" y="2307336"/>
                  </a:lnTo>
                  <a:lnTo>
                    <a:pt x="1569720" y="0"/>
                  </a:lnTo>
                  <a:lnTo>
                    <a:pt x="0" y="0"/>
                  </a:lnTo>
                  <a:lnTo>
                    <a:pt x="0" y="2307336"/>
                  </a:lnTo>
                  <a:close/>
                </a:path>
              </a:pathLst>
            </a:custGeom>
            <a:ln w="38100">
              <a:solidFill>
                <a:srgbClr val="F10DEC"/>
              </a:solidFill>
            </a:ln>
          </p:spPr>
          <p:txBody>
            <a:bodyPr wrap="square" lIns="0" tIns="0" rIns="0" bIns="0" rtlCol="0"/>
            <a:lstStyle/>
            <a:p>
              <a:endParaRPr/>
            </a:p>
          </p:txBody>
        </p:sp>
        <p:sp>
          <p:nvSpPr>
            <p:cNvPr id="8" name="object 8"/>
            <p:cNvSpPr/>
            <p:nvPr/>
          </p:nvSpPr>
          <p:spPr>
            <a:xfrm>
              <a:off x="3238880" y="1155191"/>
              <a:ext cx="173990" cy="1122045"/>
            </a:xfrm>
            <a:custGeom>
              <a:avLst/>
              <a:gdLst/>
              <a:ahLst/>
              <a:cxnLst/>
              <a:rect l="l" t="t" r="r" b="b"/>
              <a:pathLst>
                <a:path w="173989" h="1122045">
                  <a:moveTo>
                    <a:pt x="57921" y="173482"/>
                  </a:moveTo>
                  <a:lnTo>
                    <a:pt x="49910" y="1121537"/>
                  </a:lnTo>
                  <a:lnTo>
                    <a:pt x="107822" y="1122045"/>
                  </a:lnTo>
                  <a:lnTo>
                    <a:pt x="115833" y="173990"/>
                  </a:lnTo>
                  <a:lnTo>
                    <a:pt x="57921" y="173482"/>
                  </a:lnTo>
                  <a:close/>
                </a:path>
                <a:path w="173989" h="1122045">
                  <a:moveTo>
                    <a:pt x="159055" y="144525"/>
                  </a:moveTo>
                  <a:lnTo>
                    <a:pt x="58166" y="144525"/>
                  </a:lnTo>
                  <a:lnTo>
                    <a:pt x="116078" y="145034"/>
                  </a:lnTo>
                  <a:lnTo>
                    <a:pt x="115833" y="173990"/>
                  </a:lnTo>
                  <a:lnTo>
                    <a:pt x="173735" y="174498"/>
                  </a:lnTo>
                  <a:lnTo>
                    <a:pt x="159055" y="144525"/>
                  </a:lnTo>
                  <a:close/>
                </a:path>
                <a:path w="173989" h="1122045">
                  <a:moveTo>
                    <a:pt x="58166" y="144525"/>
                  </a:moveTo>
                  <a:lnTo>
                    <a:pt x="57921" y="173482"/>
                  </a:lnTo>
                  <a:lnTo>
                    <a:pt x="115833" y="173990"/>
                  </a:lnTo>
                  <a:lnTo>
                    <a:pt x="116078" y="145034"/>
                  </a:lnTo>
                  <a:lnTo>
                    <a:pt x="58166" y="144525"/>
                  </a:lnTo>
                  <a:close/>
                </a:path>
                <a:path w="173989" h="1122045">
                  <a:moveTo>
                    <a:pt x="88265" y="0"/>
                  </a:moveTo>
                  <a:lnTo>
                    <a:pt x="0" y="172974"/>
                  </a:lnTo>
                  <a:lnTo>
                    <a:pt x="57921" y="173482"/>
                  </a:lnTo>
                  <a:lnTo>
                    <a:pt x="58166" y="144525"/>
                  </a:lnTo>
                  <a:lnTo>
                    <a:pt x="159055" y="144525"/>
                  </a:lnTo>
                  <a:lnTo>
                    <a:pt x="88265" y="0"/>
                  </a:lnTo>
                  <a:close/>
                </a:path>
              </a:pathLst>
            </a:custGeom>
            <a:solidFill>
              <a:srgbClr val="92D050"/>
            </a:solidFill>
          </p:spPr>
          <p:txBody>
            <a:bodyPr wrap="square" lIns="0" tIns="0" rIns="0" bIns="0" rtlCol="0"/>
            <a:lstStyle/>
            <a:p>
              <a:endParaRPr/>
            </a:p>
          </p:txBody>
        </p:sp>
      </p:grpSp>
      <p:grpSp>
        <p:nvGrpSpPr>
          <p:cNvPr id="9" name="object 9"/>
          <p:cNvGrpSpPr/>
          <p:nvPr/>
        </p:nvGrpSpPr>
        <p:grpSpPr>
          <a:xfrm>
            <a:off x="384568" y="3544654"/>
            <a:ext cx="11262360" cy="2245360"/>
            <a:chOff x="384568" y="3544654"/>
            <a:chExt cx="11262360" cy="2245360"/>
          </a:xfrm>
        </p:grpSpPr>
        <p:pic>
          <p:nvPicPr>
            <p:cNvPr id="10" name="object 10"/>
            <p:cNvPicPr/>
            <p:nvPr/>
          </p:nvPicPr>
          <p:blipFill>
            <a:blip r:embed="rId4" cstate="print"/>
            <a:stretch>
              <a:fillRect/>
            </a:stretch>
          </p:blipFill>
          <p:spPr>
            <a:xfrm>
              <a:off x="384568" y="3544654"/>
              <a:ext cx="9644226" cy="1499531"/>
            </a:xfrm>
            <a:prstGeom prst="rect">
              <a:avLst/>
            </a:prstGeom>
          </p:spPr>
        </p:pic>
        <p:pic>
          <p:nvPicPr>
            <p:cNvPr id="11" name="object 11"/>
            <p:cNvPicPr/>
            <p:nvPr/>
          </p:nvPicPr>
          <p:blipFill>
            <a:blip r:embed="rId5" cstate="print"/>
            <a:stretch>
              <a:fillRect/>
            </a:stretch>
          </p:blipFill>
          <p:spPr>
            <a:xfrm>
              <a:off x="7720583" y="4968239"/>
              <a:ext cx="3925824" cy="821436"/>
            </a:xfrm>
            <a:prstGeom prst="rect">
              <a:avLst/>
            </a:prstGeom>
          </p:spPr>
        </p:pic>
        <p:sp>
          <p:nvSpPr>
            <p:cNvPr id="12" name="object 12"/>
            <p:cNvSpPr/>
            <p:nvPr/>
          </p:nvSpPr>
          <p:spPr>
            <a:xfrm>
              <a:off x="3243452" y="4425695"/>
              <a:ext cx="173990" cy="1122045"/>
            </a:xfrm>
            <a:custGeom>
              <a:avLst/>
              <a:gdLst/>
              <a:ahLst/>
              <a:cxnLst/>
              <a:rect l="l" t="t" r="r" b="b"/>
              <a:pathLst>
                <a:path w="173989" h="1122045">
                  <a:moveTo>
                    <a:pt x="57921" y="173482"/>
                  </a:moveTo>
                  <a:lnTo>
                    <a:pt x="49911" y="1121536"/>
                  </a:lnTo>
                  <a:lnTo>
                    <a:pt x="107823" y="1122044"/>
                  </a:lnTo>
                  <a:lnTo>
                    <a:pt x="115833" y="173990"/>
                  </a:lnTo>
                  <a:lnTo>
                    <a:pt x="57921" y="173482"/>
                  </a:lnTo>
                  <a:close/>
                </a:path>
                <a:path w="173989" h="1122045">
                  <a:moveTo>
                    <a:pt x="159055" y="144525"/>
                  </a:moveTo>
                  <a:lnTo>
                    <a:pt x="58166" y="144525"/>
                  </a:lnTo>
                  <a:lnTo>
                    <a:pt x="116077" y="145033"/>
                  </a:lnTo>
                  <a:lnTo>
                    <a:pt x="115833" y="173990"/>
                  </a:lnTo>
                  <a:lnTo>
                    <a:pt x="173736" y="174497"/>
                  </a:lnTo>
                  <a:lnTo>
                    <a:pt x="159055" y="144525"/>
                  </a:lnTo>
                  <a:close/>
                </a:path>
                <a:path w="173989" h="1122045">
                  <a:moveTo>
                    <a:pt x="58166" y="144525"/>
                  </a:moveTo>
                  <a:lnTo>
                    <a:pt x="57921" y="173482"/>
                  </a:lnTo>
                  <a:lnTo>
                    <a:pt x="115833" y="173990"/>
                  </a:lnTo>
                  <a:lnTo>
                    <a:pt x="116077" y="145033"/>
                  </a:lnTo>
                  <a:lnTo>
                    <a:pt x="58166" y="144525"/>
                  </a:lnTo>
                  <a:close/>
                </a:path>
                <a:path w="173989" h="1122045">
                  <a:moveTo>
                    <a:pt x="88264" y="0"/>
                  </a:moveTo>
                  <a:lnTo>
                    <a:pt x="0" y="172973"/>
                  </a:lnTo>
                  <a:lnTo>
                    <a:pt x="57921" y="173482"/>
                  </a:lnTo>
                  <a:lnTo>
                    <a:pt x="58166" y="144525"/>
                  </a:lnTo>
                  <a:lnTo>
                    <a:pt x="159055" y="144525"/>
                  </a:lnTo>
                  <a:lnTo>
                    <a:pt x="88264" y="0"/>
                  </a:lnTo>
                  <a:close/>
                </a:path>
              </a:pathLst>
            </a:custGeom>
            <a:solidFill>
              <a:srgbClr val="92D050"/>
            </a:solidFill>
          </p:spPr>
          <p:txBody>
            <a:bodyPr wrap="square" lIns="0" tIns="0" rIns="0" bIns="0" rtlCol="0"/>
            <a:lstStyle/>
            <a:p>
              <a:endParaRPr/>
            </a:p>
          </p:txBody>
        </p:sp>
      </p:gr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83430" y="393617"/>
            <a:ext cx="10132060" cy="2025650"/>
            <a:chOff x="283430" y="393617"/>
            <a:chExt cx="10132060" cy="2025650"/>
          </a:xfrm>
        </p:grpSpPr>
        <p:pic>
          <p:nvPicPr>
            <p:cNvPr id="3" name="object 3"/>
            <p:cNvPicPr/>
            <p:nvPr/>
          </p:nvPicPr>
          <p:blipFill>
            <a:blip r:embed="rId2" cstate="print"/>
            <a:stretch>
              <a:fillRect/>
            </a:stretch>
          </p:blipFill>
          <p:spPr>
            <a:xfrm>
              <a:off x="283430" y="393617"/>
              <a:ext cx="10131619" cy="1580511"/>
            </a:xfrm>
            <a:prstGeom prst="rect">
              <a:avLst/>
            </a:prstGeom>
          </p:spPr>
        </p:pic>
        <p:sp>
          <p:nvSpPr>
            <p:cNvPr id="4" name="object 4"/>
            <p:cNvSpPr/>
            <p:nvPr/>
          </p:nvSpPr>
          <p:spPr>
            <a:xfrm>
              <a:off x="3685413" y="1296924"/>
              <a:ext cx="173990" cy="1122045"/>
            </a:xfrm>
            <a:custGeom>
              <a:avLst/>
              <a:gdLst/>
              <a:ahLst/>
              <a:cxnLst/>
              <a:rect l="l" t="t" r="r" b="b"/>
              <a:pathLst>
                <a:path w="173989" h="1122045">
                  <a:moveTo>
                    <a:pt x="57921" y="173482"/>
                  </a:moveTo>
                  <a:lnTo>
                    <a:pt x="49911" y="1121537"/>
                  </a:lnTo>
                  <a:lnTo>
                    <a:pt x="107823" y="1122045"/>
                  </a:lnTo>
                  <a:lnTo>
                    <a:pt x="115833" y="173990"/>
                  </a:lnTo>
                  <a:lnTo>
                    <a:pt x="57921" y="173482"/>
                  </a:lnTo>
                  <a:close/>
                </a:path>
                <a:path w="173989" h="1122045">
                  <a:moveTo>
                    <a:pt x="159055" y="144525"/>
                  </a:moveTo>
                  <a:lnTo>
                    <a:pt x="58165" y="144525"/>
                  </a:lnTo>
                  <a:lnTo>
                    <a:pt x="116077" y="145034"/>
                  </a:lnTo>
                  <a:lnTo>
                    <a:pt x="115833" y="173990"/>
                  </a:lnTo>
                  <a:lnTo>
                    <a:pt x="173736" y="174498"/>
                  </a:lnTo>
                  <a:lnTo>
                    <a:pt x="159055" y="144525"/>
                  </a:lnTo>
                  <a:close/>
                </a:path>
                <a:path w="173989" h="1122045">
                  <a:moveTo>
                    <a:pt x="58165" y="144525"/>
                  </a:moveTo>
                  <a:lnTo>
                    <a:pt x="57921" y="173482"/>
                  </a:lnTo>
                  <a:lnTo>
                    <a:pt x="115833" y="173990"/>
                  </a:lnTo>
                  <a:lnTo>
                    <a:pt x="116077" y="145034"/>
                  </a:lnTo>
                  <a:lnTo>
                    <a:pt x="58165" y="144525"/>
                  </a:lnTo>
                  <a:close/>
                </a:path>
                <a:path w="173989" h="1122045">
                  <a:moveTo>
                    <a:pt x="88264" y="0"/>
                  </a:moveTo>
                  <a:lnTo>
                    <a:pt x="0" y="172974"/>
                  </a:lnTo>
                  <a:lnTo>
                    <a:pt x="57921" y="173482"/>
                  </a:lnTo>
                  <a:lnTo>
                    <a:pt x="58165" y="144525"/>
                  </a:lnTo>
                  <a:lnTo>
                    <a:pt x="159055" y="144525"/>
                  </a:lnTo>
                  <a:lnTo>
                    <a:pt x="88264" y="0"/>
                  </a:lnTo>
                  <a:close/>
                </a:path>
              </a:pathLst>
            </a:custGeom>
            <a:solidFill>
              <a:srgbClr val="92D050"/>
            </a:solidFill>
          </p:spPr>
          <p:txBody>
            <a:bodyPr wrap="square" lIns="0" tIns="0" rIns="0" bIns="0" rtlCol="0"/>
            <a:lstStyle/>
            <a:p>
              <a:endParaRPr/>
            </a:p>
          </p:txBody>
        </p:sp>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7279" y="260271"/>
            <a:ext cx="8209124" cy="5473583"/>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A39C1DD-639F-5056-21A5-3E08E03B4598}"/>
                  </a:ext>
                </a:extLst>
              </p14:cNvPr>
              <p14:cNvContentPartPr/>
              <p14:nvPr/>
            </p14:nvContentPartPr>
            <p14:xfrm>
              <a:off x="1172520" y="1009800"/>
              <a:ext cx="7040160" cy="928080"/>
            </p14:xfrm>
          </p:contentPart>
        </mc:Choice>
        <mc:Fallback>
          <p:pic>
            <p:nvPicPr>
              <p:cNvPr id="4" name="Ink 3">
                <a:extLst>
                  <a:ext uri="{FF2B5EF4-FFF2-40B4-BE49-F238E27FC236}">
                    <a16:creationId xmlns:a16="http://schemas.microsoft.com/office/drawing/2014/main" id="{6A39C1DD-639F-5056-21A5-3E08E03B4598}"/>
                  </a:ext>
                </a:extLst>
              </p:cNvPr>
              <p:cNvPicPr/>
              <p:nvPr/>
            </p:nvPicPr>
            <p:blipFill>
              <a:blip r:embed="rId4"/>
              <a:stretch>
                <a:fillRect/>
              </a:stretch>
            </p:blipFill>
            <p:spPr>
              <a:xfrm>
                <a:off x="1156680" y="946440"/>
                <a:ext cx="7071480" cy="1054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9BB9CF2-ACE3-3936-DE7B-512D3892B7CC}"/>
                  </a:ext>
                </a:extLst>
              </p14:cNvPr>
              <p14:cNvContentPartPr/>
              <p14:nvPr/>
            </p14:nvContentPartPr>
            <p14:xfrm>
              <a:off x="4882320" y="4845960"/>
              <a:ext cx="2413080" cy="321840"/>
            </p14:xfrm>
          </p:contentPart>
        </mc:Choice>
        <mc:Fallback>
          <p:pic>
            <p:nvPicPr>
              <p:cNvPr id="5" name="Ink 4">
                <a:extLst>
                  <a:ext uri="{FF2B5EF4-FFF2-40B4-BE49-F238E27FC236}">
                    <a16:creationId xmlns:a16="http://schemas.microsoft.com/office/drawing/2014/main" id="{B9BB9CF2-ACE3-3936-DE7B-512D3892B7CC}"/>
                  </a:ext>
                </a:extLst>
              </p:cNvPr>
              <p:cNvPicPr/>
              <p:nvPr/>
            </p:nvPicPr>
            <p:blipFill>
              <a:blip r:embed="rId6"/>
              <a:stretch>
                <a:fillRect/>
              </a:stretch>
            </p:blipFill>
            <p:spPr>
              <a:xfrm>
                <a:off x="4866480" y="4782600"/>
                <a:ext cx="2444400" cy="448560"/>
              </a:xfrm>
              <a:prstGeom prst="rect">
                <a:avLst/>
              </a:prstGeom>
            </p:spPr>
          </p:pic>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88976" y="253693"/>
            <a:ext cx="8298180" cy="6354445"/>
            <a:chOff x="188976" y="253693"/>
            <a:chExt cx="8298180" cy="6354445"/>
          </a:xfrm>
        </p:grpSpPr>
        <p:pic>
          <p:nvPicPr>
            <p:cNvPr id="3" name="object 3"/>
            <p:cNvPicPr/>
            <p:nvPr/>
          </p:nvPicPr>
          <p:blipFill>
            <a:blip r:embed="rId2" cstate="print"/>
            <a:stretch>
              <a:fillRect/>
            </a:stretch>
          </p:blipFill>
          <p:spPr>
            <a:xfrm>
              <a:off x="188976" y="253693"/>
              <a:ext cx="8297782" cy="6140759"/>
            </a:xfrm>
            <a:prstGeom prst="rect">
              <a:avLst/>
            </a:prstGeom>
          </p:spPr>
        </p:pic>
        <p:sp>
          <p:nvSpPr>
            <p:cNvPr id="4" name="object 4"/>
            <p:cNvSpPr/>
            <p:nvPr/>
          </p:nvSpPr>
          <p:spPr>
            <a:xfrm>
              <a:off x="7754111" y="6205728"/>
              <a:ext cx="512445" cy="402590"/>
            </a:xfrm>
            <a:custGeom>
              <a:avLst/>
              <a:gdLst/>
              <a:ahLst/>
              <a:cxnLst/>
              <a:rect l="l" t="t" r="r" b="b"/>
              <a:pathLst>
                <a:path w="512445" h="402590">
                  <a:moveTo>
                    <a:pt x="512064" y="0"/>
                  </a:moveTo>
                  <a:lnTo>
                    <a:pt x="0" y="0"/>
                  </a:lnTo>
                  <a:lnTo>
                    <a:pt x="0" y="402336"/>
                  </a:lnTo>
                  <a:lnTo>
                    <a:pt x="512064" y="402336"/>
                  </a:lnTo>
                  <a:lnTo>
                    <a:pt x="512064" y="0"/>
                  </a:lnTo>
                  <a:close/>
                </a:path>
              </a:pathLst>
            </a:custGeom>
            <a:solidFill>
              <a:srgbClr val="FFFFFF"/>
            </a:solidFill>
          </p:spPr>
          <p:txBody>
            <a:bodyPr wrap="square" lIns="0" tIns="0" rIns="0" bIns="0" rtlCol="0"/>
            <a:lstStyle/>
            <a:p>
              <a:endParaRPr/>
            </a:p>
          </p:txBody>
        </p:sp>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4A94A99-4203-AFC9-D501-83911C9E29DA}"/>
                  </a:ext>
                </a:extLst>
              </p14:cNvPr>
              <p14:cNvContentPartPr/>
              <p14:nvPr/>
            </p14:nvContentPartPr>
            <p14:xfrm>
              <a:off x="576720" y="1578600"/>
              <a:ext cx="3994200" cy="807480"/>
            </p14:xfrm>
          </p:contentPart>
        </mc:Choice>
        <mc:Fallback>
          <p:pic>
            <p:nvPicPr>
              <p:cNvPr id="6" name="Ink 5">
                <a:extLst>
                  <a:ext uri="{FF2B5EF4-FFF2-40B4-BE49-F238E27FC236}">
                    <a16:creationId xmlns:a16="http://schemas.microsoft.com/office/drawing/2014/main" id="{64A94A99-4203-AFC9-D501-83911C9E29DA}"/>
                  </a:ext>
                </a:extLst>
              </p:cNvPr>
              <p:cNvPicPr/>
              <p:nvPr/>
            </p:nvPicPr>
            <p:blipFill>
              <a:blip r:embed="rId4"/>
              <a:stretch>
                <a:fillRect/>
              </a:stretch>
            </p:blipFill>
            <p:spPr>
              <a:xfrm>
                <a:off x="560880" y="1515240"/>
                <a:ext cx="4025520" cy="934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5315D6DD-CBD9-0DBD-07A7-F92652EFB461}"/>
                  </a:ext>
                </a:extLst>
              </p14:cNvPr>
              <p14:cNvContentPartPr/>
              <p14:nvPr/>
            </p14:nvContentPartPr>
            <p14:xfrm>
              <a:off x="885960" y="2786040"/>
              <a:ext cx="3486960" cy="641160"/>
            </p14:xfrm>
          </p:contentPart>
        </mc:Choice>
        <mc:Fallback>
          <p:pic>
            <p:nvPicPr>
              <p:cNvPr id="7" name="Ink 6">
                <a:extLst>
                  <a:ext uri="{FF2B5EF4-FFF2-40B4-BE49-F238E27FC236}">
                    <a16:creationId xmlns:a16="http://schemas.microsoft.com/office/drawing/2014/main" id="{5315D6DD-CBD9-0DBD-07A7-F92652EFB461}"/>
                  </a:ext>
                </a:extLst>
              </p:cNvPr>
              <p:cNvPicPr/>
              <p:nvPr/>
            </p:nvPicPr>
            <p:blipFill>
              <a:blip r:embed="rId6"/>
              <a:stretch>
                <a:fillRect/>
              </a:stretch>
            </p:blipFill>
            <p:spPr>
              <a:xfrm>
                <a:off x="870120" y="2722680"/>
                <a:ext cx="3518280" cy="767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10DF630C-1EFE-9400-B00A-AA151DDB0B21}"/>
                  </a:ext>
                </a:extLst>
              </p14:cNvPr>
              <p14:cNvContentPartPr/>
              <p14:nvPr/>
            </p14:nvContentPartPr>
            <p14:xfrm>
              <a:off x="841680" y="3605040"/>
              <a:ext cx="3359520" cy="187920"/>
            </p14:xfrm>
          </p:contentPart>
        </mc:Choice>
        <mc:Fallback>
          <p:pic>
            <p:nvPicPr>
              <p:cNvPr id="8" name="Ink 7">
                <a:extLst>
                  <a:ext uri="{FF2B5EF4-FFF2-40B4-BE49-F238E27FC236}">
                    <a16:creationId xmlns:a16="http://schemas.microsoft.com/office/drawing/2014/main" id="{10DF630C-1EFE-9400-B00A-AA151DDB0B21}"/>
                  </a:ext>
                </a:extLst>
              </p:cNvPr>
              <p:cNvPicPr/>
              <p:nvPr/>
            </p:nvPicPr>
            <p:blipFill>
              <a:blip r:embed="rId8"/>
              <a:stretch>
                <a:fillRect/>
              </a:stretch>
            </p:blipFill>
            <p:spPr>
              <a:xfrm>
                <a:off x="825840" y="3541680"/>
                <a:ext cx="339084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384C6535-8101-A392-52B3-AA913D7513C9}"/>
                  </a:ext>
                </a:extLst>
              </p14:cNvPr>
              <p14:cNvContentPartPr/>
              <p14:nvPr/>
            </p14:nvContentPartPr>
            <p14:xfrm>
              <a:off x="582840" y="4260240"/>
              <a:ext cx="4092120" cy="704160"/>
            </p14:xfrm>
          </p:contentPart>
        </mc:Choice>
        <mc:Fallback>
          <p:pic>
            <p:nvPicPr>
              <p:cNvPr id="9" name="Ink 8">
                <a:extLst>
                  <a:ext uri="{FF2B5EF4-FFF2-40B4-BE49-F238E27FC236}">
                    <a16:creationId xmlns:a16="http://schemas.microsoft.com/office/drawing/2014/main" id="{384C6535-8101-A392-52B3-AA913D7513C9}"/>
                  </a:ext>
                </a:extLst>
              </p:cNvPr>
              <p:cNvPicPr/>
              <p:nvPr/>
            </p:nvPicPr>
            <p:blipFill>
              <a:blip r:embed="rId10"/>
              <a:stretch>
                <a:fillRect/>
              </a:stretch>
            </p:blipFill>
            <p:spPr>
              <a:xfrm>
                <a:off x="567000" y="4196880"/>
                <a:ext cx="4123440" cy="830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B0CF8963-5724-0B40-8908-8740011347AC}"/>
                  </a:ext>
                </a:extLst>
              </p14:cNvPr>
              <p14:cNvContentPartPr/>
              <p14:nvPr/>
            </p14:nvContentPartPr>
            <p14:xfrm>
              <a:off x="5213160" y="5509800"/>
              <a:ext cx="1932480" cy="83520"/>
            </p14:xfrm>
          </p:contentPart>
        </mc:Choice>
        <mc:Fallback>
          <p:pic>
            <p:nvPicPr>
              <p:cNvPr id="10" name="Ink 9">
                <a:extLst>
                  <a:ext uri="{FF2B5EF4-FFF2-40B4-BE49-F238E27FC236}">
                    <a16:creationId xmlns:a16="http://schemas.microsoft.com/office/drawing/2014/main" id="{B0CF8963-5724-0B40-8908-8740011347AC}"/>
                  </a:ext>
                </a:extLst>
              </p:cNvPr>
              <p:cNvPicPr/>
              <p:nvPr/>
            </p:nvPicPr>
            <p:blipFill>
              <a:blip r:embed="rId12"/>
              <a:stretch>
                <a:fillRect/>
              </a:stretch>
            </p:blipFill>
            <p:spPr>
              <a:xfrm>
                <a:off x="5197320" y="5446440"/>
                <a:ext cx="19638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F3AA4C99-A69E-45E2-2E8B-29886A120279}"/>
                  </a:ext>
                </a:extLst>
              </p14:cNvPr>
              <p14:cNvContentPartPr/>
              <p14:nvPr/>
            </p14:nvContentPartPr>
            <p14:xfrm>
              <a:off x="5208480" y="4872600"/>
              <a:ext cx="3039480" cy="642600"/>
            </p14:xfrm>
          </p:contentPart>
        </mc:Choice>
        <mc:Fallback>
          <p:pic>
            <p:nvPicPr>
              <p:cNvPr id="11" name="Ink 10">
                <a:extLst>
                  <a:ext uri="{FF2B5EF4-FFF2-40B4-BE49-F238E27FC236}">
                    <a16:creationId xmlns:a16="http://schemas.microsoft.com/office/drawing/2014/main" id="{F3AA4C99-A69E-45E2-2E8B-29886A120279}"/>
                  </a:ext>
                </a:extLst>
              </p:cNvPr>
              <p:cNvPicPr/>
              <p:nvPr/>
            </p:nvPicPr>
            <p:blipFill>
              <a:blip r:embed="rId14"/>
              <a:stretch>
                <a:fillRect/>
              </a:stretch>
            </p:blipFill>
            <p:spPr>
              <a:xfrm>
                <a:off x="5192640" y="4809240"/>
                <a:ext cx="3070800" cy="769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713BD844-A33F-D5E4-6EE6-10D037D64560}"/>
                  </a:ext>
                </a:extLst>
              </p14:cNvPr>
              <p14:cNvContentPartPr/>
              <p14:nvPr/>
            </p14:nvContentPartPr>
            <p14:xfrm>
              <a:off x="5647320" y="5880600"/>
              <a:ext cx="979920" cy="190440"/>
            </p14:xfrm>
          </p:contentPart>
        </mc:Choice>
        <mc:Fallback>
          <p:pic>
            <p:nvPicPr>
              <p:cNvPr id="12" name="Ink 11">
                <a:extLst>
                  <a:ext uri="{FF2B5EF4-FFF2-40B4-BE49-F238E27FC236}">
                    <a16:creationId xmlns:a16="http://schemas.microsoft.com/office/drawing/2014/main" id="{713BD844-A33F-D5E4-6EE6-10D037D64560}"/>
                  </a:ext>
                </a:extLst>
              </p:cNvPr>
              <p:cNvPicPr/>
              <p:nvPr/>
            </p:nvPicPr>
            <p:blipFill>
              <a:blip r:embed="rId16"/>
              <a:stretch>
                <a:fillRect/>
              </a:stretch>
            </p:blipFill>
            <p:spPr>
              <a:xfrm>
                <a:off x="5631480" y="5817240"/>
                <a:ext cx="101124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E2A14718-0C6F-0324-CBA4-679ABEEA3134}"/>
                  </a:ext>
                </a:extLst>
              </p14:cNvPr>
              <p14:cNvContentPartPr/>
              <p14:nvPr/>
            </p14:nvContentPartPr>
            <p14:xfrm>
              <a:off x="5853960" y="5791320"/>
              <a:ext cx="1008720" cy="524520"/>
            </p14:xfrm>
          </p:contentPart>
        </mc:Choice>
        <mc:Fallback>
          <p:pic>
            <p:nvPicPr>
              <p:cNvPr id="13" name="Ink 12">
                <a:extLst>
                  <a:ext uri="{FF2B5EF4-FFF2-40B4-BE49-F238E27FC236}">
                    <a16:creationId xmlns:a16="http://schemas.microsoft.com/office/drawing/2014/main" id="{E2A14718-0C6F-0324-CBA4-679ABEEA3134}"/>
                  </a:ext>
                </a:extLst>
              </p:cNvPr>
              <p:cNvPicPr/>
              <p:nvPr/>
            </p:nvPicPr>
            <p:blipFill>
              <a:blip r:embed="rId18"/>
              <a:stretch>
                <a:fillRect/>
              </a:stretch>
            </p:blipFill>
            <p:spPr>
              <a:xfrm>
                <a:off x="5838120" y="5727960"/>
                <a:ext cx="1040040" cy="651240"/>
              </a:xfrm>
              <a:prstGeom prst="rect">
                <a:avLst/>
              </a:prstGeom>
            </p:spPr>
          </p:pic>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6300" y="244843"/>
            <a:ext cx="9616359" cy="6127244"/>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60119" y="357550"/>
            <a:ext cx="9308592" cy="5940830"/>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68918" y="443711"/>
            <a:ext cx="8862049" cy="5675586"/>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85122" y="433904"/>
            <a:ext cx="9074801" cy="5777829"/>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33281" y="882396"/>
            <a:ext cx="7894993" cy="5705856"/>
          </a:xfrm>
          <a:prstGeom prst="rect">
            <a:avLst/>
          </a:prstGeom>
        </p:spPr>
      </p:pic>
      <p:sp>
        <p:nvSpPr>
          <p:cNvPr id="3" name="object 3"/>
          <p:cNvSpPr txBox="1">
            <a:spLocks noGrp="1"/>
          </p:cNvSpPr>
          <p:nvPr>
            <p:ph type="title"/>
          </p:nvPr>
        </p:nvSpPr>
        <p:spPr>
          <a:xfrm>
            <a:off x="328980" y="37033"/>
            <a:ext cx="5165725" cy="635000"/>
          </a:xfrm>
          <a:prstGeom prst="rect">
            <a:avLst/>
          </a:prstGeom>
        </p:spPr>
        <p:txBody>
          <a:bodyPr vert="horz" wrap="square" lIns="0" tIns="12065" rIns="0" bIns="0" rtlCol="0">
            <a:spAutoFit/>
          </a:bodyPr>
          <a:lstStyle/>
          <a:p>
            <a:pPr marL="12700">
              <a:lnSpc>
                <a:spcPct val="100000"/>
              </a:lnSpc>
              <a:spcBef>
                <a:spcPts val="95"/>
              </a:spcBef>
            </a:pPr>
            <a:r>
              <a:rPr sz="4000" spc="-170" dirty="0"/>
              <a:t>H</a:t>
            </a:r>
            <a:r>
              <a:rPr sz="4000" spc="-135" dirty="0"/>
              <a:t>i</a:t>
            </a:r>
            <a:r>
              <a:rPr sz="4000" spc="-200" dirty="0"/>
              <a:t>s</a:t>
            </a:r>
            <a:r>
              <a:rPr sz="4000" spc="-180" dirty="0"/>
              <a:t>t</a:t>
            </a:r>
            <a:r>
              <a:rPr sz="4000" spc="-160" dirty="0"/>
              <a:t>o</a:t>
            </a:r>
            <a:r>
              <a:rPr sz="4000" spc="-140" dirty="0"/>
              <a:t>r</a:t>
            </a:r>
            <a:r>
              <a:rPr sz="4000" spc="-5" dirty="0"/>
              <a:t>y</a:t>
            </a:r>
            <a:r>
              <a:rPr sz="4000" spc="-330" dirty="0"/>
              <a:t> </a:t>
            </a:r>
            <a:r>
              <a:rPr sz="4000" spc="-150" dirty="0"/>
              <a:t>o</a:t>
            </a:r>
            <a:r>
              <a:rPr sz="4000" spc="-5" dirty="0"/>
              <a:t>f</a:t>
            </a:r>
            <a:r>
              <a:rPr sz="4000" spc="-300" dirty="0"/>
              <a:t> </a:t>
            </a:r>
            <a:r>
              <a:rPr sz="4000" spc="-180" dirty="0"/>
              <a:t>M</a:t>
            </a:r>
            <a:r>
              <a:rPr sz="4000" spc="-150" dirty="0"/>
              <a:t>ac</a:t>
            </a:r>
            <a:r>
              <a:rPr sz="4000" spc="-155" dirty="0"/>
              <a:t>h</a:t>
            </a:r>
            <a:r>
              <a:rPr sz="4000" spc="-145" dirty="0"/>
              <a:t>i</a:t>
            </a:r>
            <a:r>
              <a:rPr sz="4000" spc="-165" dirty="0"/>
              <a:t>n</a:t>
            </a:r>
            <a:r>
              <a:rPr sz="4000" spc="-5" dirty="0"/>
              <a:t>e</a:t>
            </a:r>
            <a:r>
              <a:rPr sz="4000" spc="-340" dirty="0"/>
              <a:t> </a:t>
            </a:r>
            <a:r>
              <a:rPr sz="4000" spc="-135" dirty="0"/>
              <a:t>l</a:t>
            </a:r>
            <a:r>
              <a:rPr sz="4000" spc="-150" dirty="0"/>
              <a:t>e</a:t>
            </a:r>
            <a:r>
              <a:rPr sz="4000" spc="-160" dirty="0"/>
              <a:t>a</a:t>
            </a:r>
            <a:r>
              <a:rPr sz="4000" spc="-150" dirty="0"/>
              <a:t>r</a:t>
            </a:r>
            <a:r>
              <a:rPr sz="4000" spc="-165" dirty="0"/>
              <a:t>n</a:t>
            </a:r>
            <a:r>
              <a:rPr sz="4000" spc="-145" dirty="0"/>
              <a:t>i</a:t>
            </a:r>
            <a:r>
              <a:rPr sz="4000" spc="-165" dirty="0"/>
              <a:t>n</a:t>
            </a:r>
            <a:r>
              <a:rPr sz="4000" spc="-5" dirty="0"/>
              <a:t>g</a:t>
            </a:r>
            <a:endParaRPr sz="400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2183" y="419010"/>
            <a:ext cx="7900416" cy="5671638"/>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47201" y="508862"/>
            <a:ext cx="8882954" cy="5316489"/>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75F0EEE-DF10-423C-BBA6-64977928A910}"/>
                  </a:ext>
                </a:extLst>
              </p14:cNvPr>
              <p14:cNvContentPartPr/>
              <p14:nvPr/>
            </p14:nvContentPartPr>
            <p14:xfrm>
              <a:off x="1411200" y="1222560"/>
              <a:ext cx="7518960" cy="884520"/>
            </p14:xfrm>
          </p:contentPart>
        </mc:Choice>
        <mc:Fallback>
          <p:pic>
            <p:nvPicPr>
              <p:cNvPr id="4" name="Ink 3">
                <a:extLst>
                  <a:ext uri="{FF2B5EF4-FFF2-40B4-BE49-F238E27FC236}">
                    <a16:creationId xmlns:a16="http://schemas.microsoft.com/office/drawing/2014/main" id="{C75F0EEE-DF10-423C-BBA6-64977928A910}"/>
                  </a:ext>
                </a:extLst>
              </p:cNvPr>
              <p:cNvPicPr/>
              <p:nvPr/>
            </p:nvPicPr>
            <p:blipFill>
              <a:blip r:embed="rId4"/>
              <a:stretch>
                <a:fillRect/>
              </a:stretch>
            </p:blipFill>
            <p:spPr>
              <a:xfrm>
                <a:off x="1395360" y="1159200"/>
                <a:ext cx="7550280" cy="1011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B925E35-37FF-8DDD-EDB9-4CC52BDE533A}"/>
                  </a:ext>
                </a:extLst>
              </p14:cNvPr>
              <p14:cNvContentPartPr/>
              <p14:nvPr/>
            </p14:nvContentPartPr>
            <p14:xfrm>
              <a:off x="1593000" y="3511080"/>
              <a:ext cx="7349760" cy="1256040"/>
            </p14:xfrm>
          </p:contentPart>
        </mc:Choice>
        <mc:Fallback>
          <p:pic>
            <p:nvPicPr>
              <p:cNvPr id="5" name="Ink 4">
                <a:extLst>
                  <a:ext uri="{FF2B5EF4-FFF2-40B4-BE49-F238E27FC236}">
                    <a16:creationId xmlns:a16="http://schemas.microsoft.com/office/drawing/2014/main" id="{BB925E35-37FF-8DDD-EDB9-4CC52BDE533A}"/>
                  </a:ext>
                </a:extLst>
              </p:cNvPr>
              <p:cNvPicPr/>
              <p:nvPr/>
            </p:nvPicPr>
            <p:blipFill>
              <a:blip r:embed="rId6"/>
              <a:stretch>
                <a:fillRect/>
              </a:stretch>
            </p:blipFill>
            <p:spPr>
              <a:xfrm>
                <a:off x="1577160" y="3447720"/>
                <a:ext cx="7381080" cy="1382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1BA7301F-6C4A-6D5F-BD85-7948F7F3A8F2}"/>
                  </a:ext>
                </a:extLst>
              </p14:cNvPr>
              <p14:cNvContentPartPr/>
              <p14:nvPr/>
            </p14:nvContentPartPr>
            <p14:xfrm>
              <a:off x="1749600" y="4998600"/>
              <a:ext cx="7981920" cy="202680"/>
            </p14:xfrm>
          </p:contentPart>
        </mc:Choice>
        <mc:Fallback>
          <p:pic>
            <p:nvPicPr>
              <p:cNvPr id="6" name="Ink 5">
                <a:extLst>
                  <a:ext uri="{FF2B5EF4-FFF2-40B4-BE49-F238E27FC236}">
                    <a16:creationId xmlns:a16="http://schemas.microsoft.com/office/drawing/2014/main" id="{1BA7301F-6C4A-6D5F-BD85-7948F7F3A8F2}"/>
                  </a:ext>
                </a:extLst>
              </p:cNvPr>
              <p:cNvPicPr/>
              <p:nvPr/>
            </p:nvPicPr>
            <p:blipFill>
              <a:blip r:embed="rId8"/>
              <a:stretch>
                <a:fillRect/>
              </a:stretch>
            </p:blipFill>
            <p:spPr>
              <a:xfrm>
                <a:off x="1733760" y="4935240"/>
                <a:ext cx="801324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C91285E9-54F2-48EA-FD37-7FE620D2AFF2}"/>
                  </a:ext>
                </a:extLst>
              </p14:cNvPr>
              <p14:cNvContentPartPr/>
              <p14:nvPr/>
            </p14:nvContentPartPr>
            <p14:xfrm>
              <a:off x="1656360" y="5503680"/>
              <a:ext cx="4278960" cy="384120"/>
            </p14:xfrm>
          </p:contentPart>
        </mc:Choice>
        <mc:Fallback>
          <p:pic>
            <p:nvPicPr>
              <p:cNvPr id="7" name="Ink 6">
                <a:extLst>
                  <a:ext uri="{FF2B5EF4-FFF2-40B4-BE49-F238E27FC236}">
                    <a16:creationId xmlns:a16="http://schemas.microsoft.com/office/drawing/2014/main" id="{C91285E9-54F2-48EA-FD37-7FE620D2AFF2}"/>
                  </a:ext>
                </a:extLst>
              </p:cNvPr>
              <p:cNvPicPr/>
              <p:nvPr/>
            </p:nvPicPr>
            <p:blipFill>
              <a:blip r:embed="rId10"/>
              <a:stretch>
                <a:fillRect/>
              </a:stretch>
            </p:blipFill>
            <p:spPr>
              <a:xfrm>
                <a:off x="1640520" y="5440320"/>
                <a:ext cx="4310280" cy="510840"/>
              </a:xfrm>
              <a:prstGeom prst="rect">
                <a:avLst/>
              </a:prstGeom>
            </p:spPr>
          </p:pic>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152" y="162723"/>
            <a:ext cx="12118975" cy="5586095"/>
            <a:chOff x="73152" y="162723"/>
            <a:chExt cx="12118975" cy="5586095"/>
          </a:xfrm>
        </p:grpSpPr>
        <p:pic>
          <p:nvPicPr>
            <p:cNvPr id="3" name="object 3"/>
            <p:cNvPicPr/>
            <p:nvPr/>
          </p:nvPicPr>
          <p:blipFill>
            <a:blip r:embed="rId2" cstate="print"/>
            <a:stretch>
              <a:fillRect/>
            </a:stretch>
          </p:blipFill>
          <p:spPr>
            <a:xfrm>
              <a:off x="73152" y="162723"/>
              <a:ext cx="6176772" cy="3979976"/>
            </a:xfrm>
            <a:prstGeom prst="rect">
              <a:avLst/>
            </a:prstGeom>
          </p:spPr>
        </p:pic>
        <p:pic>
          <p:nvPicPr>
            <p:cNvPr id="4" name="object 4"/>
            <p:cNvPicPr/>
            <p:nvPr/>
          </p:nvPicPr>
          <p:blipFill>
            <a:blip r:embed="rId3" cstate="print"/>
            <a:stretch>
              <a:fillRect/>
            </a:stretch>
          </p:blipFill>
          <p:spPr>
            <a:xfrm>
              <a:off x="6278375" y="2072185"/>
              <a:ext cx="5913624" cy="3676309"/>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39" y="201915"/>
            <a:ext cx="11823700" cy="6135370"/>
            <a:chOff x="91439" y="201915"/>
            <a:chExt cx="11823700" cy="6135370"/>
          </a:xfrm>
        </p:grpSpPr>
        <p:pic>
          <p:nvPicPr>
            <p:cNvPr id="3" name="object 3"/>
            <p:cNvPicPr/>
            <p:nvPr/>
          </p:nvPicPr>
          <p:blipFill>
            <a:blip r:embed="rId2" cstate="print"/>
            <a:stretch>
              <a:fillRect/>
            </a:stretch>
          </p:blipFill>
          <p:spPr>
            <a:xfrm>
              <a:off x="91439" y="201915"/>
              <a:ext cx="5806440" cy="4479812"/>
            </a:xfrm>
            <a:prstGeom prst="rect">
              <a:avLst/>
            </a:prstGeom>
          </p:spPr>
        </p:pic>
        <p:pic>
          <p:nvPicPr>
            <p:cNvPr id="4" name="object 4"/>
            <p:cNvPicPr/>
            <p:nvPr/>
          </p:nvPicPr>
          <p:blipFill>
            <a:blip r:embed="rId3" cstate="print"/>
            <a:stretch>
              <a:fillRect/>
            </a:stretch>
          </p:blipFill>
          <p:spPr>
            <a:xfrm>
              <a:off x="5870448" y="1600199"/>
              <a:ext cx="6044184" cy="4736592"/>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176927BD-5C3D-7B28-DAD2-27BD5DB76A6E}"/>
                  </a:ext>
                </a:extLst>
              </p14:cNvPr>
              <p14:cNvContentPartPr/>
              <p14:nvPr/>
            </p14:nvContentPartPr>
            <p14:xfrm>
              <a:off x="1284480" y="3834000"/>
              <a:ext cx="1136520" cy="432000"/>
            </p14:xfrm>
          </p:contentPart>
        </mc:Choice>
        <mc:Fallback>
          <p:pic>
            <p:nvPicPr>
              <p:cNvPr id="6" name="Ink 5">
                <a:extLst>
                  <a:ext uri="{FF2B5EF4-FFF2-40B4-BE49-F238E27FC236}">
                    <a16:creationId xmlns:a16="http://schemas.microsoft.com/office/drawing/2014/main" id="{176927BD-5C3D-7B28-DAD2-27BD5DB76A6E}"/>
                  </a:ext>
                </a:extLst>
              </p:cNvPr>
              <p:cNvPicPr/>
              <p:nvPr/>
            </p:nvPicPr>
            <p:blipFill>
              <a:blip r:embed="rId5"/>
              <a:stretch>
                <a:fillRect/>
              </a:stretch>
            </p:blipFill>
            <p:spPr>
              <a:xfrm>
                <a:off x="1268640" y="3770640"/>
                <a:ext cx="1167840" cy="558720"/>
              </a:xfrm>
              <a:prstGeom prst="rect">
                <a:avLst/>
              </a:prstGeom>
            </p:spPr>
          </p:pic>
        </mc:Fallback>
      </mc:AlternateContent>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522" y="227724"/>
            <a:ext cx="12052300" cy="5975350"/>
            <a:chOff x="45522" y="227724"/>
            <a:chExt cx="12052300" cy="5975350"/>
          </a:xfrm>
        </p:grpSpPr>
        <p:pic>
          <p:nvPicPr>
            <p:cNvPr id="3" name="object 3"/>
            <p:cNvPicPr/>
            <p:nvPr/>
          </p:nvPicPr>
          <p:blipFill>
            <a:blip r:embed="rId2" cstate="print"/>
            <a:stretch>
              <a:fillRect/>
            </a:stretch>
          </p:blipFill>
          <p:spPr>
            <a:xfrm>
              <a:off x="45522" y="227724"/>
              <a:ext cx="5952118" cy="3374573"/>
            </a:xfrm>
            <a:prstGeom prst="rect">
              <a:avLst/>
            </a:prstGeom>
          </p:spPr>
        </p:pic>
        <p:pic>
          <p:nvPicPr>
            <p:cNvPr id="4" name="object 4"/>
            <p:cNvPicPr/>
            <p:nvPr/>
          </p:nvPicPr>
          <p:blipFill>
            <a:blip r:embed="rId3" cstate="print"/>
            <a:stretch>
              <a:fillRect/>
            </a:stretch>
          </p:blipFill>
          <p:spPr>
            <a:xfrm>
              <a:off x="5958839" y="2002535"/>
              <a:ext cx="6138671" cy="4200144"/>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EB66ACE-4761-07D4-5A3B-14D0CFFE0A4F}"/>
                  </a:ext>
                </a:extLst>
              </p14:cNvPr>
              <p14:cNvContentPartPr/>
              <p14:nvPr/>
            </p14:nvContentPartPr>
            <p14:xfrm>
              <a:off x="317880" y="2660760"/>
              <a:ext cx="5678280" cy="828360"/>
            </p14:xfrm>
          </p:contentPart>
        </mc:Choice>
        <mc:Fallback>
          <p:pic>
            <p:nvPicPr>
              <p:cNvPr id="6" name="Ink 5">
                <a:extLst>
                  <a:ext uri="{FF2B5EF4-FFF2-40B4-BE49-F238E27FC236}">
                    <a16:creationId xmlns:a16="http://schemas.microsoft.com/office/drawing/2014/main" id="{BEB66ACE-4761-07D4-5A3B-14D0CFFE0A4F}"/>
                  </a:ext>
                </a:extLst>
              </p:cNvPr>
              <p:cNvPicPr/>
              <p:nvPr/>
            </p:nvPicPr>
            <p:blipFill>
              <a:blip r:embed="rId5"/>
              <a:stretch>
                <a:fillRect/>
              </a:stretch>
            </p:blipFill>
            <p:spPr>
              <a:xfrm>
                <a:off x="302040" y="2597400"/>
                <a:ext cx="5709600" cy="955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1223C075-5F62-AA4E-B16E-F31D65F16135}"/>
                  </a:ext>
                </a:extLst>
              </p14:cNvPr>
              <p14:cNvContentPartPr/>
              <p14:nvPr/>
            </p14:nvContentPartPr>
            <p14:xfrm>
              <a:off x="6449040" y="4686120"/>
              <a:ext cx="5192280" cy="221760"/>
            </p14:xfrm>
          </p:contentPart>
        </mc:Choice>
        <mc:Fallback>
          <p:pic>
            <p:nvPicPr>
              <p:cNvPr id="7" name="Ink 6">
                <a:extLst>
                  <a:ext uri="{FF2B5EF4-FFF2-40B4-BE49-F238E27FC236}">
                    <a16:creationId xmlns:a16="http://schemas.microsoft.com/office/drawing/2014/main" id="{1223C075-5F62-AA4E-B16E-F31D65F16135}"/>
                  </a:ext>
                </a:extLst>
              </p:cNvPr>
              <p:cNvPicPr/>
              <p:nvPr/>
            </p:nvPicPr>
            <p:blipFill>
              <a:blip r:embed="rId7"/>
              <a:stretch>
                <a:fillRect/>
              </a:stretch>
            </p:blipFill>
            <p:spPr>
              <a:xfrm>
                <a:off x="6433200" y="4622760"/>
                <a:ext cx="522360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F4643894-006F-8321-2876-EFBE6FF862FC}"/>
                  </a:ext>
                </a:extLst>
              </p14:cNvPr>
              <p14:cNvContentPartPr/>
              <p14:nvPr/>
            </p14:nvContentPartPr>
            <p14:xfrm>
              <a:off x="6431760" y="5308200"/>
              <a:ext cx="5243040" cy="705600"/>
            </p14:xfrm>
          </p:contentPart>
        </mc:Choice>
        <mc:Fallback>
          <p:pic>
            <p:nvPicPr>
              <p:cNvPr id="8" name="Ink 7">
                <a:extLst>
                  <a:ext uri="{FF2B5EF4-FFF2-40B4-BE49-F238E27FC236}">
                    <a16:creationId xmlns:a16="http://schemas.microsoft.com/office/drawing/2014/main" id="{F4643894-006F-8321-2876-EFBE6FF862FC}"/>
                  </a:ext>
                </a:extLst>
              </p:cNvPr>
              <p:cNvPicPr/>
              <p:nvPr/>
            </p:nvPicPr>
            <p:blipFill>
              <a:blip r:embed="rId9"/>
              <a:stretch>
                <a:fillRect/>
              </a:stretch>
            </p:blipFill>
            <p:spPr>
              <a:xfrm>
                <a:off x="6415920" y="5244840"/>
                <a:ext cx="5274360" cy="832320"/>
              </a:xfrm>
              <a:prstGeom prst="rect">
                <a:avLst/>
              </a:prstGeom>
            </p:spPr>
          </p:pic>
        </mc:Fallback>
      </mc:AlternateContent>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50725" cy="6428740"/>
            <a:chOff x="0" y="0"/>
            <a:chExt cx="12150725" cy="6428740"/>
          </a:xfrm>
        </p:grpSpPr>
        <p:pic>
          <p:nvPicPr>
            <p:cNvPr id="3" name="object 3"/>
            <p:cNvPicPr/>
            <p:nvPr/>
          </p:nvPicPr>
          <p:blipFill>
            <a:blip r:embed="rId2" cstate="print"/>
            <a:stretch>
              <a:fillRect/>
            </a:stretch>
          </p:blipFill>
          <p:spPr>
            <a:xfrm>
              <a:off x="5951894" y="2133574"/>
              <a:ext cx="6198623" cy="4111139"/>
            </a:xfrm>
            <a:prstGeom prst="rect">
              <a:avLst/>
            </a:prstGeom>
          </p:spPr>
        </p:pic>
        <p:pic>
          <p:nvPicPr>
            <p:cNvPr id="4" name="object 4"/>
            <p:cNvPicPr/>
            <p:nvPr/>
          </p:nvPicPr>
          <p:blipFill>
            <a:blip r:embed="rId3" cstate="print"/>
            <a:stretch>
              <a:fillRect/>
            </a:stretch>
          </p:blipFill>
          <p:spPr>
            <a:xfrm>
              <a:off x="0" y="0"/>
              <a:ext cx="6089903" cy="3657600"/>
            </a:xfrm>
            <a:prstGeom prst="rect">
              <a:avLst/>
            </a:prstGeom>
          </p:spPr>
        </p:pic>
        <p:sp>
          <p:nvSpPr>
            <p:cNvPr id="5" name="object 5"/>
            <p:cNvSpPr/>
            <p:nvPr/>
          </p:nvSpPr>
          <p:spPr>
            <a:xfrm>
              <a:off x="11640311" y="6035040"/>
              <a:ext cx="466725" cy="393700"/>
            </a:xfrm>
            <a:custGeom>
              <a:avLst/>
              <a:gdLst/>
              <a:ahLst/>
              <a:cxnLst/>
              <a:rect l="l" t="t" r="r" b="b"/>
              <a:pathLst>
                <a:path w="466725" h="393700">
                  <a:moveTo>
                    <a:pt x="466344" y="0"/>
                  </a:moveTo>
                  <a:lnTo>
                    <a:pt x="0" y="0"/>
                  </a:lnTo>
                  <a:lnTo>
                    <a:pt x="0" y="393192"/>
                  </a:lnTo>
                  <a:lnTo>
                    <a:pt x="466344" y="393192"/>
                  </a:lnTo>
                  <a:lnTo>
                    <a:pt x="466344"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69F96DB3-957E-D5F6-48BA-822D1C4E93E1}"/>
                  </a:ext>
                </a:extLst>
              </p14:cNvPr>
              <p14:cNvContentPartPr/>
              <p14:nvPr/>
            </p14:nvContentPartPr>
            <p14:xfrm>
              <a:off x="588240" y="2947320"/>
              <a:ext cx="4982400" cy="574560"/>
            </p14:xfrm>
          </p:contentPart>
        </mc:Choice>
        <mc:Fallback>
          <p:pic>
            <p:nvPicPr>
              <p:cNvPr id="7" name="Ink 6">
                <a:extLst>
                  <a:ext uri="{FF2B5EF4-FFF2-40B4-BE49-F238E27FC236}">
                    <a16:creationId xmlns:a16="http://schemas.microsoft.com/office/drawing/2014/main" id="{69F96DB3-957E-D5F6-48BA-822D1C4E93E1}"/>
                  </a:ext>
                </a:extLst>
              </p:cNvPr>
              <p:cNvPicPr/>
              <p:nvPr/>
            </p:nvPicPr>
            <p:blipFill>
              <a:blip r:embed="rId5"/>
              <a:stretch>
                <a:fillRect/>
              </a:stretch>
            </p:blipFill>
            <p:spPr>
              <a:xfrm>
                <a:off x="572400" y="2883960"/>
                <a:ext cx="5013720" cy="701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FCF99E0A-0023-0893-5756-B7927E3590AE}"/>
                  </a:ext>
                </a:extLst>
              </p14:cNvPr>
              <p14:cNvContentPartPr/>
              <p14:nvPr/>
            </p14:nvContentPartPr>
            <p14:xfrm>
              <a:off x="6494040" y="4516200"/>
              <a:ext cx="5526000" cy="1019160"/>
            </p14:xfrm>
          </p:contentPart>
        </mc:Choice>
        <mc:Fallback>
          <p:pic>
            <p:nvPicPr>
              <p:cNvPr id="8" name="Ink 7">
                <a:extLst>
                  <a:ext uri="{FF2B5EF4-FFF2-40B4-BE49-F238E27FC236}">
                    <a16:creationId xmlns:a16="http://schemas.microsoft.com/office/drawing/2014/main" id="{FCF99E0A-0023-0893-5756-B7927E3590AE}"/>
                  </a:ext>
                </a:extLst>
              </p:cNvPr>
              <p:cNvPicPr/>
              <p:nvPr/>
            </p:nvPicPr>
            <p:blipFill>
              <a:blip r:embed="rId7"/>
              <a:stretch>
                <a:fillRect/>
              </a:stretch>
            </p:blipFill>
            <p:spPr>
              <a:xfrm>
                <a:off x="6478200" y="4452840"/>
                <a:ext cx="5557320" cy="1145880"/>
              </a:xfrm>
              <a:prstGeom prst="rect">
                <a:avLst/>
              </a:prstGeom>
            </p:spPr>
          </p:pic>
        </mc:Fallback>
      </mc:AlternateContent>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361" y="211074"/>
            <a:ext cx="3209925" cy="462280"/>
          </a:xfrm>
          <a:prstGeom prst="rect">
            <a:avLst/>
          </a:prstGeom>
          <a:ln w="38100">
            <a:solidFill>
              <a:srgbClr val="C00000"/>
            </a:solidFill>
          </a:ln>
        </p:spPr>
        <p:txBody>
          <a:bodyPr vert="horz" wrap="square" lIns="0" tIns="24765" rIns="0" bIns="0" rtlCol="0">
            <a:spAutoFit/>
          </a:bodyPr>
          <a:lstStyle/>
          <a:p>
            <a:pPr marL="90170">
              <a:lnSpc>
                <a:spcPct val="100000"/>
              </a:lnSpc>
              <a:spcBef>
                <a:spcPts val="195"/>
              </a:spcBef>
            </a:pPr>
            <a:r>
              <a:rPr spc="-20" dirty="0">
                <a:solidFill>
                  <a:srgbClr val="006FC0"/>
                </a:solidFill>
              </a:rPr>
              <a:t>Steps</a:t>
            </a:r>
            <a:r>
              <a:rPr spc="-70" dirty="0">
                <a:solidFill>
                  <a:srgbClr val="006FC0"/>
                </a:solidFill>
              </a:rPr>
              <a:t> </a:t>
            </a:r>
            <a:r>
              <a:rPr spc="-15" dirty="0">
                <a:solidFill>
                  <a:srgbClr val="006FC0"/>
                </a:solidFill>
              </a:rPr>
              <a:t>to</a:t>
            </a:r>
            <a:r>
              <a:rPr spc="-70" dirty="0">
                <a:solidFill>
                  <a:srgbClr val="006FC0"/>
                </a:solidFill>
              </a:rPr>
              <a:t> </a:t>
            </a:r>
            <a:r>
              <a:rPr spc="-20" dirty="0">
                <a:solidFill>
                  <a:srgbClr val="006FC0"/>
                </a:solidFill>
              </a:rPr>
              <a:t>calculate</a:t>
            </a:r>
            <a:r>
              <a:rPr spc="-75" dirty="0">
                <a:solidFill>
                  <a:srgbClr val="006FC0"/>
                </a:solidFill>
              </a:rPr>
              <a:t> </a:t>
            </a:r>
            <a:r>
              <a:rPr spc="-25" dirty="0">
                <a:solidFill>
                  <a:srgbClr val="006FC0"/>
                </a:solidFill>
              </a:rPr>
              <a:t>AUC</a:t>
            </a:r>
          </a:p>
        </p:txBody>
      </p:sp>
      <p:pic>
        <p:nvPicPr>
          <p:cNvPr id="3" name="object 3"/>
          <p:cNvPicPr/>
          <p:nvPr/>
        </p:nvPicPr>
        <p:blipFill>
          <a:blip r:embed="rId2" cstate="print"/>
          <a:stretch>
            <a:fillRect/>
          </a:stretch>
        </p:blipFill>
        <p:spPr>
          <a:xfrm>
            <a:off x="604637" y="1149421"/>
            <a:ext cx="9571851" cy="4241140"/>
          </a:xfrm>
          <a:prstGeom prst="rect">
            <a:avLst/>
          </a:prstGeom>
        </p:spPr>
      </p:pic>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4F41F40-6B7C-093B-77F6-601338C0CAA3}"/>
                  </a:ext>
                </a:extLst>
              </p14:cNvPr>
              <p14:cNvContentPartPr/>
              <p14:nvPr/>
            </p14:nvContentPartPr>
            <p14:xfrm>
              <a:off x="580320" y="1550520"/>
              <a:ext cx="9825120" cy="538920"/>
            </p14:xfrm>
          </p:contentPart>
        </mc:Choice>
        <mc:Fallback>
          <p:pic>
            <p:nvPicPr>
              <p:cNvPr id="5" name="Ink 4">
                <a:extLst>
                  <a:ext uri="{FF2B5EF4-FFF2-40B4-BE49-F238E27FC236}">
                    <a16:creationId xmlns:a16="http://schemas.microsoft.com/office/drawing/2014/main" id="{94F41F40-6B7C-093B-77F6-601338C0CAA3}"/>
                  </a:ext>
                </a:extLst>
              </p:cNvPr>
              <p:cNvPicPr/>
              <p:nvPr/>
            </p:nvPicPr>
            <p:blipFill>
              <a:blip r:embed="rId4"/>
              <a:stretch>
                <a:fillRect/>
              </a:stretch>
            </p:blipFill>
            <p:spPr>
              <a:xfrm>
                <a:off x="564480" y="1487160"/>
                <a:ext cx="985644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913AF60-3CC9-0C98-E54B-8F363290040C}"/>
                  </a:ext>
                </a:extLst>
              </p14:cNvPr>
              <p14:cNvContentPartPr/>
              <p14:nvPr/>
            </p14:nvContentPartPr>
            <p14:xfrm>
              <a:off x="782640" y="2076120"/>
              <a:ext cx="5505120" cy="142200"/>
            </p14:xfrm>
          </p:contentPart>
        </mc:Choice>
        <mc:Fallback>
          <p:pic>
            <p:nvPicPr>
              <p:cNvPr id="6" name="Ink 5">
                <a:extLst>
                  <a:ext uri="{FF2B5EF4-FFF2-40B4-BE49-F238E27FC236}">
                    <a16:creationId xmlns:a16="http://schemas.microsoft.com/office/drawing/2014/main" id="{3913AF60-3CC9-0C98-E54B-8F363290040C}"/>
                  </a:ext>
                </a:extLst>
              </p:cNvPr>
              <p:cNvPicPr/>
              <p:nvPr/>
            </p:nvPicPr>
            <p:blipFill>
              <a:blip r:embed="rId6"/>
              <a:stretch>
                <a:fillRect/>
              </a:stretch>
            </p:blipFill>
            <p:spPr>
              <a:xfrm>
                <a:off x="766800" y="2012760"/>
                <a:ext cx="55364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5419BEDA-2052-DE1C-DCEC-AD5817C297DB}"/>
                  </a:ext>
                </a:extLst>
              </p14:cNvPr>
              <p14:cNvContentPartPr/>
              <p14:nvPr/>
            </p14:nvContentPartPr>
            <p14:xfrm>
              <a:off x="580680" y="3122640"/>
              <a:ext cx="4143600" cy="67320"/>
            </p14:xfrm>
          </p:contentPart>
        </mc:Choice>
        <mc:Fallback>
          <p:pic>
            <p:nvPicPr>
              <p:cNvPr id="7" name="Ink 6">
                <a:extLst>
                  <a:ext uri="{FF2B5EF4-FFF2-40B4-BE49-F238E27FC236}">
                    <a16:creationId xmlns:a16="http://schemas.microsoft.com/office/drawing/2014/main" id="{5419BEDA-2052-DE1C-DCEC-AD5817C297DB}"/>
                  </a:ext>
                </a:extLst>
              </p:cNvPr>
              <p:cNvPicPr/>
              <p:nvPr/>
            </p:nvPicPr>
            <p:blipFill>
              <a:blip r:embed="rId8"/>
              <a:stretch>
                <a:fillRect/>
              </a:stretch>
            </p:blipFill>
            <p:spPr>
              <a:xfrm>
                <a:off x="564840" y="3059280"/>
                <a:ext cx="41749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3EADA81E-4EDE-62B9-24AC-E3F579671D45}"/>
                  </a:ext>
                </a:extLst>
              </p14:cNvPr>
              <p14:cNvContentPartPr/>
              <p14:nvPr/>
            </p14:nvContentPartPr>
            <p14:xfrm>
              <a:off x="753840" y="2980080"/>
              <a:ext cx="9262080" cy="1068120"/>
            </p14:xfrm>
          </p:contentPart>
        </mc:Choice>
        <mc:Fallback>
          <p:pic>
            <p:nvPicPr>
              <p:cNvPr id="8" name="Ink 7">
                <a:extLst>
                  <a:ext uri="{FF2B5EF4-FFF2-40B4-BE49-F238E27FC236}">
                    <a16:creationId xmlns:a16="http://schemas.microsoft.com/office/drawing/2014/main" id="{3EADA81E-4EDE-62B9-24AC-E3F579671D45}"/>
                  </a:ext>
                </a:extLst>
              </p:cNvPr>
              <p:cNvPicPr/>
              <p:nvPr/>
            </p:nvPicPr>
            <p:blipFill>
              <a:blip r:embed="rId10"/>
              <a:stretch>
                <a:fillRect/>
              </a:stretch>
            </p:blipFill>
            <p:spPr>
              <a:xfrm>
                <a:off x="738000" y="2916720"/>
                <a:ext cx="9293400" cy="1194840"/>
              </a:xfrm>
              <a:prstGeom prst="rect">
                <a:avLst/>
              </a:prstGeom>
            </p:spPr>
          </p:pic>
        </mc:Fallback>
      </mc:AlternateContent>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60073" y="368468"/>
            <a:ext cx="11719560" cy="3269615"/>
            <a:chOff x="360073" y="368468"/>
            <a:chExt cx="11719560" cy="3269615"/>
          </a:xfrm>
        </p:grpSpPr>
        <p:pic>
          <p:nvPicPr>
            <p:cNvPr id="3" name="object 3"/>
            <p:cNvPicPr/>
            <p:nvPr/>
          </p:nvPicPr>
          <p:blipFill>
            <a:blip r:embed="rId2" cstate="print"/>
            <a:stretch>
              <a:fillRect/>
            </a:stretch>
          </p:blipFill>
          <p:spPr>
            <a:xfrm>
              <a:off x="360073" y="368468"/>
              <a:ext cx="7770262" cy="2363038"/>
            </a:xfrm>
            <a:prstGeom prst="rect">
              <a:avLst/>
            </a:prstGeom>
          </p:spPr>
        </p:pic>
        <p:pic>
          <p:nvPicPr>
            <p:cNvPr id="4" name="object 4"/>
            <p:cNvPicPr/>
            <p:nvPr/>
          </p:nvPicPr>
          <p:blipFill>
            <a:blip r:embed="rId3" cstate="print"/>
            <a:stretch>
              <a:fillRect/>
            </a:stretch>
          </p:blipFill>
          <p:spPr>
            <a:xfrm>
              <a:off x="5853684" y="2124455"/>
              <a:ext cx="6225540" cy="1513332"/>
            </a:xfrm>
            <a:prstGeom prst="rect">
              <a:avLst/>
            </a:prstGeom>
          </p:spPr>
        </p:pic>
      </p:grpSp>
      <p:pic>
        <p:nvPicPr>
          <p:cNvPr id="5" name="object 5"/>
          <p:cNvPicPr/>
          <p:nvPr/>
        </p:nvPicPr>
        <p:blipFill>
          <a:blip r:embed="rId4" cstate="print"/>
          <a:stretch>
            <a:fillRect/>
          </a:stretch>
        </p:blipFill>
        <p:spPr>
          <a:xfrm>
            <a:off x="397227" y="3728181"/>
            <a:ext cx="7838222" cy="2114063"/>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0C87AEB7-F61B-61B9-BB1B-3A5ED1AE6F48}"/>
                  </a:ext>
                </a:extLst>
              </p14:cNvPr>
              <p14:cNvContentPartPr/>
              <p14:nvPr/>
            </p14:nvContentPartPr>
            <p14:xfrm>
              <a:off x="2071080" y="4557240"/>
              <a:ext cx="5106960" cy="513360"/>
            </p14:xfrm>
          </p:contentPart>
        </mc:Choice>
        <mc:Fallback>
          <p:pic>
            <p:nvPicPr>
              <p:cNvPr id="7" name="Ink 6">
                <a:extLst>
                  <a:ext uri="{FF2B5EF4-FFF2-40B4-BE49-F238E27FC236}">
                    <a16:creationId xmlns:a16="http://schemas.microsoft.com/office/drawing/2014/main" id="{0C87AEB7-F61B-61B9-BB1B-3A5ED1AE6F48}"/>
                  </a:ext>
                </a:extLst>
              </p:cNvPr>
              <p:cNvPicPr/>
              <p:nvPr/>
            </p:nvPicPr>
            <p:blipFill>
              <a:blip r:embed="rId6"/>
              <a:stretch>
                <a:fillRect/>
              </a:stretch>
            </p:blipFill>
            <p:spPr>
              <a:xfrm>
                <a:off x="2055240" y="4493880"/>
                <a:ext cx="513828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3199CC39-6249-1733-8390-AE36F535BCBE}"/>
                  </a:ext>
                </a:extLst>
              </p14:cNvPr>
              <p14:cNvContentPartPr/>
              <p14:nvPr/>
            </p14:nvContentPartPr>
            <p14:xfrm>
              <a:off x="6264360" y="2609280"/>
              <a:ext cx="5312880" cy="332640"/>
            </p14:xfrm>
          </p:contentPart>
        </mc:Choice>
        <mc:Fallback>
          <p:pic>
            <p:nvPicPr>
              <p:cNvPr id="8" name="Ink 7">
                <a:extLst>
                  <a:ext uri="{FF2B5EF4-FFF2-40B4-BE49-F238E27FC236}">
                    <a16:creationId xmlns:a16="http://schemas.microsoft.com/office/drawing/2014/main" id="{3199CC39-6249-1733-8390-AE36F535BCBE}"/>
                  </a:ext>
                </a:extLst>
              </p:cNvPr>
              <p:cNvPicPr/>
              <p:nvPr/>
            </p:nvPicPr>
            <p:blipFill>
              <a:blip r:embed="rId8"/>
              <a:stretch>
                <a:fillRect/>
              </a:stretch>
            </p:blipFill>
            <p:spPr>
              <a:xfrm>
                <a:off x="6248520" y="2545920"/>
                <a:ext cx="534420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C2A7EEF5-E247-4C15-7D2F-68044349BCEF}"/>
                  </a:ext>
                </a:extLst>
              </p14:cNvPr>
              <p14:cNvContentPartPr/>
              <p14:nvPr/>
            </p14:nvContentPartPr>
            <p14:xfrm>
              <a:off x="6461280" y="3188880"/>
              <a:ext cx="5230440" cy="258120"/>
            </p14:xfrm>
          </p:contentPart>
        </mc:Choice>
        <mc:Fallback>
          <p:pic>
            <p:nvPicPr>
              <p:cNvPr id="9" name="Ink 8">
                <a:extLst>
                  <a:ext uri="{FF2B5EF4-FFF2-40B4-BE49-F238E27FC236}">
                    <a16:creationId xmlns:a16="http://schemas.microsoft.com/office/drawing/2014/main" id="{C2A7EEF5-E247-4C15-7D2F-68044349BCEF}"/>
                  </a:ext>
                </a:extLst>
              </p:cNvPr>
              <p:cNvPicPr/>
              <p:nvPr/>
            </p:nvPicPr>
            <p:blipFill>
              <a:blip r:embed="rId10"/>
              <a:stretch>
                <a:fillRect/>
              </a:stretch>
            </p:blipFill>
            <p:spPr>
              <a:xfrm>
                <a:off x="6445440" y="3125520"/>
                <a:ext cx="526176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0A83B6D3-B635-362C-853D-F5A51CE22363}"/>
                  </a:ext>
                </a:extLst>
              </p14:cNvPr>
              <p14:cNvContentPartPr/>
              <p14:nvPr/>
            </p14:nvContentPartPr>
            <p14:xfrm>
              <a:off x="711360" y="1822680"/>
              <a:ext cx="5696280" cy="140760"/>
            </p14:xfrm>
          </p:contentPart>
        </mc:Choice>
        <mc:Fallback>
          <p:pic>
            <p:nvPicPr>
              <p:cNvPr id="10" name="Ink 9">
                <a:extLst>
                  <a:ext uri="{FF2B5EF4-FFF2-40B4-BE49-F238E27FC236}">
                    <a16:creationId xmlns:a16="http://schemas.microsoft.com/office/drawing/2014/main" id="{0A83B6D3-B635-362C-853D-F5A51CE22363}"/>
                  </a:ext>
                </a:extLst>
              </p:cNvPr>
              <p:cNvPicPr/>
              <p:nvPr/>
            </p:nvPicPr>
            <p:blipFill>
              <a:blip r:embed="rId12"/>
              <a:stretch>
                <a:fillRect/>
              </a:stretch>
            </p:blipFill>
            <p:spPr>
              <a:xfrm>
                <a:off x="695520" y="1759320"/>
                <a:ext cx="57276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39A58562-01A8-B6E7-B40C-7177EED09687}"/>
                  </a:ext>
                </a:extLst>
              </p14:cNvPr>
              <p14:cNvContentPartPr/>
              <p14:nvPr/>
            </p14:nvContentPartPr>
            <p14:xfrm>
              <a:off x="824400" y="2246760"/>
              <a:ext cx="2014200" cy="16200"/>
            </p14:xfrm>
          </p:contentPart>
        </mc:Choice>
        <mc:Fallback>
          <p:pic>
            <p:nvPicPr>
              <p:cNvPr id="11" name="Ink 10">
                <a:extLst>
                  <a:ext uri="{FF2B5EF4-FFF2-40B4-BE49-F238E27FC236}">
                    <a16:creationId xmlns:a16="http://schemas.microsoft.com/office/drawing/2014/main" id="{39A58562-01A8-B6E7-B40C-7177EED09687}"/>
                  </a:ext>
                </a:extLst>
              </p:cNvPr>
              <p:cNvPicPr/>
              <p:nvPr/>
            </p:nvPicPr>
            <p:blipFill>
              <a:blip r:embed="rId14"/>
              <a:stretch>
                <a:fillRect/>
              </a:stretch>
            </p:blipFill>
            <p:spPr>
              <a:xfrm>
                <a:off x="808560" y="2183400"/>
                <a:ext cx="20455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AD811EF4-E9F2-CA90-65BC-5A4FF1072388}"/>
                  </a:ext>
                </a:extLst>
              </p14:cNvPr>
              <p14:cNvContentPartPr/>
              <p14:nvPr/>
            </p14:nvContentPartPr>
            <p14:xfrm>
              <a:off x="881640" y="2674080"/>
              <a:ext cx="2785320" cy="53640"/>
            </p14:xfrm>
          </p:contentPart>
        </mc:Choice>
        <mc:Fallback>
          <p:pic>
            <p:nvPicPr>
              <p:cNvPr id="12" name="Ink 11">
                <a:extLst>
                  <a:ext uri="{FF2B5EF4-FFF2-40B4-BE49-F238E27FC236}">
                    <a16:creationId xmlns:a16="http://schemas.microsoft.com/office/drawing/2014/main" id="{AD811EF4-E9F2-CA90-65BC-5A4FF1072388}"/>
                  </a:ext>
                </a:extLst>
              </p:cNvPr>
              <p:cNvPicPr/>
              <p:nvPr/>
            </p:nvPicPr>
            <p:blipFill>
              <a:blip r:embed="rId16"/>
              <a:stretch>
                <a:fillRect/>
              </a:stretch>
            </p:blipFill>
            <p:spPr>
              <a:xfrm>
                <a:off x="865800" y="2610720"/>
                <a:ext cx="2816640" cy="180360"/>
              </a:xfrm>
              <a:prstGeom prst="rect">
                <a:avLst/>
              </a:prstGeom>
            </p:spPr>
          </p:pic>
        </mc:Fallback>
      </mc:AlternateContent>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1957" y="228790"/>
            <a:ext cx="6843821" cy="2864858"/>
          </a:xfrm>
          <a:prstGeom prst="rect">
            <a:avLst/>
          </a:prstGeom>
        </p:spPr>
      </p:pic>
      <p:pic>
        <p:nvPicPr>
          <p:cNvPr id="3" name="object 3"/>
          <p:cNvPicPr/>
          <p:nvPr/>
        </p:nvPicPr>
        <p:blipFill>
          <a:blip r:embed="rId3" cstate="print"/>
          <a:stretch>
            <a:fillRect/>
          </a:stretch>
        </p:blipFill>
        <p:spPr>
          <a:xfrm>
            <a:off x="321574" y="3525119"/>
            <a:ext cx="6644941" cy="2778582"/>
          </a:xfrm>
          <a:prstGeom prst="rect">
            <a:avLst/>
          </a:prstGeom>
        </p:spPr>
      </p:pic>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794" y="259812"/>
            <a:ext cx="6769220" cy="5144291"/>
          </a:xfrm>
          <a:prstGeom prst="rect">
            <a:avLst/>
          </a:prstGeom>
        </p:spPr>
      </p:pic>
      <p:pic>
        <p:nvPicPr>
          <p:cNvPr id="3" name="object 3"/>
          <p:cNvPicPr/>
          <p:nvPr/>
        </p:nvPicPr>
        <p:blipFill>
          <a:blip r:embed="rId3" cstate="print"/>
          <a:stretch>
            <a:fillRect/>
          </a:stretch>
        </p:blipFill>
        <p:spPr>
          <a:xfrm>
            <a:off x="7747079" y="345153"/>
            <a:ext cx="3156014" cy="5444724"/>
          </a:xfrm>
          <a:prstGeom prst="rect">
            <a:avLst/>
          </a:prstGeom>
        </p:spPr>
      </p:pic>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333500"/>
          </a:xfrm>
          <a:custGeom>
            <a:avLst/>
            <a:gdLst/>
            <a:ahLst/>
            <a:cxnLst/>
            <a:rect l="l" t="t" r="r" b="b"/>
            <a:pathLst>
              <a:path w="12192000" h="1333500">
                <a:moveTo>
                  <a:pt x="12192000" y="0"/>
                </a:moveTo>
                <a:lnTo>
                  <a:pt x="0" y="0"/>
                </a:lnTo>
                <a:lnTo>
                  <a:pt x="0" y="1333500"/>
                </a:lnTo>
                <a:lnTo>
                  <a:pt x="12192000" y="1333500"/>
                </a:lnTo>
                <a:lnTo>
                  <a:pt x="12192000" y="0"/>
                </a:lnTo>
                <a:close/>
              </a:path>
            </a:pathLst>
          </a:custGeom>
          <a:solidFill>
            <a:srgbClr val="D24625"/>
          </a:solidFill>
        </p:spPr>
        <p:txBody>
          <a:bodyPr wrap="square" lIns="0" tIns="0" rIns="0" bIns="0" rtlCol="0"/>
          <a:lstStyle/>
          <a:p>
            <a:endParaRPr/>
          </a:p>
        </p:txBody>
      </p:sp>
      <p:grpSp>
        <p:nvGrpSpPr>
          <p:cNvPr id="3" name="object 3"/>
          <p:cNvGrpSpPr/>
          <p:nvPr/>
        </p:nvGrpSpPr>
        <p:grpSpPr>
          <a:xfrm>
            <a:off x="2224913" y="1519082"/>
            <a:ext cx="7264400" cy="1463675"/>
            <a:chOff x="2224913" y="1519082"/>
            <a:chExt cx="7264400" cy="1463675"/>
          </a:xfrm>
        </p:grpSpPr>
        <p:sp>
          <p:nvSpPr>
            <p:cNvPr id="4" name="object 4"/>
            <p:cNvSpPr/>
            <p:nvPr/>
          </p:nvSpPr>
          <p:spPr>
            <a:xfrm>
              <a:off x="2239518" y="1689354"/>
              <a:ext cx="1781810" cy="995680"/>
            </a:xfrm>
            <a:custGeom>
              <a:avLst/>
              <a:gdLst/>
              <a:ahLst/>
              <a:cxnLst/>
              <a:rect l="l" t="t" r="r" b="b"/>
              <a:pathLst>
                <a:path w="1781810" h="995680">
                  <a:moveTo>
                    <a:pt x="0" y="165862"/>
                  </a:moveTo>
                  <a:lnTo>
                    <a:pt x="5927" y="121781"/>
                  </a:lnTo>
                  <a:lnTo>
                    <a:pt x="22653" y="82164"/>
                  </a:lnTo>
                  <a:lnTo>
                    <a:pt x="48593" y="48593"/>
                  </a:lnTo>
                  <a:lnTo>
                    <a:pt x="82164" y="22653"/>
                  </a:lnTo>
                  <a:lnTo>
                    <a:pt x="121781" y="5927"/>
                  </a:lnTo>
                  <a:lnTo>
                    <a:pt x="165862" y="0"/>
                  </a:lnTo>
                  <a:lnTo>
                    <a:pt x="1615694" y="0"/>
                  </a:lnTo>
                  <a:lnTo>
                    <a:pt x="1659774" y="5927"/>
                  </a:lnTo>
                  <a:lnTo>
                    <a:pt x="1699391" y="22653"/>
                  </a:lnTo>
                  <a:lnTo>
                    <a:pt x="1732962" y="48593"/>
                  </a:lnTo>
                  <a:lnTo>
                    <a:pt x="1758902" y="82164"/>
                  </a:lnTo>
                  <a:lnTo>
                    <a:pt x="1775628" y="121781"/>
                  </a:lnTo>
                  <a:lnTo>
                    <a:pt x="1781556" y="165862"/>
                  </a:lnTo>
                  <a:lnTo>
                    <a:pt x="1781556" y="829310"/>
                  </a:lnTo>
                  <a:lnTo>
                    <a:pt x="1775628" y="873390"/>
                  </a:lnTo>
                  <a:lnTo>
                    <a:pt x="1758902" y="913007"/>
                  </a:lnTo>
                  <a:lnTo>
                    <a:pt x="1732962" y="946578"/>
                  </a:lnTo>
                  <a:lnTo>
                    <a:pt x="1699391" y="972518"/>
                  </a:lnTo>
                  <a:lnTo>
                    <a:pt x="1659774" y="989244"/>
                  </a:lnTo>
                  <a:lnTo>
                    <a:pt x="1615694" y="995172"/>
                  </a:lnTo>
                  <a:lnTo>
                    <a:pt x="165862" y="995172"/>
                  </a:lnTo>
                  <a:lnTo>
                    <a:pt x="121781" y="989244"/>
                  </a:lnTo>
                  <a:lnTo>
                    <a:pt x="82164" y="972518"/>
                  </a:lnTo>
                  <a:lnTo>
                    <a:pt x="48593" y="946578"/>
                  </a:lnTo>
                  <a:lnTo>
                    <a:pt x="22653" y="913007"/>
                  </a:lnTo>
                  <a:lnTo>
                    <a:pt x="5927" y="873390"/>
                  </a:lnTo>
                  <a:lnTo>
                    <a:pt x="0" y="829310"/>
                  </a:lnTo>
                  <a:lnTo>
                    <a:pt x="0" y="165862"/>
                  </a:lnTo>
                  <a:close/>
                </a:path>
              </a:pathLst>
            </a:custGeom>
            <a:ln w="28955">
              <a:solidFill>
                <a:srgbClr val="388392"/>
              </a:solidFill>
            </a:ln>
          </p:spPr>
          <p:txBody>
            <a:bodyPr wrap="square" lIns="0" tIns="0" rIns="0" bIns="0" rtlCol="0"/>
            <a:lstStyle/>
            <a:p>
              <a:endParaRPr/>
            </a:p>
          </p:txBody>
        </p:sp>
        <p:sp>
          <p:nvSpPr>
            <p:cNvPr id="5" name="object 5"/>
            <p:cNvSpPr/>
            <p:nvPr/>
          </p:nvSpPr>
          <p:spPr>
            <a:xfrm>
              <a:off x="4019930" y="2067433"/>
              <a:ext cx="2671445" cy="173990"/>
            </a:xfrm>
            <a:custGeom>
              <a:avLst/>
              <a:gdLst/>
              <a:ahLst/>
              <a:cxnLst/>
              <a:rect l="l" t="t" r="r" b="b"/>
              <a:pathLst>
                <a:path w="2671445" h="173989">
                  <a:moveTo>
                    <a:pt x="2615526" y="57530"/>
                  </a:moveTo>
                  <a:lnTo>
                    <a:pt x="2526157" y="57530"/>
                  </a:lnTo>
                  <a:lnTo>
                    <a:pt x="2526919" y="115315"/>
                  </a:lnTo>
                  <a:lnTo>
                    <a:pt x="2497919" y="115711"/>
                  </a:lnTo>
                  <a:lnTo>
                    <a:pt x="2498725" y="173736"/>
                  </a:lnTo>
                  <a:lnTo>
                    <a:pt x="2671318" y="84454"/>
                  </a:lnTo>
                  <a:lnTo>
                    <a:pt x="2615526" y="57530"/>
                  </a:lnTo>
                  <a:close/>
                </a:path>
                <a:path w="2671445" h="173989">
                  <a:moveTo>
                    <a:pt x="2497116" y="57925"/>
                  </a:moveTo>
                  <a:lnTo>
                    <a:pt x="0" y="91820"/>
                  </a:lnTo>
                  <a:lnTo>
                    <a:pt x="762" y="149732"/>
                  </a:lnTo>
                  <a:lnTo>
                    <a:pt x="2497919" y="115711"/>
                  </a:lnTo>
                  <a:lnTo>
                    <a:pt x="2497116" y="57925"/>
                  </a:lnTo>
                  <a:close/>
                </a:path>
                <a:path w="2671445" h="173989">
                  <a:moveTo>
                    <a:pt x="2526157" y="57530"/>
                  </a:moveTo>
                  <a:lnTo>
                    <a:pt x="2497116" y="57925"/>
                  </a:lnTo>
                  <a:lnTo>
                    <a:pt x="2497919" y="115711"/>
                  </a:lnTo>
                  <a:lnTo>
                    <a:pt x="2526919" y="115315"/>
                  </a:lnTo>
                  <a:lnTo>
                    <a:pt x="2526157" y="57530"/>
                  </a:lnTo>
                  <a:close/>
                </a:path>
                <a:path w="2671445" h="173989">
                  <a:moveTo>
                    <a:pt x="2496312" y="0"/>
                  </a:moveTo>
                  <a:lnTo>
                    <a:pt x="2497116" y="57925"/>
                  </a:lnTo>
                  <a:lnTo>
                    <a:pt x="2526157" y="57530"/>
                  </a:lnTo>
                  <a:lnTo>
                    <a:pt x="2615526" y="57530"/>
                  </a:lnTo>
                  <a:lnTo>
                    <a:pt x="2496312" y="0"/>
                  </a:lnTo>
                  <a:close/>
                </a:path>
              </a:pathLst>
            </a:custGeom>
            <a:solidFill>
              <a:srgbClr val="000000"/>
            </a:solidFill>
          </p:spPr>
          <p:txBody>
            <a:bodyPr wrap="square" lIns="0" tIns="0" rIns="0" bIns="0" rtlCol="0"/>
            <a:lstStyle/>
            <a:p>
              <a:endParaRPr/>
            </a:p>
          </p:txBody>
        </p:sp>
        <p:sp>
          <p:nvSpPr>
            <p:cNvPr id="6" name="object 6"/>
            <p:cNvSpPr/>
            <p:nvPr/>
          </p:nvSpPr>
          <p:spPr>
            <a:xfrm>
              <a:off x="6680405" y="1533687"/>
              <a:ext cx="2794635" cy="1434465"/>
            </a:xfrm>
            <a:custGeom>
              <a:avLst/>
              <a:gdLst/>
              <a:ahLst/>
              <a:cxnLst/>
              <a:rect l="l" t="t" r="r" b="b"/>
              <a:pathLst>
                <a:path w="2794634" h="1434464">
                  <a:moveTo>
                    <a:pt x="253667" y="410809"/>
                  </a:moveTo>
                  <a:lnTo>
                    <a:pt x="249627" y="374784"/>
                  </a:lnTo>
                  <a:lnTo>
                    <a:pt x="253465" y="339593"/>
                  </a:lnTo>
                  <a:lnTo>
                    <a:pt x="264738" y="305591"/>
                  </a:lnTo>
                  <a:lnTo>
                    <a:pt x="307805" y="242584"/>
                  </a:lnTo>
                  <a:lnTo>
                    <a:pt x="338709" y="214292"/>
                  </a:lnTo>
                  <a:lnTo>
                    <a:pt x="375268" y="188617"/>
                  </a:lnTo>
                  <a:lnTo>
                    <a:pt x="417036" y="165915"/>
                  </a:lnTo>
                  <a:lnTo>
                    <a:pt x="463568" y="146544"/>
                  </a:lnTo>
                  <a:lnTo>
                    <a:pt x="514420" y="130859"/>
                  </a:lnTo>
                  <a:lnTo>
                    <a:pt x="569146" y="119218"/>
                  </a:lnTo>
                  <a:lnTo>
                    <a:pt x="627301" y="111978"/>
                  </a:lnTo>
                  <a:lnTo>
                    <a:pt x="675743" y="109630"/>
                  </a:lnTo>
                  <a:lnTo>
                    <a:pt x="724009" y="110553"/>
                  </a:lnTo>
                  <a:lnTo>
                    <a:pt x="771668" y="114692"/>
                  </a:lnTo>
                  <a:lnTo>
                    <a:pt x="818290" y="121997"/>
                  </a:lnTo>
                  <a:lnTo>
                    <a:pt x="863445" y="132412"/>
                  </a:lnTo>
                  <a:lnTo>
                    <a:pt x="906701" y="145887"/>
                  </a:lnTo>
                  <a:lnTo>
                    <a:pt x="936907" y="117113"/>
                  </a:lnTo>
                  <a:lnTo>
                    <a:pt x="973316" y="92327"/>
                  </a:lnTo>
                  <a:lnTo>
                    <a:pt x="1014969" y="71708"/>
                  </a:lnTo>
                  <a:lnTo>
                    <a:pt x="1060907" y="55434"/>
                  </a:lnTo>
                  <a:lnTo>
                    <a:pt x="1110171" y="43684"/>
                  </a:lnTo>
                  <a:lnTo>
                    <a:pt x="1161800" y="36634"/>
                  </a:lnTo>
                  <a:lnTo>
                    <a:pt x="1214836" y="34465"/>
                  </a:lnTo>
                  <a:lnTo>
                    <a:pt x="1268320" y="37354"/>
                  </a:lnTo>
                  <a:lnTo>
                    <a:pt x="1321291" y="45479"/>
                  </a:lnTo>
                  <a:lnTo>
                    <a:pt x="1372791" y="59019"/>
                  </a:lnTo>
                  <a:lnTo>
                    <a:pt x="1414955" y="75164"/>
                  </a:lnTo>
                  <a:lnTo>
                    <a:pt x="1452928" y="94833"/>
                  </a:lnTo>
                  <a:lnTo>
                    <a:pt x="1483410" y="65392"/>
                  </a:lnTo>
                  <a:lnTo>
                    <a:pt x="1521740" y="40997"/>
                  </a:lnTo>
                  <a:lnTo>
                    <a:pt x="1566395" y="21953"/>
                  </a:lnTo>
                  <a:lnTo>
                    <a:pt x="1615853" y="8568"/>
                  </a:lnTo>
                  <a:lnTo>
                    <a:pt x="1668591" y="1148"/>
                  </a:lnTo>
                  <a:lnTo>
                    <a:pt x="1723087" y="0"/>
                  </a:lnTo>
                  <a:lnTo>
                    <a:pt x="1777818" y="5429"/>
                  </a:lnTo>
                  <a:lnTo>
                    <a:pt x="1831261" y="17744"/>
                  </a:lnTo>
                  <a:lnTo>
                    <a:pt x="1885141" y="39127"/>
                  </a:lnTo>
                  <a:lnTo>
                    <a:pt x="1929686" y="67274"/>
                  </a:lnTo>
                  <a:lnTo>
                    <a:pt x="1965721" y="45313"/>
                  </a:lnTo>
                  <a:lnTo>
                    <a:pt x="2006011" y="27619"/>
                  </a:lnTo>
                  <a:lnTo>
                    <a:pt x="2049643" y="14239"/>
                  </a:lnTo>
                  <a:lnTo>
                    <a:pt x="2095704" y="5217"/>
                  </a:lnTo>
                  <a:lnTo>
                    <a:pt x="2143284" y="599"/>
                  </a:lnTo>
                  <a:lnTo>
                    <a:pt x="2191470" y="431"/>
                  </a:lnTo>
                  <a:lnTo>
                    <a:pt x="2239349" y="4759"/>
                  </a:lnTo>
                  <a:lnTo>
                    <a:pt x="2286009" y="13629"/>
                  </a:lnTo>
                  <a:lnTo>
                    <a:pt x="2330540" y="27086"/>
                  </a:lnTo>
                  <a:lnTo>
                    <a:pt x="2372027" y="45176"/>
                  </a:lnTo>
                  <a:lnTo>
                    <a:pt x="2410242" y="68548"/>
                  </a:lnTo>
                  <a:lnTo>
                    <a:pt x="2441052" y="95373"/>
                  </a:lnTo>
                  <a:lnTo>
                    <a:pt x="2478072" y="156809"/>
                  </a:lnTo>
                  <a:lnTo>
                    <a:pt x="2536383" y="169994"/>
                  </a:lnTo>
                  <a:lnTo>
                    <a:pt x="2588431" y="188746"/>
                  </a:lnTo>
                  <a:lnTo>
                    <a:pt x="2633534" y="212336"/>
                  </a:lnTo>
                  <a:lnTo>
                    <a:pt x="2671007" y="240037"/>
                  </a:lnTo>
                  <a:lnTo>
                    <a:pt x="2700168" y="271122"/>
                  </a:lnTo>
                  <a:lnTo>
                    <a:pt x="2720332" y="304863"/>
                  </a:lnTo>
                  <a:lnTo>
                    <a:pt x="2730935" y="377402"/>
                  </a:lnTo>
                  <a:lnTo>
                    <a:pt x="2720007" y="414746"/>
                  </a:lnTo>
                  <a:lnTo>
                    <a:pt x="2716671" y="421749"/>
                  </a:lnTo>
                  <a:lnTo>
                    <a:pt x="2712943" y="428668"/>
                  </a:lnTo>
                  <a:lnTo>
                    <a:pt x="2708809" y="435516"/>
                  </a:lnTo>
                  <a:lnTo>
                    <a:pt x="2704259" y="442305"/>
                  </a:lnTo>
                  <a:lnTo>
                    <a:pt x="2739911" y="475292"/>
                  </a:lnTo>
                  <a:lnTo>
                    <a:pt x="2766595" y="510208"/>
                  </a:lnTo>
                  <a:lnTo>
                    <a:pt x="2784434" y="546474"/>
                  </a:lnTo>
                  <a:lnTo>
                    <a:pt x="2793554" y="583512"/>
                  </a:lnTo>
                  <a:lnTo>
                    <a:pt x="2794080" y="620743"/>
                  </a:lnTo>
                  <a:lnTo>
                    <a:pt x="2786136" y="657589"/>
                  </a:lnTo>
                  <a:lnTo>
                    <a:pt x="2769847" y="693472"/>
                  </a:lnTo>
                  <a:lnTo>
                    <a:pt x="2745339" y="727815"/>
                  </a:lnTo>
                  <a:lnTo>
                    <a:pt x="2712735" y="760037"/>
                  </a:lnTo>
                  <a:lnTo>
                    <a:pt x="2672161" y="789562"/>
                  </a:lnTo>
                  <a:lnTo>
                    <a:pt x="2623741" y="815812"/>
                  </a:lnTo>
                  <a:lnTo>
                    <a:pt x="2577037" y="834884"/>
                  </a:lnTo>
                  <a:lnTo>
                    <a:pt x="2526904" y="850086"/>
                  </a:lnTo>
                  <a:lnTo>
                    <a:pt x="2474008" y="861264"/>
                  </a:lnTo>
                  <a:lnTo>
                    <a:pt x="2419017" y="868263"/>
                  </a:lnTo>
                  <a:lnTo>
                    <a:pt x="2413637" y="905124"/>
                  </a:lnTo>
                  <a:lnTo>
                    <a:pt x="2375900" y="972541"/>
                  </a:lnTo>
                  <a:lnTo>
                    <a:pt x="2345095" y="1002174"/>
                  </a:lnTo>
                  <a:lnTo>
                    <a:pt x="2307368" y="1028473"/>
                  </a:lnTo>
                  <a:lnTo>
                    <a:pt x="2263496" y="1050978"/>
                  </a:lnTo>
                  <a:lnTo>
                    <a:pt x="2214255" y="1069227"/>
                  </a:lnTo>
                  <a:lnTo>
                    <a:pt x="2160421" y="1082757"/>
                  </a:lnTo>
                  <a:lnTo>
                    <a:pt x="2102771" y="1091107"/>
                  </a:lnTo>
                  <a:lnTo>
                    <a:pt x="2042081" y="1093815"/>
                  </a:lnTo>
                  <a:lnTo>
                    <a:pt x="1990761" y="1091382"/>
                  </a:lnTo>
                  <a:lnTo>
                    <a:pt x="1940703" y="1084734"/>
                  </a:lnTo>
                  <a:lnTo>
                    <a:pt x="1892598" y="1073991"/>
                  </a:lnTo>
                  <a:lnTo>
                    <a:pt x="1847136" y="1059271"/>
                  </a:lnTo>
                  <a:lnTo>
                    <a:pt x="1828018" y="1090629"/>
                  </a:lnTo>
                  <a:lnTo>
                    <a:pt x="1803241" y="1119649"/>
                  </a:lnTo>
                  <a:lnTo>
                    <a:pt x="1773316" y="1146162"/>
                  </a:lnTo>
                  <a:lnTo>
                    <a:pt x="1738752" y="1170004"/>
                  </a:lnTo>
                  <a:lnTo>
                    <a:pt x="1700060" y="1191008"/>
                  </a:lnTo>
                  <a:lnTo>
                    <a:pt x="1657749" y="1209008"/>
                  </a:lnTo>
                  <a:lnTo>
                    <a:pt x="1612328" y="1223839"/>
                  </a:lnTo>
                  <a:lnTo>
                    <a:pt x="1564309" y="1235332"/>
                  </a:lnTo>
                  <a:lnTo>
                    <a:pt x="1514200" y="1243324"/>
                  </a:lnTo>
                  <a:lnTo>
                    <a:pt x="1462512" y="1247647"/>
                  </a:lnTo>
                  <a:lnTo>
                    <a:pt x="1409754" y="1248135"/>
                  </a:lnTo>
                  <a:lnTo>
                    <a:pt x="1356436" y="1244623"/>
                  </a:lnTo>
                  <a:lnTo>
                    <a:pt x="1303068" y="1236944"/>
                  </a:lnTo>
                  <a:lnTo>
                    <a:pt x="1246716" y="1223873"/>
                  </a:lnTo>
                  <a:lnTo>
                    <a:pt x="1194234" y="1206352"/>
                  </a:lnTo>
                  <a:lnTo>
                    <a:pt x="1146294" y="1184686"/>
                  </a:lnTo>
                  <a:lnTo>
                    <a:pt x="1103566" y="1159179"/>
                  </a:lnTo>
                  <a:lnTo>
                    <a:pt x="1066721" y="1130137"/>
                  </a:lnTo>
                  <a:lnTo>
                    <a:pt x="1018609" y="1145694"/>
                  </a:lnTo>
                  <a:lnTo>
                    <a:pt x="969038" y="1157762"/>
                  </a:lnTo>
                  <a:lnTo>
                    <a:pt x="918427" y="1166404"/>
                  </a:lnTo>
                  <a:lnTo>
                    <a:pt x="867193" y="1171684"/>
                  </a:lnTo>
                  <a:lnTo>
                    <a:pt x="815755" y="1173665"/>
                  </a:lnTo>
                  <a:lnTo>
                    <a:pt x="764530" y="1172411"/>
                  </a:lnTo>
                  <a:lnTo>
                    <a:pt x="713937" y="1167984"/>
                  </a:lnTo>
                  <a:lnTo>
                    <a:pt x="664392" y="1160449"/>
                  </a:lnTo>
                  <a:lnTo>
                    <a:pt x="616315" y="1149870"/>
                  </a:lnTo>
                  <a:lnTo>
                    <a:pt x="570123" y="1136308"/>
                  </a:lnTo>
                  <a:lnTo>
                    <a:pt x="526234" y="1119828"/>
                  </a:lnTo>
                  <a:lnTo>
                    <a:pt x="485065" y="1100494"/>
                  </a:lnTo>
                  <a:lnTo>
                    <a:pt x="447035" y="1078368"/>
                  </a:lnTo>
                  <a:lnTo>
                    <a:pt x="412562" y="1053515"/>
                  </a:lnTo>
                  <a:lnTo>
                    <a:pt x="382064" y="1025997"/>
                  </a:lnTo>
                  <a:lnTo>
                    <a:pt x="380286" y="1024092"/>
                  </a:lnTo>
                  <a:lnTo>
                    <a:pt x="378508" y="1022314"/>
                  </a:lnTo>
                  <a:lnTo>
                    <a:pt x="376730" y="1020409"/>
                  </a:lnTo>
                  <a:lnTo>
                    <a:pt x="319664" y="1020991"/>
                  </a:lnTo>
                  <a:lnTo>
                    <a:pt x="265224" y="1014853"/>
                  </a:lnTo>
                  <a:lnTo>
                    <a:pt x="214665" y="1002594"/>
                  </a:lnTo>
                  <a:lnTo>
                    <a:pt x="169244" y="984817"/>
                  </a:lnTo>
                  <a:lnTo>
                    <a:pt x="130216" y="962123"/>
                  </a:lnTo>
                  <a:lnTo>
                    <a:pt x="98838" y="935112"/>
                  </a:lnTo>
                  <a:lnTo>
                    <a:pt x="64056" y="870549"/>
                  </a:lnTo>
                  <a:lnTo>
                    <a:pt x="63590" y="833300"/>
                  </a:lnTo>
                  <a:lnTo>
                    <a:pt x="76232" y="797254"/>
                  </a:lnTo>
                  <a:lnTo>
                    <a:pt x="101329" y="763660"/>
                  </a:lnTo>
                  <a:lnTo>
                    <a:pt x="138224" y="733770"/>
                  </a:lnTo>
                  <a:lnTo>
                    <a:pt x="86399" y="709972"/>
                  </a:lnTo>
                  <a:lnTo>
                    <a:pt x="46063" y="680559"/>
                  </a:lnTo>
                  <a:lnTo>
                    <a:pt x="17816" y="646948"/>
                  </a:lnTo>
                  <a:lnTo>
                    <a:pt x="2261" y="610554"/>
                  </a:lnTo>
                  <a:lnTo>
                    <a:pt x="0" y="572791"/>
                  </a:lnTo>
                  <a:lnTo>
                    <a:pt x="11634" y="535074"/>
                  </a:lnTo>
                  <a:lnTo>
                    <a:pt x="37767" y="498820"/>
                  </a:lnTo>
                  <a:lnTo>
                    <a:pt x="68784" y="472471"/>
                  </a:lnTo>
                  <a:lnTo>
                    <a:pt x="106806" y="450426"/>
                  </a:lnTo>
                  <a:lnTo>
                    <a:pt x="150668" y="433148"/>
                  </a:lnTo>
                  <a:lnTo>
                    <a:pt x="199205" y="421100"/>
                  </a:lnTo>
                  <a:lnTo>
                    <a:pt x="251254" y="414746"/>
                  </a:lnTo>
                  <a:lnTo>
                    <a:pt x="253667" y="410809"/>
                  </a:lnTo>
                  <a:close/>
                </a:path>
                <a:path w="2794634" h="1434464">
                  <a:moveTo>
                    <a:pt x="850567" y="1399758"/>
                  </a:moveTo>
                  <a:lnTo>
                    <a:pt x="847846" y="1413265"/>
                  </a:lnTo>
                  <a:lnTo>
                    <a:pt x="840423" y="1424285"/>
                  </a:lnTo>
                  <a:lnTo>
                    <a:pt x="829404" y="1431708"/>
                  </a:lnTo>
                  <a:lnTo>
                    <a:pt x="815896" y="1434429"/>
                  </a:lnTo>
                  <a:lnTo>
                    <a:pt x="802388" y="1431708"/>
                  </a:lnTo>
                  <a:lnTo>
                    <a:pt x="791369" y="1424285"/>
                  </a:lnTo>
                  <a:lnTo>
                    <a:pt x="783946" y="1413265"/>
                  </a:lnTo>
                  <a:lnTo>
                    <a:pt x="781225" y="1399758"/>
                  </a:lnTo>
                  <a:lnTo>
                    <a:pt x="783946" y="1386304"/>
                  </a:lnTo>
                  <a:lnTo>
                    <a:pt x="791369" y="1375279"/>
                  </a:lnTo>
                  <a:lnTo>
                    <a:pt x="802388" y="1367825"/>
                  </a:lnTo>
                  <a:lnTo>
                    <a:pt x="815896" y="1365087"/>
                  </a:lnTo>
                  <a:lnTo>
                    <a:pt x="829404" y="1367825"/>
                  </a:lnTo>
                  <a:lnTo>
                    <a:pt x="840423" y="1375279"/>
                  </a:lnTo>
                  <a:lnTo>
                    <a:pt x="847846" y="1386304"/>
                  </a:lnTo>
                  <a:lnTo>
                    <a:pt x="850567" y="1399758"/>
                  </a:lnTo>
                  <a:close/>
                </a:path>
                <a:path w="2794634" h="1434464">
                  <a:moveTo>
                    <a:pt x="918131" y="1355689"/>
                  </a:moveTo>
                  <a:lnTo>
                    <a:pt x="912690" y="1382650"/>
                  </a:lnTo>
                  <a:lnTo>
                    <a:pt x="897843" y="1404695"/>
                  </a:lnTo>
                  <a:lnTo>
                    <a:pt x="875804" y="1419572"/>
                  </a:lnTo>
                  <a:lnTo>
                    <a:pt x="848789" y="1425031"/>
                  </a:lnTo>
                  <a:lnTo>
                    <a:pt x="821827" y="1419572"/>
                  </a:lnTo>
                  <a:lnTo>
                    <a:pt x="799783" y="1404695"/>
                  </a:lnTo>
                  <a:lnTo>
                    <a:pt x="784906" y="1382650"/>
                  </a:lnTo>
                  <a:lnTo>
                    <a:pt x="779447" y="1355689"/>
                  </a:lnTo>
                  <a:lnTo>
                    <a:pt x="784906" y="1328673"/>
                  </a:lnTo>
                  <a:lnTo>
                    <a:pt x="799783" y="1306635"/>
                  </a:lnTo>
                  <a:lnTo>
                    <a:pt x="821827" y="1291788"/>
                  </a:lnTo>
                  <a:lnTo>
                    <a:pt x="848789" y="1286347"/>
                  </a:lnTo>
                  <a:lnTo>
                    <a:pt x="875804" y="1291788"/>
                  </a:lnTo>
                  <a:lnTo>
                    <a:pt x="897843" y="1306635"/>
                  </a:lnTo>
                  <a:lnTo>
                    <a:pt x="912690" y="1328673"/>
                  </a:lnTo>
                  <a:lnTo>
                    <a:pt x="918131" y="1355689"/>
                  </a:lnTo>
                  <a:close/>
                </a:path>
                <a:path w="2794634" h="1434464">
                  <a:moveTo>
                    <a:pt x="1027224" y="1255867"/>
                  </a:moveTo>
                  <a:lnTo>
                    <a:pt x="1019044" y="1296390"/>
                  </a:lnTo>
                  <a:lnTo>
                    <a:pt x="996744" y="1329447"/>
                  </a:lnTo>
                  <a:lnTo>
                    <a:pt x="963680" y="1351718"/>
                  </a:lnTo>
                  <a:lnTo>
                    <a:pt x="923211" y="1359880"/>
                  </a:lnTo>
                  <a:lnTo>
                    <a:pt x="882742" y="1351718"/>
                  </a:lnTo>
                  <a:lnTo>
                    <a:pt x="849678" y="1329447"/>
                  </a:lnTo>
                  <a:lnTo>
                    <a:pt x="827378" y="1296390"/>
                  </a:lnTo>
                  <a:lnTo>
                    <a:pt x="819198" y="1255867"/>
                  </a:lnTo>
                  <a:lnTo>
                    <a:pt x="827378" y="1215417"/>
                  </a:lnTo>
                  <a:lnTo>
                    <a:pt x="849678" y="1182397"/>
                  </a:lnTo>
                  <a:lnTo>
                    <a:pt x="882742" y="1160141"/>
                  </a:lnTo>
                  <a:lnTo>
                    <a:pt x="923211" y="1151981"/>
                  </a:lnTo>
                  <a:lnTo>
                    <a:pt x="963680" y="1160141"/>
                  </a:lnTo>
                  <a:lnTo>
                    <a:pt x="996744" y="1182397"/>
                  </a:lnTo>
                  <a:lnTo>
                    <a:pt x="1019044" y="1215417"/>
                  </a:lnTo>
                  <a:lnTo>
                    <a:pt x="1027224" y="1255867"/>
                  </a:lnTo>
                  <a:close/>
                </a:path>
                <a:path w="2794634" h="1434464">
                  <a:moveTo>
                    <a:pt x="304848" y="751931"/>
                  </a:moveTo>
                  <a:lnTo>
                    <a:pt x="262124" y="752000"/>
                  </a:lnTo>
                  <a:lnTo>
                    <a:pt x="220139" y="748105"/>
                  </a:lnTo>
                  <a:lnTo>
                    <a:pt x="179582" y="740376"/>
                  </a:lnTo>
                  <a:lnTo>
                    <a:pt x="141145" y="728944"/>
                  </a:lnTo>
                </a:path>
                <a:path w="2794634" h="1434464">
                  <a:moveTo>
                    <a:pt x="449374" y="1004026"/>
                  </a:moveTo>
                  <a:lnTo>
                    <a:pt x="431931" y="1007804"/>
                  </a:lnTo>
                  <a:lnTo>
                    <a:pt x="414132" y="1010916"/>
                  </a:lnTo>
                  <a:lnTo>
                    <a:pt x="396046" y="1013313"/>
                  </a:lnTo>
                  <a:lnTo>
                    <a:pt x="377746" y="1014948"/>
                  </a:lnTo>
                </a:path>
                <a:path w="2794634" h="1434464">
                  <a:moveTo>
                    <a:pt x="1066467" y="1125057"/>
                  </a:moveTo>
                  <a:lnTo>
                    <a:pt x="1054043" y="1113037"/>
                  </a:lnTo>
                  <a:lnTo>
                    <a:pt x="1042702" y="1100625"/>
                  </a:lnTo>
                  <a:lnTo>
                    <a:pt x="1032481" y="1087856"/>
                  </a:lnTo>
                  <a:lnTo>
                    <a:pt x="1023414" y="1074765"/>
                  </a:lnTo>
                </a:path>
                <a:path w="2794634" h="1434464">
                  <a:moveTo>
                    <a:pt x="1864662" y="999708"/>
                  </a:moveTo>
                  <a:lnTo>
                    <a:pt x="1862142" y="1013678"/>
                  </a:lnTo>
                  <a:lnTo>
                    <a:pt x="1858407" y="1027553"/>
                  </a:lnTo>
                  <a:lnTo>
                    <a:pt x="1853482" y="1041284"/>
                  </a:lnTo>
                  <a:lnTo>
                    <a:pt x="1847390" y="1054826"/>
                  </a:lnTo>
                </a:path>
              </a:pathLst>
            </a:custGeom>
            <a:ln w="28956">
              <a:solidFill>
                <a:srgbClr val="388392"/>
              </a:solidFill>
            </a:ln>
          </p:spPr>
          <p:txBody>
            <a:bodyPr wrap="square" lIns="0" tIns="0" rIns="0" bIns="0" rtlCol="0"/>
            <a:lstStyle/>
            <a:p>
              <a:endParaRPr/>
            </a:p>
          </p:txBody>
        </p:sp>
        <p:pic>
          <p:nvPicPr>
            <p:cNvPr id="7" name="object 7"/>
            <p:cNvPicPr/>
            <p:nvPr/>
          </p:nvPicPr>
          <p:blipFill>
            <a:blip r:embed="rId2" cstate="print"/>
            <a:stretch>
              <a:fillRect/>
            </a:stretch>
          </p:blipFill>
          <p:spPr>
            <a:xfrm>
              <a:off x="8882796" y="2178050"/>
              <a:ext cx="229453" cy="225673"/>
            </a:xfrm>
            <a:prstGeom prst="rect">
              <a:avLst/>
            </a:prstGeom>
          </p:spPr>
        </p:pic>
        <p:sp>
          <p:nvSpPr>
            <p:cNvPr id="8" name="object 8"/>
            <p:cNvSpPr/>
            <p:nvPr/>
          </p:nvSpPr>
          <p:spPr>
            <a:xfrm>
              <a:off x="6934072" y="1596898"/>
              <a:ext cx="2449830" cy="453390"/>
            </a:xfrm>
            <a:custGeom>
              <a:avLst/>
              <a:gdLst/>
              <a:ahLst/>
              <a:cxnLst/>
              <a:rect l="l" t="t" r="r" b="b"/>
              <a:pathLst>
                <a:path w="2449829" h="453389">
                  <a:moveTo>
                    <a:pt x="2449322" y="376047"/>
                  </a:moveTo>
                  <a:lnTo>
                    <a:pt x="2431500" y="397758"/>
                  </a:lnTo>
                  <a:lnTo>
                    <a:pt x="2409809" y="418004"/>
                  </a:lnTo>
                  <a:lnTo>
                    <a:pt x="2384474" y="436608"/>
                  </a:lnTo>
                  <a:lnTo>
                    <a:pt x="2355723" y="453389"/>
                  </a:lnTo>
                </a:path>
                <a:path w="2449829" h="453389">
                  <a:moveTo>
                    <a:pt x="2224785" y="89153"/>
                  </a:moveTo>
                  <a:lnTo>
                    <a:pt x="2227095" y="98244"/>
                  </a:lnTo>
                  <a:lnTo>
                    <a:pt x="2228691" y="107394"/>
                  </a:lnTo>
                  <a:lnTo>
                    <a:pt x="2229572" y="116568"/>
                  </a:lnTo>
                  <a:lnTo>
                    <a:pt x="2229738" y="125729"/>
                  </a:lnTo>
                </a:path>
                <a:path w="2449829" h="453389">
                  <a:moveTo>
                    <a:pt x="1627124" y="46609"/>
                  </a:moveTo>
                  <a:lnTo>
                    <a:pt x="1637018" y="34182"/>
                  </a:lnTo>
                  <a:lnTo>
                    <a:pt x="1648364" y="22256"/>
                  </a:lnTo>
                  <a:lnTo>
                    <a:pt x="1661092" y="10854"/>
                  </a:lnTo>
                  <a:lnTo>
                    <a:pt x="1675129" y="0"/>
                  </a:lnTo>
                </a:path>
                <a:path w="2449829" h="453389">
                  <a:moveTo>
                    <a:pt x="1178813" y="68834"/>
                  </a:moveTo>
                  <a:lnTo>
                    <a:pt x="1183070" y="58455"/>
                  </a:lnTo>
                  <a:lnTo>
                    <a:pt x="1188386" y="48291"/>
                  </a:lnTo>
                  <a:lnTo>
                    <a:pt x="1194726" y="38365"/>
                  </a:lnTo>
                  <a:lnTo>
                    <a:pt x="1202054" y="28701"/>
                  </a:lnTo>
                </a:path>
                <a:path w="2449829" h="453389">
                  <a:moveTo>
                    <a:pt x="652652" y="82423"/>
                  </a:moveTo>
                  <a:lnTo>
                    <a:pt x="675147" y="91015"/>
                  </a:lnTo>
                  <a:lnTo>
                    <a:pt x="696690" y="100393"/>
                  </a:lnTo>
                  <a:lnTo>
                    <a:pt x="717232" y="110533"/>
                  </a:lnTo>
                  <a:lnTo>
                    <a:pt x="736726" y="121412"/>
                  </a:lnTo>
                </a:path>
                <a:path w="2449829" h="453389">
                  <a:moveTo>
                    <a:pt x="14604" y="388619"/>
                  </a:moveTo>
                  <a:lnTo>
                    <a:pt x="9965" y="378495"/>
                  </a:lnTo>
                  <a:lnTo>
                    <a:pt x="5969" y="368299"/>
                  </a:lnTo>
                  <a:lnTo>
                    <a:pt x="2639" y="358009"/>
                  </a:lnTo>
                  <a:lnTo>
                    <a:pt x="0" y="347599"/>
                  </a:lnTo>
                </a:path>
              </a:pathLst>
            </a:custGeom>
            <a:ln w="28956">
              <a:solidFill>
                <a:srgbClr val="388392"/>
              </a:solidFill>
            </a:ln>
          </p:spPr>
          <p:txBody>
            <a:bodyPr wrap="square" lIns="0" tIns="0" rIns="0" bIns="0" rtlCol="0"/>
            <a:lstStyle/>
            <a:p>
              <a:endParaRPr/>
            </a:p>
          </p:txBody>
        </p:sp>
      </p:grpSp>
      <p:sp>
        <p:nvSpPr>
          <p:cNvPr id="9" name="object 9"/>
          <p:cNvSpPr txBox="1"/>
          <p:nvPr/>
        </p:nvSpPr>
        <p:spPr>
          <a:xfrm>
            <a:off x="7383906" y="1941957"/>
            <a:ext cx="1190625" cy="330835"/>
          </a:xfrm>
          <a:prstGeom prst="rect">
            <a:avLst/>
          </a:prstGeom>
        </p:spPr>
        <p:txBody>
          <a:bodyPr vert="horz" wrap="square" lIns="0" tIns="13335" rIns="0" bIns="0" rtlCol="0">
            <a:spAutoFit/>
          </a:bodyPr>
          <a:lstStyle/>
          <a:p>
            <a:pPr marL="12700">
              <a:lnSpc>
                <a:spcPct val="100000"/>
              </a:lnSpc>
              <a:spcBef>
                <a:spcPts val="105"/>
              </a:spcBef>
            </a:pPr>
            <a:r>
              <a:rPr sz="2000" spc="-15" dirty="0">
                <a:solidFill>
                  <a:srgbClr val="00AFEF"/>
                </a:solidFill>
                <a:latin typeface="Calibri Light"/>
                <a:cs typeface="Calibri Light"/>
              </a:rPr>
              <a:t>Intelligence</a:t>
            </a:r>
            <a:endParaRPr sz="2000">
              <a:latin typeface="Calibri Light"/>
              <a:cs typeface="Calibri Light"/>
            </a:endParaRPr>
          </a:p>
        </p:txBody>
      </p:sp>
      <p:sp>
        <p:nvSpPr>
          <p:cNvPr id="10" name="object 10"/>
          <p:cNvSpPr txBox="1">
            <a:spLocks noGrp="1"/>
          </p:cNvSpPr>
          <p:nvPr>
            <p:ph type="title"/>
          </p:nvPr>
        </p:nvSpPr>
        <p:spPr>
          <a:xfrm>
            <a:off x="4863465" y="1797558"/>
            <a:ext cx="821055"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C000"/>
                </a:solidFill>
              </a:rPr>
              <a:t>Requires</a:t>
            </a:r>
            <a:endParaRPr sz="1800"/>
          </a:p>
        </p:txBody>
      </p:sp>
      <p:sp>
        <p:nvSpPr>
          <p:cNvPr id="11" name="object 11"/>
          <p:cNvSpPr/>
          <p:nvPr/>
        </p:nvSpPr>
        <p:spPr>
          <a:xfrm>
            <a:off x="1319783" y="2315717"/>
            <a:ext cx="796290" cy="752475"/>
          </a:xfrm>
          <a:custGeom>
            <a:avLst/>
            <a:gdLst/>
            <a:ahLst/>
            <a:cxnLst/>
            <a:rect l="l" t="t" r="r" b="b"/>
            <a:pathLst>
              <a:path w="796289" h="752475">
                <a:moveTo>
                  <a:pt x="723011" y="49061"/>
                </a:moveTo>
                <a:lnTo>
                  <a:pt x="0" y="731266"/>
                </a:lnTo>
                <a:lnTo>
                  <a:pt x="19812" y="752348"/>
                </a:lnTo>
                <a:lnTo>
                  <a:pt x="742925" y="70165"/>
                </a:lnTo>
                <a:lnTo>
                  <a:pt x="723011" y="49061"/>
                </a:lnTo>
                <a:close/>
              </a:path>
              <a:path w="796289" h="752475">
                <a:moveTo>
                  <a:pt x="781834" y="39116"/>
                </a:moveTo>
                <a:lnTo>
                  <a:pt x="733552" y="39116"/>
                </a:lnTo>
                <a:lnTo>
                  <a:pt x="753491" y="60198"/>
                </a:lnTo>
                <a:lnTo>
                  <a:pt x="742925" y="70165"/>
                </a:lnTo>
                <a:lnTo>
                  <a:pt x="762761" y="91186"/>
                </a:lnTo>
                <a:lnTo>
                  <a:pt x="781834" y="39116"/>
                </a:lnTo>
                <a:close/>
              </a:path>
              <a:path w="796289" h="752475">
                <a:moveTo>
                  <a:pt x="733552" y="39116"/>
                </a:moveTo>
                <a:lnTo>
                  <a:pt x="723011" y="49061"/>
                </a:lnTo>
                <a:lnTo>
                  <a:pt x="742925" y="70165"/>
                </a:lnTo>
                <a:lnTo>
                  <a:pt x="753491" y="60198"/>
                </a:lnTo>
                <a:lnTo>
                  <a:pt x="733552" y="39116"/>
                </a:lnTo>
                <a:close/>
              </a:path>
              <a:path w="796289" h="752475">
                <a:moveTo>
                  <a:pt x="796163" y="0"/>
                </a:moveTo>
                <a:lnTo>
                  <a:pt x="703198" y="28067"/>
                </a:lnTo>
                <a:lnTo>
                  <a:pt x="723011" y="49061"/>
                </a:lnTo>
                <a:lnTo>
                  <a:pt x="733552" y="39116"/>
                </a:lnTo>
                <a:lnTo>
                  <a:pt x="781834" y="39116"/>
                </a:lnTo>
                <a:lnTo>
                  <a:pt x="796163" y="0"/>
                </a:lnTo>
                <a:close/>
              </a:path>
            </a:pathLst>
          </a:custGeom>
          <a:solidFill>
            <a:srgbClr val="CAD4B1"/>
          </a:solidFill>
        </p:spPr>
        <p:txBody>
          <a:bodyPr wrap="square" lIns="0" tIns="0" rIns="0" bIns="0" rtlCol="0"/>
          <a:lstStyle/>
          <a:p>
            <a:endParaRPr/>
          </a:p>
        </p:txBody>
      </p:sp>
      <p:sp>
        <p:nvSpPr>
          <p:cNvPr id="12" name="object 12"/>
          <p:cNvSpPr/>
          <p:nvPr/>
        </p:nvSpPr>
        <p:spPr>
          <a:xfrm>
            <a:off x="3086100" y="2684525"/>
            <a:ext cx="1313180" cy="1116965"/>
          </a:xfrm>
          <a:custGeom>
            <a:avLst/>
            <a:gdLst/>
            <a:ahLst/>
            <a:cxnLst/>
            <a:rect l="l" t="t" r="r" b="b"/>
            <a:pathLst>
              <a:path w="1313179" h="1116964">
                <a:moveTo>
                  <a:pt x="86868" y="86868"/>
                </a:moveTo>
                <a:lnTo>
                  <a:pt x="79616" y="72390"/>
                </a:lnTo>
                <a:lnTo>
                  <a:pt x="43434" y="0"/>
                </a:lnTo>
                <a:lnTo>
                  <a:pt x="0" y="86868"/>
                </a:lnTo>
                <a:lnTo>
                  <a:pt x="28956" y="86868"/>
                </a:lnTo>
                <a:lnTo>
                  <a:pt x="28956" y="1116584"/>
                </a:lnTo>
                <a:lnTo>
                  <a:pt x="57912" y="1116584"/>
                </a:lnTo>
                <a:lnTo>
                  <a:pt x="57912" y="86868"/>
                </a:lnTo>
                <a:lnTo>
                  <a:pt x="86868" y="86868"/>
                </a:lnTo>
                <a:close/>
              </a:path>
              <a:path w="1313179" h="1116964">
                <a:moveTo>
                  <a:pt x="1312672" y="718312"/>
                </a:moveTo>
                <a:lnTo>
                  <a:pt x="832802" y="116776"/>
                </a:lnTo>
                <a:lnTo>
                  <a:pt x="846874" y="105537"/>
                </a:lnTo>
                <a:lnTo>
                  <a:pt x="855472" y="98679"/>
                </a:lnTo>
                <a:lnTo>
                  <a:pt x="767334" y="57912"/>
                </a:lnTo>
                <a:lnTo>
                  <a:pt x="787527" y="152908"/>
                </a:lnTo>
                <a:lnTo>
                  <a:pt x="810120" y="134874"/>
                </a:lnTo>
                <a:lnTo>
                  <a:pt x="1289939" y="736346"/>
                </a:lnTo>
                <a:lnTo>
                  <a:pt x="1312672" y="718312"/>
                </a:lnTo>
                <a:close/>
              </a:path>
            </a:pathLst>
          </a:custGeom>
          <a:solidFill>
            <a:srgbClr val="CAD4B1"/>
          </a:solidFill>
        </p:spPr>
        <p:txBody>
          <a:bodyPr wrap="square" lIns="0" tIns="0" rIns="0" bIns="0" rtlCol="0"/>
          <a:lstStyle/>
          <a:p>
            <a:endParaRPr/>
          </a:p>
        </p:txBody>
      </p:sp>
      <p:sp>
        <p:nvSpPr>
          <p:cNvPr id="13" name="object 13"/>
          <p:cNvSpPr txBox="1">
            <a:spLocks noGrp="1"/>
          </p:cNvSpPr>
          <p:nvPr>
            <p:ph type="body" idx="1"/>
          </p:nvPr>
        </p:nvSpPr>
        <p:spPr>
          <a:prstGeom prst="rect">
            <a:avLst/>
          </a:prstGeom>
        </p:spPr>
        <p:txBody>
          <a:bodyPr vert="horz" wrap="square" lIns="0" tIns="13335" rIns="0" bIns="0" rtlCol="0">
            <a:spAutoFit/>
          </a:bodyPr>
          <a:lstStyle/>
          <a:p>
            <a:pPr marL="1969770">
              <a:lnSpc>
                <a:spcPct val="100000"/>
              </a:lnSpc>
              <a:spcBef>
                <a:spcPts val="105"/>
              </a:spcBef>
            </a:pPr>
            <a:r>
              <a:rPr spc="-20" dirty="0"/>
              <a:t>Knowledge</a:t>
            </a:r>
          </a:p>
          <a:p>
            <a:pPr>
              <a:lnSpc>
                <a:spcPct val="100000"/>
              </a:lnSpc>
              <a:spcBef>
                <a:spcPts val="45"/>
              </a:spcBef>
            </a:pPr>
            <a:endParaRPr sz="2700"/>
          </a:p>
          <a:p>
            <a:pPr marL="4377690">
              <a:lnSpc>
                <a:spcPct val="100000"/>
              </a:lnSpc>
              <a:spcBef>
                <a:spcPts val="5"/>
              </a:spcBef>
            </a:pPr>
            <a:r>
              <a:rPr sz="1800" spc="-10" dirty="0">
                <a:solidFill>
                  <a:srgbClr val="92D050"/>
                </a:solidFill>
              </a:rPr>
              <a:t>Complicated</a:t>
            </a:r>
            <a:endParaRPr sz="1800"/>
          </a:p>
          <a:p>
            <a:pPr marL="126364">
              <a:lnSpc>
                <a:spcPct val="100000"/>
              </a:lnSpc>
              <a:spcBef>
                <a:spcPts val="515"/>
              </a:spcBef>
            </a:pPr>
            <a:r>
              <a:rPr sz="1800" spc="-15" dirty="0">
                <a:solidFill>
                  <a:srgbClr val="92D050"/>
                </a:solidFill>
              </a:rPr>
              <a:t>Voluminous</a:t>
            </a:r>
            <a:endParaRPr sz="1800"/>
          </a:p>
          <a:p>
            <a:pPr marL="993140" marR="2730500" indent="2199005">
              <a:lnSpc>
                <a:spcPts val="3030"/>
              </a:lnSpc>
              <a:spcBef>
                <a:spcPts val="30"/>
              </a:spcBef>
            </a:pPr>
            <a:r>
              <a:rPr sz="1800" dirty="0">
                <a:solidFill>
                  <a:srgbClr val="92D050"/>
                </a:solidFill>
              </a:rPr>
              <a:t>Dynamic </a:t>
            </a:r>
            <a:r>
              <a:rPr sz="1800" spc="-395" dirty="0">
                <a:solidFill>
                  <a:srgbClr val="92D050"/>
                </a:solidFill>
              </a:rPr>
              <a:t> </a:t>
            </a:r>
            <a:r>
              <a:rPr sz="1800" spc="-5" dirty="0">
                <a:solidFill>
                  <a:srgbClr val="92D050"/>
                </a:solidFill>
              </a:rPr>
              <a:t>Challenging</a:t>
            </a:r>
            <a:r>
              <a:rPr sz="1800" spc="20" dirty="0">
                <a:solidFill>
                  <a:srgbClr val="92D050"/>
                </a:solidFill>
              </a:rPr>
              <a:t> </a:t>
            </a:r>
            <a:r>
              <a:rPr sz="1800" spc="-10" dirty="0">
                <a:solidFill>
                  <a:srgbClr val="92D050"/>
                </a:solidFill>
              </a:rPr>
              <a:t>to</a:t>
            </a:r>
            <a:r>
              <a:rPr sz="1800" spc="-15" dirty="0">
                <a:solidFill>
                  <a:srgbClr val="92D050"/>
                </a:solidFill>
              </a:rPr>
              <a:t> </a:t>
            </a:r>
            <a:r>
              <a:rPr sz="1800" spc="-5" dirty="0">
                <a:solidFill>
                  <a:srgbClr val="92D050"/>
                </a:solidFill>
              </a:rPr>
              <a:t>identify</a:t>
            </a:r>
            <a:r>
              <a:rPr sz="1800" spc="-20" dirty="0">
                <a:solidFill>
                  <a:srgbClr val="92D050"/>
                </a:solidFill>
              </a:rPr>
              <a:t> </a:t>
            </a:r>
            <a:r>
              <a:rPr sz="1800" spc="-10" dirty="0">
                <a:solidFill>
                  <a:srgbClr val="92D050"/>
                </a:solidFill>
              </a:rPr>
              <a:t>accurately</a:t>
            </a:r>
            <a:endParaRPr sz="1800"/>
          </a:p>
          <a:p>
            <a:pPr>
              <a:lnSpc>
                <a:spcPct val="100000"/>
              </a:lnSpc>
              <a:spcBef>
                <a:spcPts val="30"/>
              </a:spcBef>
            </a:pPr>
            <a:endParaRPr sz="2350"/>
          </a:p>
          <a:p>
            <a:pPr marL="12700">
              <a:lnSpc>
                <a:spcPct val="100000"/>
              </a:lnSpc>
              <a:spcBef>
                <a:spcPts val="5"/>
              </a:spcBef>
            </a:pPr>
            <a:r>
              <a:rPr sz="1800" b="1" dirty="0">
                <a:solidFill>
                  <a:srgbClr val="00AFEF"/>
                </a:solidFill>
                <a:latin typeface="Arial"/>
                <a:cs typeface="Arial"/>
              </a:rPr>
              <a:t>Intelligence</a:t>
            </a:r>
            <a:r>
              <a:rPr sz="1800" b="1" spc="-15" dirty="0">
                <a:solidFill>
                  <a:srgbClr val="00AFEF"/>
                </a:solidFill>
                <a:latin typeface="Arial"/>
                <a:cs typeface="Arial"/>
              </a:rPr>
              <a:t> </a:t>
            </a:r>
            <a:r>
              <a:rPr sz="1800" spc="-5" dirty="0">
                <a:solidFill>
                  <a:srgbClr val="42393B"/>
                </a:solidFill>
                <a:latin typeface="Arial MT"/>
                <a:cs typeface="Arial MT"/>
              </a:rPr>
              <a:t>requires</a:t>
            </a:r>
            <a:r>
              <a:rPr sz="1800" spc="20" dirty="0">
                <a:solidFill>
                  <a:srgbClr val="42393B"/>
                </a:solidFill>
                <a:latin typeface="Arial MT"/>
                <a:cs typeface="Arial MT"/>
              </a:rPr>
              <a:t> </a:t>
            </a:r>
            <a:r>
              <a:rPr sz="1800" i="1" spc="-5" dirty="0">
                <a:solidFill>
                  <a:srgbClr val="42393B"/>
                </a:solidFill>
                <a:latin typeface="Arial"/>
                <a:cs typeface="Arial"/>
              </a:rPr>
              <a:t>knowledge.</a:t>
            </a:r>
            <a:r>
              <a:rPr sz="1800" i="1" spc="20" dirty="0">
                <a:solidFill>
                  <a:srgbClr val="42393B"/>
                </a:solidFill>
                <a:latin typeface="Arial"/>
                <a:cs typeface="Arial"/>
              </a:rPr>
              <a:t> </a:t>
            </a:r>
            <a:r>
              <a:rPr sz="1800" b="1" dirty="0">
                <a:solidFill>
                  <a:srgbClr val="00AFEF"/>
                </a:solidFill>
                <a:latin typeface="Arial"/>
                <a:cs typeface="Arial"/>
              </a:rPr>
              <a:t>Knowledge</a:t>
            </a:r>
            <a:r>
              <a:rPr sz="1800" b="1" spc="-35" dirty="0">
                <a:solidFill>
                  <a:srgbClr val="00AFEF"/>
                </a:solidFill>
                <a:latin typeface="Arial"/>
                <a:cs typeface="Arial"/>
              </a:rPr>
              <a:t> </a:t>
            </a:r>
            <a:r>
              <a:rPr sz="1800" spc="-5" dirty="0">
                <a:solidFill>
                  <a:srgbClr val="42393B"/>
                </a:solidFill>
                <a:latin typeface="Arial MT"/>
                <a:cs typeface="Arial MT"/>
              </a:rPr>
              <a:t>is</a:t>
            </a:r>
            <a:r>
              <a:rPr sz="1800" spc="5" dirty="0">
                <a:solidFill>
                  <a:srgbClr val="42393B"/>
                </a:solidFill>
                <a:latin typeface="Arial MT"/>
                <a:cs typeface="Arial MT"/>
              </a:rPr>
              <a:t> </a:t>
            </a:r>
            <a:r>
              <a:rPr sz="1800" i="1" spc="-5" dirty="0">
                <a:solidFill>
                  <a:srgbClr val="42393B"/>
                </a:solidFill>
                <a:latin typeface="Arial"/>
                <a:cs typeface="Arial"/>
              </a:rPr>
              <a:t>collection</a:t>
            </a:r>
            <a:r>
              <a:rPr sz="1800" i="1" spc="10" dirty="0">
                <a:solidFill>
                  <a:srgbClr val="42393B"/>
                </a:solidFill>
                <a:latin typeface="Arial"/>
                <a:cs typeface="Arial"/>
              </a:rPr>
              <a:t> </a:t>
            </a:r>
            <a:r>
              <a:rPr sz="1800" i="1" dirty="0">
                <a:solidFill>
                  <a:srgbClr val="42393B"/>
                </a:solidFill>
                <a:latin typeface="Arial"/>
                <a:cs typeface="Arial"/>
              </a:rPr>
              <a:t>of</a:t>
            </a:r>
            <a:r>
              <a:rPr sz="1800" i="1" spc="5" dirty="0">
                <a:solidFill>
                  <a:srgbClr val="42393B"/>
                </a:solidFill>
                <a:latin typeface="Arial"/>
                <a:cs typeface="Arial"/>
              </a:rPr>
              <a:t> </a:t>
            </a:r>
            <a:r>
              <a:rPr sz="1800" i="1" dirty="0">
                <a:solidFill>
                  <a:srgbClr val="42393B"/>
                </a:solidFill>
                <a:latin typeface="Arial"/>
                <a:cs typeface="Arial"/>
              </a:rPr>
              <a:t>facts</a:t>
            </a:r>
            <a:r>
              <a:rPr sz="1800" dirty="0">
                <a:solidFill>
                  <a:srgbClr val="42393B"/>
                </a:solidFill>
                <a:latin typeface="Arial MT"/>
                <a:cs typeface="Arial MT"/>
              </a:rPr>
              <a:t>.</a:t>
            </a:r>
            <a:endParaRPr sz="1800">
              <a:latin typeface="Arial MT"/>
              <a:cs typeface="Arial MT"/>
            </a:endParaRPr>
          </a:p>
          <a:p>
            <a:pPr marL="12700">
              <a:lnSpc>
                <a:spcPct val="100000"/>
              </a:lnSpc>
            </a:pPr>
            <a:r>
              <a:rPr sz="1800" b="1" dirty="0">
                <a:solidFill>
                  <a:srgbClr val="00AFEF"/>
                </a:solidFill>
                <a:latin typeface="Arial"/>
                <a:cs typeface="Arial"/>
              </a:rPr>
              <a:t>ML</a:t>
            </a:r>
            <a:r>
              <a:rPr sz="1800" b="1" spc="-35" dirty="0">
                <a:solidFill>
                  <a:srgbClr val="00AFEF"/>
                </a:solidFill>
                <a:latin typeface="Arial"/>
                <a:cs typeface="Arial"/>
              </a:rPr>
              <a:t> </a:t>
            </a:r>
            <a:r>
              <a:rPr sz="1800" b="1" dirty="0">
                <a:solidFill>
                  <a:srgbClr val="00AFEF"/>
                </a:solidFill>
                <a:latin typeface="Arial"/>
                <a:cs typeface="Arial"/>
              </a:rPr>
              <a:t>technique</a:t>
            </a:r>
            <a:r>
              <a:rPr sz="1800" b="1" spc="-10" dirty="0">
                <a:solidFill>
                  <a:srgbClr val="00AFEF"/>
                </a:solidFill>
                <a:latin typeface="Arial"/>
                <a:cs typeface="Arial"/>
              </a:rPr>
              <a:t> </a:t>
            </a:r>
            <a:r>
              <a:rPr sz="1800" spc="-5" dirty="0">
                <a:solidFill>
                  <a:srgbClr val="42393B"/>
                </a:solidFill>
                <a:latin typeface="Arial MT"/>
                <a:cs typeface="Arial MT"/>
              </a:rPr>
              <a:t>is</a:t>
            </a:r>
            <a:r>
              <a:rPr sz="1800" dirty="0">
                <a:solidFill>
                  <a:srgbClr val="42393B"/>
                </a:solidFill>
                <a:latin typeface="Arial MT"/>
                <a:cs typeface="Arial MT"/>
              </a:rPr>
              <a:t> </a:t>
            </a:r>
            <a:r>
              <a:rPr sz="1800" spc="-5" dirty="0">
                <a:solidFill>
                  <a:srgbClr val="42393B"/>
                </a:solidFill>
                <a:latin typeface="Arial MT"/>
                <a:cs typeface="Arial MT"/>
              </a:rPr>
              <a:t>a </a:t>
            </a:r>
            <a:r>
              <a:rPr sz="1800" b="1" spc="-5" dirty="0">
                <a:solidFill>
                  <a:srgbClr val="00AFEF"/>
                </a:solidFill>
                <a:latin typeface="Arial"/>
                <a:cs typeface="Arial"/>
              </a:rPr>
              <a:t>method </a:t>
            </a:r>
            <a:r>
              <a:rPr sz="1800" spc="-5" dirty="0">
                <a:solidFill>
                  <a:srgbClr val="42393B"/>
                </a:solidFill>
                <a:latin typeface="Arial MT"/>
                <a:cs typeface="Arial MT"/>
              </a:rPr>
              <a:t>that</a:t>
            </a:r>
            <a:r>
              <a:rPr sz="1800" spc="5" dirty="0">
                <a:solidFill>
                  <a:srgbClr val="42393B"/>
                </a:solidFill>
                <a:latin typeface="Arial MT"/>
                <a:cs typeface="Arial MT"/>
              </a:rPr>
              <a:t> </a:t>
            </a:r>
            <a:r>
              <a:rPr sz="1800" i="1" spc="-5" dirty="0">
                <a:solidFill>
                  <a:srgbClr val="42393B"/>
                </a:solidFill>
                <a:latin typeface="Arial"/>
                <a:cs typeface="Arial"/>
              </a:rPr>
              <a:t>achieves</a:t>
            </a:r>
            <a:r>
              <a:rPr sz="1800" i="1" dirty="0">
                <a:solidFill>
                  <a:srgbClr val="42393B"/>
                </a:solidFill>
                <a:latin typeface="Arial"/>
                <a:cs typeface="Arial"/>
              </a:rPr>
              <a:t> </a:t>
            </a:r>
            <a:r>
              <a:rPr sz="1800" i="1" spc="-5" dirty="0">
                <a:solidFill>
                  <a:srgbClr val="42393B"/>
                </a:solidFill>
                <a:latin typeface="Arial"/>
                <a:cs typeface="Arial"/>
              </a:rPr>
              <a:t>knowledge</a:t>
            </a:r>
            <a:r>
              <a:rPr sz="1800" spc="-5" dirty="0">
                <a:solidFill>
                  <a:srgbClr val="42393B"/>
                </a:solidFill>
                <a:latin typeface="Arial MT"/>
                <a:cs typeface="Arial MT"/>
              </a:rPr>
              <a:t>.</a:t>
            </a:r>
            <a:endParaRPr sz="1800">
              <a:latin typeface="Arial MT"/>
              <a:cs typeface="Arial MT"/>
            </a:endParaRPr>
          </a:p>
        </p:txBody>
      </p:sp>
      <p:sp>
        <p:nvSpPr>
          <p:cNvPr id="14" name="object 14"/>
          <p:cNvSpPr/>
          <p:nvPr/>
        </p:nvSpPr>
        <p:spPr>
          <a:xfrm>
            <a:off x="4139946" y="2324861"/>
            <a:ext cx="777875" cy="429259"/>
          </a:xfrm>
          <a:custGeom>
            <a:avLst/>
            <a:gdLst/>
            <a:ahLst/>
            <a:cxnLst/>
            <a:rect l="l" t="t" r="r" b="b"/>
            <a:pathLst>
              <a:path w="777875" h="429260">
                <a:moveTo>
                  <a:pt x="83259" y="28551"/>
                </a:moveTo>
                <a:lnTo>
                  <a:pt x="69517" y="54006"/>
                </a:lnTo>
                <a:lnTo>
                  <a:pt x="763651" y="429133"/>
                </a:lnTo>
                <a:lnTo>
                  <a:pt x="777366" y="403605"/>
                </a:lnTo>
                <a:lnTo>
                  <a:pt x="83259" y="28551"/>
                </a:lnTo>
                <a:close/>
              </a:path>
              <a:path w="777875" h="429260">
                <a:moveTo>
                  <a:pt x="0" y="0"/>
                </a:moveTo>
                <a:lnTo>
                  <a:pt x="55752" y="79501"/>
                </a:lnTo>
                <a:lnTo>
                  <a:pt x="69517" y="54006"/>
                </a:lnTo>
                <a:lnTo>
                  <a:pt x="56768" y="47116"/>
                </a:lnTo>
                <a:lnTo>
                  <a:pt x="70612" y="21716"/>
                </a:lnTo>
                <a:lnTo>
                  <a:pt x="86949" y="21716"/>
                </a:lnTo>
                <a:lnTo>
                  <a:pt x="97027" y="3048"/>
                </a:lnTo>
                <a:lnTo>
                  <a:pt x="0" y="0"/>
                </a:lnTo>
                <a:close/>
              </a:path>
              <a:path w="777875" h="429260">
                <a:moveTo>
                  <a:pt x="70612" y="21716"/>
                </a:moveTo>
                <a:lnTo>
                  <a:pt x="56768" y="47116"/>
                </a:lnTo>
                <a:lnTo>
                  <a:pt x="69517" y="54006"/>
                </a:lnTo>
                <a:lnTo>
                  <a:pt x="83259" y="28551"/>
                </a:lnTo>
                <a:lnTo>
                  <a:pt x="70612" y="21716"/>
                </a:lnTo>
                <a:close/>
              </a:path>
              <a:path w="777875" h="429260">
                <a:moveTo>
                  <a:pt x="86949" y="21716"/>
                </a:moveTo>
                <a:lnTo>
                  <a:pt x="70612" y="21716"/>
                </a:lnTo>
                <a:lnTo>
                  <a:pt x="83259" y="28551"/>
                </a:lnTo>
                <a:lnTo>
                  <a:pt x="86949" y="21716"/>
                </a:lnTo>
                <a:close/>
              </a:path>
            </a:pathLst>
          </a:custGeom>
          <a:solidFill>
            <a:srgbClr val="CAD4B1"/>
          </a:solidFill>
        </p:spPr>
        <p:txBody>
          <a:bodyPr wrap="square" lIns="0" tIns="0" rIns="0" bIns="0" rtlCol="0"/>
          <a:lstStyle/>
          <a:p>
            <a:endParaRPr/>
          </a:p>
        </p:txBody>
      </p:sp>
      <p:pic>
        <p:nvPicPr>
          <p:cNvPr id="15" name="object 15"/>
          <p:cNvPicPr/>
          <p:nvPr/>
        </p:nvPicPr>
        <p:blipFill>
          <a:blip r:embed="rId3" cstate="print"/>
          <a:stretch>
            <a:fillRect/>
          </a:stretch>
        </p:blipFill>
        <p:spPr>
          <a:xfrm>
            <a:off x="260604" y="108204"/>
            <a:ext cx="8494776" cy="1143000"/>
          </a:xfrm>
          <a:prstGeom prst="rect">
            <a:avLst/>
          </a:prstGeom>
        </p:spPr>
      </p:pic>
      <p:pic>
        <p:nvPicPr>
          <p:cNvPr id="16" name="object 16"/>
          <p:cNvPicPr/>
          <p:nvPr/>
        </p:nvPicPr>
        <p:blipFill>
          <a:blip r:embed="rId4" cstate="print"/>
          <a:stretch>
            <a:fillRect/>
          </a:stretch>
        </p:blipFill>
        <p:spPr>
          <a:xfrm>
            <a:off x="489470" y="5216652"/>
            <a:ext cx="8649957" cy="1143000"/>
          </a:xfrm>
          <a:prstGeom prst="rect">
            <a:avLst/>
          </a:prstGeom>
        </p:spPr>
      </p:pic>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94966" y="281753"/>
            <a:ext cx="11736070" cy="6012180"/>
            <a:chOff x="394966" y="281753"/>
            <a:chExt cx="11736070" cy="6012180"/>
          </a:xfrm>
        </p:grpSpPr>
        <p:pic>
          <p:nvPicPr>
            <p:cNvPr id="3" name="object 3"/>
            <p:cNvPicPr/>
            <p:nvPr/>
          </p:nvPicPr>
          <p:blipFill>
            <a:blip r:embed="rId2" cstate="print"/>
            <a:stretch>
              <a:fillRect/>
            </a:stretch>
          </p:blipFill>
          <p:spPr>
            <a:xfrm>
              <a:off x="394966" y="281753"/>
              <a:ext cx="4896348" cy="6011883"/>
            </a:xfrm>
            <a:prstGeom prst="rect">
              <a:avLst/>
            </a:prstGeom>
          </p:spPr>
        </p:pic>
        <p:pic>
          <p:nvPicPr>
            <p:cNvPr id="4" name="object 4"/>
            <p:cNvPicPr/>
            <p:nvPr/>
          </p:nvPicPr>
          <p:blipFill>
            <a:blip r:embed="rId3" cstate="print"/>
            <a:stretch>
              <a:fillRect/>
            </a:stretch>
          </p:blipFill>
          <p:spPr>
            <a:xfrm>
              <a:off x="5248655" y="1490471"/>
              <a:ext cx="6882383" cy="2066543"/>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44F2FEEA-E71E-CA78-5EA3-C800F0929DC0}"/>
                  </a:ext>
                </a:extLst>
              </p14:cNvPr>
              <p14:cNvContentPartPr/>
              <p14:nvPr/>
            </p14:nvContentPartPr>
            <p14:xfrm>
              <a:off x="1700640" y="956880"/>
              <a:ext cx="3720600" cy="250560"/>
            </p14:xfrm>
          </p:contentPart>
        </mc:Choice>
        <mc:Fallback>
          <p:pic>
            <p:nvPicPr>
              <p:cNvPr id="6" name="Ink 5">
                <a:extLst>
                  <a:ext uri="{FF2B5EF4-FFF2-40B4-BE49-F238E27FC236}">
                    <a16:creationId xmlns:a16="http://schemas.microsoft.com/office/drawing/2014/main" id="{44F2FEEA-E71E-CA78-5EA3-C800F0929DC0}"/>
                  </a:ext>
                </a:extLst>
              </p:cNvPr>
              <p:cNvPicPr/>
              <p:nvPr/>
            </p:nvPicPr>
            <p:blipFill>
              <a:blip r:embed="rId5"/>
              <a:stretch>
                <a:fillRect/>
              </a:stretch>
            </p:blipFill>
            <p:spPr>
              <a:xfrm>
                <a:off x="1684800" y="893520"/>
                <a:ext cx="375192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C0F8D318-F21E-728A-DDAA-97151A81789C}"/>
                  </a:ext>
                </a:extLst>
              </p14:cNvPr>
              <p14:cNvContentPartPr/>
              <p14:nvPr/>
            </p14:nvContentPartPr>
            <p14:xfrm>
              <a:off x="5493240" y="2454480"/>
              <a:ext cx="6698880" cy="1160640"/>
            </p14:xfrm>
          </p:contentPart>
        </mc:Choice>
        <mc:Fallback>
          <p:pic>
            <p:nvPicPr>
              <p:cNvPr id="7" name="Ink 6">
                <a:extLst>
                  <a:ext uri="{FF2B5EF4-FFF2-40B4-BE49-F238E27FC236}">
                    <a16:creationId xmlns:a16="http://schemas.microsoft.com/office/drawing/2014/main" id="{C0F8D318-F21E-728A-DDAA-97151A81789C}"/>
                  </a:ext>
                </a:extLst>
              </p:cNvPr>
              <p:cNvPicPr/>
              <p:nvPr/>
            </p:nvPicPr>
            <p:blipFill>
              <a:blip r:embed="rId7"/>
              <a:stretch>
                <a:fillRect/>
              </a:stretch>
            </p:blipFill>
            <p:spPr>
              <a:xfrm>
                <a:off x="5477400" y="2391120"/>
                <a:ext cx="6730200" cy="1287360"/>
              </a:xfrm>
              <a:prstGeom prst="rect">
                <a:avLst/>
              </a:prstGeom>
            </p:spPr>
          </p:pic>
        </mc:Fallback>
      </mc:AlternateContent>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065" y="201929"/>
            <a:ext cx="5550535" cy="462280"/>
          </a:xfrm>
          <a:prstGeom prst="rect">
            <a:avLst/>
          </a:prstGeom>
          <a:ln w="38100">
            <a:solidFill>
              <a:srgbClr val="C00000"/>
            </a:solidFill>
          </a:ln>
        </p:spPr>
        <p:txBody>
          <a:bodyPr vert="horz" wrap="square" lIns="0" tIns="24765" rIns="0" bIns="0" rtlCol="0">
            <a:spAutoFit/>
          </a:bodyPr>
          <a:lstStyle/>
          <a:p>
            <a:pPr marL="90170">
              <a:lnSpc>
                <a:spcPct val="100000"/>
              </a:lnSpc>
              <a:spcBef>
                <a:spcPts val="195"/>
              </a:spcBef>
            </a:pPr>
            <a:r>
              <a:rPr spc="-20" dirty="0">
                <a:solidFill>
                  <a:srgbClr val="006FC0"/>
                </a:solidFill>
              </a:rPr>
              <a:t>Another</a:t>
            </a:r>
            <a:r>
              <a:rPr spc="-60" dirty="0">
                <a:solidFill>
                  <a:srgbClr val="006FC0"/>
                </a:solidFill>
              </a:rPr>
              <a:t> </a:t>
            </a:r>
            <a:r>
              <a:rPr spc="-25" dirty="0">
                <a:solidFill>
                  <a:srgbClr val="006FC0"/>
                </a:solidFill>
              </a:rPr>
              <a:t>formula</a:t>
            </a:r>
            <a:r>
              <a:rPr spc="-75" dirty="0">
                <a:solidFill>
                  <a:srgbClr val="006FC0"/>
                </a:solidFill>
              </a:rPr>
              <a:t> </a:t>
            </a:r>
            <a:r>
              <a:rPr spc="-25" dirty="0">
                <a:solidFill>
                  <a:srgbClr val="006FC0"/>
                </a:solidFill>
              </a:rPr>
              <a:t>for</a:t>
            </a:r>
            <a:r>
              <a:rPr spc="-80" dirty="0">
                <a:solidFill>
                  <a:srgbClr val="006FC0"/>
                </a:solidFill>
              </a:rPr>
              <a:t> </a:t>
            </a:r>
            <a:r>
              <a:rPr spc="-25" dirty="0">
                <a:solidFill>
                  <a:srgbClr val="006FC0"/>
                </a:solidFill>
              </a:rPr>
              <a:t>AUC</a:t>
            </a:r>
            <a:r>
              <a:rPr spc="-60" dirty="0">
                <a:solidFill>
                  <a:srgbClr val="006FC0"/>
                </a:solidFill>
              </a:rPr>
              <a:t> </a:t>
            </a:r>
            <a:r>
              <a:rPr spc="-15" dirty="0">
                <a:solidFill>
                  <a:srgbClr val="006FC0"/>
                </a:solidFill>
              </a:rPr>
              <a:t>Calculation</a:t>
            </a:r>
          </a:p>
        </p:txBody>
      </p:sp>
      <p:pic>
        <p:nvPicPr>
          <p:cNvPr id="3" name="object 3"/>
          <p:cNvPicPr/>
          <p:nvPr/>
        </p:nvPicPr>
        <p:blipFill>
          <a:blip r:embed="rId2" cstate="print"/>
          <a:stretch>
            <a:fillRect/>
          </a:stretch>
        </p:blipFill>
        <p:spPr>
          <a:xfrm>
            <a:off x="519030" y="933943"/>
            <a:ext cx="6172635" cy="5263774"/>
          </a:xfrm>
          <a:prstGeom prst="rect">
            <a:avLst/>
          </a:prstGeom>
        </p:spPr>
      </p:pic>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11D6EE0-4884-5CBA-8AC3-575F1ADB9160}"/>
                  </a:ext>
                </a:extLst>
              </p14:cNvPr>
              <p14:cNvContentPartPr/>
              <p14:nvPr/>
            </p14:nvContentPartPr>
            <p14:xfrm>
              <a:off x="1950840" y="1838520"/>
              <a:ext cx="3731040" cy="680760"/>
            </p14:xfrm>
          </p:contentPart>
        </mc:Choice>
        <mc:Fallback>
          <p:pic>
            <p:nvPicPr>
              <p:cNvPr id="5" name="Ink 4">
                <a:extLst>
                  <a:ext uri="{FF2B5EF4-FFF2-40B4-BE49-F238E27FC236}">
                    <a16:creationId xmlns:a16="http://schemas.microsoft.com/office/drawing/2014/main" id="{311D6EE0-4884-5CBA-8AC3-575F1ADB9160}"/>
                  </a:ext>
                </a:extLst>
              </p:cNvPr>
              <p:cNvPicPr/>
              <p:nvPr/>
            </p:nvPicPr>
            <p:blipFill>
              <a:blip r:embed="rId4"/>
              <a:stretch>
                <a:fillRect/>
              </a:stretch>
            </p:blipFill>
            <p:spPr>
              <a:xfrm>
                <a:off x="1935000" y="1775160"/>
                <a:ext cx="3762360" cy="807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7E3BFCC-A38F-EAF1-4E5B-9D412843E21B}"/>
                  </a:ext>
                </a:extLst>
              </p14:cNvPr>
              <p14:cNvContentPartPr/>
              <p14:nvPr/>
            </p14:nvContentPartPr>
            <p14:xfrm>
              <a:off x="602640" y="3193920"/>
              <a:ext cx="2446200" cy="439200"/>
            </p14:xfrm>
          </p:contentPart>
        </mc:Choice>
        <mc:Fallback>
          <p:pic>
            <p:nvPicPr>
              <p:cNvPr id="6" name="Ink 5">
                <a:extLst>
                  <a:ext uri="{FF2B5EF4-FFF2-40B4-BE49-F238E27FC236}">
                    <a16:creationId xmlns:a16="http://schemas.microsoft.com/office/drawing/2014/main" id="{97E3BFCC-A38F-EAF1-4E5B-9D412843E21B}"/>
                  </a:ext>
                </a:extLst>
              </p:cNvPr>
              <p:cNvPicPr/>
              <p:nvPr/>
            </p:nvPicPr>
            <p:blipFill>
              <a:blip r:embed="rId6"/>
              <a:stretch>
                <a:fillRect/>
              </a:stretch>
            </p:blipFill>
            <p:spPr>
              <a:xfrm>
                <a:off x="586800" y="3130560"/>
                <a:ext cx="247752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C2CF9F06-1408-FA39-F692-ABA625B0C79E}"/>
                  </a:ext>
                </a:extLst>
              </p14:cNvPr>
              <p14:cNvContentPartPr/>
              <p14:nvPr/>
            </p14:nvContentPartPr>
            <p14:xfrm>
              <a:off x="1131840" y="3854160"/>
              <a:ext cx="4638960" cy="183240"/>
            </p14:xfrm>
          </p:contentPart>
        </mc:Choice>
        <mc:Fallback>
          <p:pic>
            <p:nvPicPr>
              <p:cNvPr id="7" name="Ink 6">
                <a:extLst>
                  <a:ext uri="{FF2B5EF4-FFF2-40B4-BE49-F238E27FC236}">
                    <a16:creationId xmlns:a16="http://schemas.microsoft.com/office/drawing/2014/main" id="{C2CF9F06-1408-FA39-F692-ABA625B0C79E}"/>
                  </a:ext>
                </a:extLst>
              </p:cNvPr>
              <p:cNvPicPr/>
              <p:nvPr/>
            </p:nvPicPr>
            <p:blipFill>
              <a:blip r:embed="rId8"/>
              <a:stretch>
                <a:fillRect/>
              </a:stretch>
            </p:blipFill>
            <p:spPr>
              <a:xfrm>
                <a:off x="1116000" y="3790800"/>
                <a:ext cx="467028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C3C6C74F-05A0-44B2-5621-AF163359C5E2}"/>
                  </a:ext>
                </a:extLst>
              </p14:cNvPr>
              <p14:cNvContentPartPr/>
              <p14:nvPr/>
            </p14:nvContentPartPr>
            <p14:xfrm>
              <a:off x="836640" y="5316840"/>
              <a:ext cx="6170040" cy="860400"/>
            </p14:xfrm>
          </p:contentPart>
        </mc:Choice>
        <mc:Fallback>
          <p:pic>
            <p:nvPicPr>
              <p:cNvPr id="8" name="Ink 7">
                <a:extLst>
                  <a:ext uri="{FF2B5EF4-FFF2-40B4-BE49-F238E27FC236}">
                    <a16:creationId xmlns:a16="http://schemas.microsoft.com/office/drawing/2014/main" id="{C3C6C74F-05A0-44B2-5621-AF163359C5E2}"/>
                  </a:ext>
                </a:extLst>
              </p:cNvPr>
              <p:cNvPicPr/>
              <p:nvPr/>
            </p:nvPicPr>
            <p:blipFill>
              <a:blip r:embed="rId10"/>
              <a:stretch>
                <a:fillRect/>
              </a:stretch>
            </p:blipFill>
            <p:spPr>
              <a:xfrm>
                <a:off x="820800" y="5253480"/>
                <a:ext cx="6201360" cy="987120"/>
              </a:xfrm>
              <a:prstGeom prst="rect">
                <a:avLst/>
              </a:prstGeom>
            </p:spPr>
          </p:pic>
        </mc:Fallback>
      </mc:AlternateContent>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065" y="326662"/>
            <a:ext cx="6836635" cy="6222435"/>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6582693-3EA9-2B07-2271-BF5A3105BB20}"/>
                  </a:ext>
                </a:extLst>
              </p14:cNvPr>
              <p14:cNvContentPartPr/>
              <p14:nvPr/>
            </p14:nvContentPartPr>
            <p14:xfrm>
              <a:off x="2483640" y="4983480"/>
              <a:ext cx="1520280" cy="39240"/>
            </p14:xfrm>
          </p:contentPart>
        </mc:Choice>
        <mc:Fallback>
          <p:pic>
            <p:nvPicPr>
              <p:cNvPr id="4" name="Ink 3">
                <a:extLst>
                  <a:ext uri="{FF2B5EF4-FFF2-40B4-BE49-F238E27FC236}">
                    <a16:creationId xmlns:a16="http://schemas.microsoft.com/office/drawing/2014/main" id="{36582693-3EA9-2B07-2271-BF5A3105BB20}"/>
                  </a:ext>
                </a:extLst>
              </p:cNvPr>
              <p:cNvPicPr/>
              <p:nvPr/>
            </p:nvPicPr>
            <p:blipFill>
              <a:blip r:embed="rId4"/>
              <a:stretch>
                <a:fillRect/>
              </a:stretch>
            </p:blipFill>
            <p:spPr>
              <a:xfrm>
                <a:off x="2467800" y="4920120"/>
                <a:ext cx="15516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EA9C94E5-0F75-BD06-957C-11F956D57D9B}"/>
                  </a:ext>
                </a:extLst>
              </p14:cNvPr>
              <p14:cNvContentPartPr/>
              <p14:nvPr/>
            </p14:nvContentPartPr>
            <p14:xfrm>
              <a:off x="1233000" y="4216680"/>
              <a:ext cx="3383280" cy="69120"/>
            </p14:xfrm>
          </p:contentPart>
        </mc:Choice>
        <mc:Fallback>
          <p:pic>
            <p:nvPicPr>
              <p:cNvPr id="5" name="Ink 4">
                <a:extLst>
                  <a:ext uri="{FF2B5EF4-FFF2-40B4-BE49-F238E27FC236}">
                    <a16:creationId xmlns:a16="http://schemas.microsoft.com/office/drawing/2014/main" id="{EA9C94E5-0F75-BD06-957C-11F956D57D9B}"/>
                  </a:ext>
                </a:extLst>
              </p:cNvPr>
              <p:cNvPicPr/>
              <p:nvPr/>
            </p:nvPicPr>
            <p:blipFill>
              <a:blip r:embed="rId6"/>
              <a:stretch>
                <a:fillRect/>
              </a:stretch>
            </p:blipFill>
            <p:spPr>
              <a:xfrm>
                <a:off x="1217160" y="4153320"/>
                <a:ext cx="3414600" cy="195840"/>
              </a:xfrm>
              <a:prstGeom prst="rect">
                <a:avLst/>
              </a:prstGeom>
            </p:spPr>
          </p:pic>
        </mc:Fallback>
      </mc:AlternateContent>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1456" y="155447"/>
            <a:ext cx="8962390" cy="6132830"/>
            <a:chOff x="291456" y="155447"/>
            <a:chExt cx="8962390" cy="6132830"/>
          </a:xfrm>
        </p:grpSpPr>
        <p:pic>
          <p:nvPicPr>
            <p:cNvPr id="3" name="object 3"/>
            <p:cNvPicPr/>
            <p:nvPr/>
          </p:nvPicPr>
          <p:blipFill>
            <a:blip r:embed="rId2" cstate="print"/>
            <a:stretch>
              <a:fillRect/>
            </a:stretch>
          </p:blipFill>
          <p:spPr>
            <a:xfrm>
              <a:off x="291456" y="155447"/>
              <a:ext cx="8962271" cy="5955792"/>
            </a:xfrm>
            <a:prstGeom prst="rect">
              <a:avLst/>
            </a:prstGeom>
          </p:spPr>
        </p:pic>
        <p:sp>
          <p:nvSpPr>
            <p:cNvPr id="4" name="object 4"/>
            <p:cNvSpPr/>
            <p:nvPr/>
          </p:nvSpPr>
          <p:spPr>
            <a:xfrm>
              <a:off x="8449055" y="5650992"/>
              <a:ext cx="649605" cy="631190"/>
            </a:xfrm>
            <a:custGeom>
              <a:avLst/>
              <a:gdLst/>
              <a:ahLst/>
              <a:cxnLst/>
              <a:rect l="l" t="t" r="r" b="b"/>
              <a:pathLst>
                <a:path w="649604" h="631189">
                  <a:moveTo>
                    <a:pt x="0" y="630935"/>
                  </a:moveTo>
                  <a:lnTo>
                    <a:pt x="649224" y="630935"/>
                  </a:lnTo>
                  <a:lnTo>
                    <a:pt x="649224" y="0"/>
                  </a:lnTo>
                  <a:lnTo>
                    <a:pt x="0" y="0"/>
                  </a:lnTo>
                  <a:lnTo>
                    <a:pt x="0" y="630935"/>
                  </a:lnTo>
                  <a:close/>
                </a:path>
              </a:pathLst>
            </a:custGeom>
            <a:ln w="12192">
              <a:solidFill>
                <a:srgbClr val="FFFFFF"/>
              </a:solidFill>
            </a:ln>
          </p:spPr>
          <p:txBody>
            <a:bodyPr wrap="square" lIns="0" tIns="0" rIns="0" bIns="0" rtlCol="0"/>
            <a:lstStyle/>
            <a:p>
              <a:endParaRPr/>
            </a:p>
          </p:txBody>
        </p:sp>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16247B5-B913-980F-966F-47BBF033B726}"/>
                  </a:ext>
                </a:extLst>
              </p14:cNvPr>
              <p14:cNvContentPartPr/>
              <p14:nvPr/>
            </p14:nvContentPartPr>
            <p14:xfrm>
              <a:off x="411120" y="5423040"/>
              <a:ext cx="3853800" cy="507600"/>
            </p14:xfrm>
          </p:contentPart>
        </mc:Choice>
        <mc:Fallback>
          <p:pic>
            <p:nvPicPr>
              <p:cNvPr id="6" name="Ink 5">
                <a:extLst>
                  <a:ext uri="{FF2B5EF4-FFF2-40B4-BE49-F238E27FC236}">
                    <a16:creationId xmlns:a16="http://schemas.microsoft.com/office/drawing/2014/main" id="{816247B5-B913-980F-966F-47BBF033B726}"/>
                  </a:ext>
                </a:extLst>
              </p:cNvPr>
              <p:cNvPicPr/>
              <p:nvPr/>
            </p:nvPicPr>
            <p:blipFill>
              <a:blip r:embed="rId4"/>
              <a:stretch>
                <a:fillRect/>
              </a:stretch>
            </p:blipFill>
            <p:spPr>
              <a:xfrm>
                <a:off x="395280" y="5359680"/>
                <a:ext cx="3885120" cy="634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438C53F9-8073-8029-AB79-668EA468D3AB}"/>
                  </a:ext>
                </a:extLst>
              </p14:cNvPr>
              <p14:cNvContentPartPr/>
              <p14:nvPr/>
            </p14:nvContentPartPr>
            <p14:xfrm>
              <a:off x="6920640" y="2186280"/>
              <a:ext cx="2259360" cy="1099440"/>
            </p14:xfrm>
          </p:contentPart>
        </mc:Choice>
        <mc:Fallback>
          <p:pic>
            <p:nvPicPr>
              <p:cNvPr id="7" name="Ink 6">
                <a:extLst>
                  <a:ext uri="{FF2B5EF4-FFF2-40B4-BE49-F238E27FC236}">
                    <a16:creationId xmlns:a16="http://schemas.microsoft.com/office/drawing/2014/main" id="{438C53F9-8073-8029-AB79-668EA468D3AB}"/>
                  </a:ext>
                </a:extLst>
              </p:cNvPr>
              <p:cNvPicPr/>
              <p:nvPr/>
            </p:nvPicPr>
            <p:blipFill>
              <a:blip r:embed="rId6"/>
              <a:stretch>
                <a:fillRect/>
              </a:stretch>
            </p:blipFill>
            <p:spPr>
              <a:xfrm>
                <a:off x="6904800" y="2122920"/>
                <a:ext cx="2290680" cy="1226160"/>
              </a:xfrm>
              <a:prstGeom prst="rect">
                <a:avLst/>
              </a:prstGeom>
            </p:spPr>
          </p:pic>
        </mc:Fallback>
      </mc:AlternateContent>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3736" y="166244"/>
            <a:ext cx="9641450" cy="6083073"/>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664DE7C-8235-1321-C113-22325FCE0854}"/>
                  </a:ext>
                </a:extLst>
              </p14:cNvPr>
              <p14:cNvContentPartPr/>
              <p14:nvPr/>
            </p14:nvContentPartPr>
            <p14:xfrm>
              <a:off x="1343520" y="3025440"/>
              <a:ext cx="7992000" cy="573840"/>
            </p14:xfrm>
          </p:contentPart>
        </mc:Choice>
        <mc:Fallback>
          <p:pic>
            <p:nvPicPr>
              <p:cNvPr id="4" name="Ink 3">
                <a:extLst>
                  <a:ext uri="{FF2B5EF4-FFF2-40B4-BE49-F238E27FC236}">
                    <a16:creationId xmlns:a16="http://schemas.microsoft.com/office/drawing/2014/main" id="{F664DE7C-8235-1321-C113-22325FCE0854}"/>
                  </a:ext>
                </a:extLst>
              </p:cNvPr>
              <p:cNvPicPr/>
              <p:nvPr/>
            </p:nvPicPr>
            <p:blipFill>
              <a:blip r:embed="rId4"/>
              <a:stretch>
                <a:fillRect/>
              </a:stretch>
            </p:blipFill>
            <p:spPr>
              <a:xfrm>
                <a:off x="1327680" y="2962080"/>
                <a:ext cx="8023320" cy="700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6C94559-5876-0E57-84EC-5013942B35F2}"/>
                  </a:ext>
                </a:extLst>
              </p14:cNvPr>
              <p14:cNvContentPartPr/>
              <p14:nvPr/>
            </p14:nvContentPartPr>
            <p14:xfrm>
              <a:off x="1451880" y="4105080"/>
              <a:ext cx="8245800" cy="499320"/>
            </p14:xfrm>
          </p:contentPart>
        </mc:Choice>
        <mc:Fallback>
          <p:pic>
            <p:nvPicPr>
              <p:cNvPr id="5" name="Ink 4">
                <a:extLst>
                  <a:ext uri="{FF2B5EF4-FFF2-40B4-BE49-F238E27FC236}">
                    <a16:creationId xmlns:a16="http://schemas.microsoft.com/office/drawing/2014/main" id="{C6C94559-5876-0E57-84EC-5013942B35F2}"/>
                  </a:ext>
                </a:extLst>
              </p:cNvPr>
              <p:cNvPicPr/>
              <p:nvPr/>
            </p:nvPicPr>
            <p:blipFill>
              <a:blip r:embed="rId6"/>
              <a:stretch>
                <a:fillRect/>
              </a:stretch>
            </p:blipFill>
            <p:spPr>
              <a:xfrm>
                <a:off x="1436040" y="4041720"/>
                <a:ext cx="8277120" cy="626040"/>
              </a:xfrm>
              <a:prstGeom prst="rect">
                <a:avLst/>
              </a:prstGeom>
            </p:spPr>
          </p:pic>
        </mc:Fallback>
      </mc:AlternateContent>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57639" y="276651"/>
            <a:ext cx="9222740" cy="6313170"/>
            <a:chOff x="357639" y="276651"/>
            <a:chExt cx="9222740" cy="6313170"/>
          </a:xfrm>
        </p:grpSpPr>
        <p:pic>
          <p:nvPicPr>
            <p:cNvPr id="3" name="object 3"/>
            <p:cNvPicPr/>
            <p:nvPr/>
          </p:nvPicPr>
          <p:blipFill>
            <a:blip r:embed="rId2" cstate="print"/>
            <a:stretch>
              <a:fillRect/>
            </a:stretch>
          </p:blipFill>
          <p:spPr>
            <a:xfrm>
              <a:off x="357639" y="276651"/>
              <a:ext cx="9216128" cy="6031002"/>
            </a:xfrm>
            <a:prstGeom prst="rect">
              <a:avLst/>
            </a:prstGeom>
          </p:spPr>
        </p:pic>
        <p:sp>
          <p:nvSpPr>
            <p:cNvPr id="4" name="object 4"/>
            <p:cNvSpPr/>
            <p:nvPr/>
          </p:nvSpPr>
          <p:spPr>
            <a:xfrm>
              <a:off x="8924543" y="5952744"/>
              <a:ext cx="649605" cy="631190"/>
            </a:xfrm>
            <a:custGeom>
              <a:avLst/>
              <a:gdLst/>
              <a:ahLst/>
              <a:cxnLst/>
              <a:rect l="l" t="t" r="r" b="b"/>
              <a:pathLst>
                <a:path w="649604" h="631190">
                  <a:moveTo>
                    <a:pt x="0" y="630935"/>
                  </a:moveTo>
                  <a:lnTo>
                    <a:pt x="649224" y="630935"/>
                  </a:lnTo>
                  <a:lnTo>
                    <a:pt x="649224" y="0"/>
                  </a:lnTo>
                  <a:lnTo>
                    <a:pt x="0" y="0"/>
                  </a:lnTo>
                  <a:lnTo>
                    <a:pt x="0" y="630935"/>
                  </a:lnTo>
                  <a:close/>
                </a:path>
              </a:pathLst>
            </a:custGeom>
            <a:ln w="12192">
              <a:solidFill>
                <a:srgbClr val="FFFFFF"/>
              </a:solidFill>
            </a:ln>
          </p:spPr>
          <p:txBody>
            <a:bodyPr wrap="square" lIns="0" tIns="0" rIns="0" bIns="0" rtlCol="0"/>
            <a:lstStyle/>
            <a:p>
              <a:endParaRPr/>
            </a:p>
          </p:txBody>
        </p:sp>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2E0DBE2-4FB4-C1E2-E2DA-D5FDB335D955}"/>
                  </a:ext>
                </a:extLst>
              </p14:cNvPr>
              <p14:cNvContentPartPr/>
              <p14:nvPr/>
            </p14:nvContentPartPr>
            <p14:xfrm>
              <a:off x="7415280" y="1934640"/>
              <a:ext cx="2660400" cy="1864800"/>
            </p14:xfrm>
          </p:contentPart>
        </mc:Choice>
        <mc:Fallback>
          <p:pic>
            <p:nvPicPr>
              <p:cNvPr id="6" name="Ink 5">
                <a:extLst>
                  <a:ext uri="{FF2B5EF4-FFF2-40B4-BE49-F238E27FC236}">
                    <a16:creationId xmlns:a16="http://schemas.microsoft.com/office/drawing/2014/main" id="{62E0DBE2-4FB4-C1E2-E2DA-D5FDB335D955}"/>
                  </a:ext>
                </a:extLst>
              </p:cNvPr>
              <p:cNvPicPr/>
              <p:nvPr/>
            </p:nvPicPr>
            <p:blipFill>
              <a:blip r:embed="rId4"/>
              <a:stretch>
                <a:fillRect/>
              </a:stretch>
            </p:blipFill>
            <p:spPr>
              <a:xfrm>
                <a:off x="7399440" y="1871280"/>
                <a:ext cx="2691720" cy="1991520"/>
              </a:xfrm>
              <a:prstGeom prst="rect">
                <a:avLst/>
              </a:prstGeom>
            </p:spPr>
          </p:pic>
        </mc:Fallback>
      </mc:AlternateContent>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1750" y="547932"/>
            <a:ext cx="10383675" cy="5286497"/>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4DE5E48-29BC-3FE8-14BF-ACE5B5B30A20}"/>
                  </a:ext>
                </a:extLst>
              </p14:cNvPr>
              <p14:cNvContentPartPr/>
              <p14:nvPr/>
            </p14:nvContentPartPr>
            <p14:xfrm>
              <a:off x="869040" y="1530000"/>
              <a:ext cx="9139320" cy="474120"/>
            </p14:xfrm>
          </p:contentPart>
        </mc:Choice>
        <mc:Fallback>
          <p:pic>
            <p:nvPicPr>
              <p:cNvPr id="4" name="Ink 3">
                <a:extLst>
                  <a:ext uri="{FF2B5EF4-FFF2-40B4-BE49-F238E27FC236}">
                    <a16:creationId xmlns:a16="http://schemas.microsoft.com/office/drawing/2014/main" id="{94DE5E48-29BC-3FE8-14BF-ACE5B5B30A20}"/>
                  </a:ext>
                </a:extLst>
              </p:cNvPr>
              <p:cNvPicPr/>
              <p:nvPr/>
            </p:nvPicPr>
            <p:blipFill>
              <a:blip r:embed="rId4"/>
              <a:stretch>
                <a:fillRect/>
              </a:stretch>
            </p:blipFill>
            <p:spPr>
              <a:xfrm>
                <a:off x="853200" y="1466640"/>
                <a:ext cx="917064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A89BAF70-522D-84BA-D737-843B3CAE0837}"/>
                  </a:ext>
                </a:extLst>
              </p14:cNvPr>
              <p14:cNvContentPartPr/>
              <p14:nvPr/>
            </p14:nvContentPartPr>
            <p14:xfrm>
              <a:off x="1439640" y="4032000"/>
              <a:ext cx="8483400" cy="845640"/>
            </p14:xfrm>
          </p:contentPart>
        </mc:Choice>
        <mc:Fallback>
          <p:pic>
            <p:nvPicPr>
              <p:cNvPr id="5" name="Ink 4">
                <a:extLst>
                  <a:ext uri="{FF2B5EF4-FFF2-40B4-BE49-F238E27FC236}">
                    <a16:creationId xmlns:a16="http://schemas.microsoft.com/office/drawing/2014/main" id="{A89BAF70-522D-84BA-D737-843B3CAE0837}"/>
                  </a:ext>
                </a:extLst>
              </p:cNvPr>
              <p:cNvPicPr/>
              <p:nvPr/>
            </p:nvPicPr>
            <p:blipFill>
              <a:blip r:embed="rId6"/>
              <a:stretch>
                <a:fillRect/>
              </a:stretch>
            </p:blipFill>
            <p:spPr>
              <a:xfrm>
                <a:off x="1423800" y="3968640"/>
                <a:ext cx="8514720" cy="972360"/>
              </a:xfrm>
              <a:prstGeom prst="rect">
                <a:avLst/>
              </a:prstGeom>
            </p:spPr>
          </p:pic>
        </mc:Fallback>
      </mc:AlternateContent>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86176" y="332929"/>
            <a:ext cx="8700135" cy="5869940"/>
            <a:chOff x="186176" y="332929"/>
            <a:chExt cx="8700135" cy="5869940"/>
          </a:xfrm>
        </p:grpSpPr>
        <p:pic>
          <p:nvPicPr>
            <p:cNvPr id="3" name="object 3"/>
            <p:cNvPicPr/>
            <p:nvPr/>
          </p:nvPicPr>
          <p:blipFill>
            <a:blip r:embed="rId2" cstate="print"/>
            <a:stretch>
              <a:fillRect/>
            </a:stretch>
          </p:blipFill>
          <p:spPr>
            <a:xfrm>
              <a:off x="186176" y="332929"/>
              <a:ext cx="8699844" cy="5779560"/>
            </a:xfrm>
            <a:prstGeom prst="rect">
              <a:avLst/>
            </a:prstGeom>
          </p:spPr>
        </p:pic>
        <p:sp>
          <p:nvSpPr>
            <p:cNvPr id="4" name="object 4"/>
            <p:cNvSpPr/>
            <p:nvPr/>
          </p:nvSpPr>
          <p:spPr>
            <a:xfrm>
              <a:off x="7790688" y="5821680"/>
              <a:ext cx="777240" cy="375285"/>
            </a:xfrm>
            <a:custGeom>
              <a:avLst/>
              <a:gdLst/>
              <a:ahLst/>
              <a:cxnLst/>
              <a:rect l="l" t="t" r="r" b="b"/>
              <a:pathLst>
                <a:path w="777240" h="375285">
                  <a:moveTo>
                    <a:pt x="777240" y="0"/>
                  </a:moveTo>
                  <a:lnTo>
                    <a:pt x="0" y="0"/>
                  </a:lnTo>
                  <a:lnTo>
                    <a:pt x="0" y="374904"/>
                  </a:lnTo>
                  <a:lnTo>
                    <a:pt x="777240" y="374904"/>
                  </a:lnTo>
                  <a:lnTo>
                    <a:pt x="777240" y="0"/>
                  </a:lnTo>
                  <a:close/>
                </a:path>
              </a:pathLst>
            </a:custGeom>
            <a:solidFill>
              <a:srgbClr val="FFFFFF"/>
            </a:solidFill>
          </p:spPr>
          <p:txBody>
            <a:bodyPr wrap="square" lIns="0" tIns="0" rIns="0" bIns="0" rtlCol="0"/>
            <a:lstStyle/>
            <a:p>
              <a:endParaRPr/>
            </a:p>
          </p:txBody>
        </p:sp>
        <p:sp>
          <p:nvSpPr>
            <p:cNvPr id="5" name="object 5"/>
            <p:cNvSpPr/>
            <p:nvPr/>
          </p:nvSpPr>
          <p:spPr>
            <a:xfrm>
              <a:off x="7790688" y="5821680"/>
              <a:ext cx="777240" cy="375285"/>
            </a:xfrm>
            <a:custGeom>
              <a:avLst/>
              <a:gdLst/>
              <a:ahLst/>
              <a:cxnLst/>
              <a:rect l="l" t="t" r="r" b="b"/>
              <a:pathLst>
                <a:path w="777240" h="375285">
                  <a:moveTo>
                    <a:pt x="0" y="374904"/>
                  </a:moveTo>
                  <a:lnTo>
                    <a:pt x="777240" y="374904"/>
                  </a:lnTo>
                  <a:lnTo>
                    <a:pt x="777240" y="0"/>
                  </a:lnTo>
                  <a:lnTo>
                    <a:pt x="0" y="0"/>
                  </a:lnTo>
                  <a:lnTo>
                    <a:pt x="0" y="374904"/>
                  </a:lnTo>
                  <a:close/>
                </a:path>
              </a:pathLst>
            </a:custGeom>
            <a:ln w="12192">
              <a:solidFill>
                <a:srgbClr val="FFFFFF"/>
              </a:solidFill>
            </a:ln>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490D471A-7C23-E409-80E3-A066528717C0}"/>
                  </a:ext>
                </a:extLst>
              </p14:cNvPr>
              <p14:cNvContentPartPr/>
              <p14:nvPr/>
            </p14:nvContentPartPr>
            <p14:xfrm>
              <a:off x="743040" y="1372680"/>
              <a:ext cx="7064280" cy="764280"/>
            </p14:xfrm>
          </p:contentPart>
        </mc:Choice>
        <mc:Fallback>
          <p:pic>
            <p:nvPicPr>
              <p:cNvPr id="7" name="Ink 6">
                <a:extLst>
                  <a:ext uri="{FF2B5EF4-FFF2-40B4-BE49-F238E27FC236}">
                    <a16:creationId xmlns:a16="http://schemas.microsoft.com/office/drawing/2014/main" id="{490D471A-7C23-E409-80E3-A066528717C0}"/>
                  </a:ext>
                </a:extLst>
              </p:cNvPr>
              <p:cNvPicPr/>
              <p:nvPr/>
            </p:nvPicPr>
            <p:blipFill>
              <a:blip r:embed="rId4"/>
              <a:stretch>
                <a:fillRect/>
              </a:stretch>
            </p:blipFill>
            <p:spPr>
              <a:xfrm>
                <a:off x="727200" y="1309320"/>
                <a:ext cx="7095600" cy="891000"/>
              </a:xfrm>
              <a:prstGeom prst="rect">
                <a:avLst/>
              </a:prstGeom>
            </p:spPr>
          </p:pic>
        </mc:Fallback>
      </mc:AlternateContent>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6943" y="250101"/>
            <a:ext cx="9656143" cy="5795276"/>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F23A94F-A601-F017-42D7-762B184F3C61}"/>
                  </a:ext>
                </a:extLst>
              </p14:cNvPr>
              <p14:cNvContentPartPr/>
              <p14:nvPr/>
            </p14:nvContentPartPr>
            <p14:xfrm>
              <a:off x="981720" y="1342440"/>
              <a:ext cx="4179960" cy="479880"/>
            </p14:xfrm>
          </p:contentPart>
        </mc:Choice>
        <mc:Fallback>
          <p:pic>
            <p:nvPicPr>
              <p:cNvPr id="4" name="Ink 3">
                <a:extLst>
                  <a:ext uri="{FF2B5EF4-FFF2-40B4-BE49-F238E27FC236}">
                    <a16:creationId xmlns:a16="http://schemas.microsoft.com/office/drawing/2014/main" id="{DF23A94F-A601-F017-42D7-762B184F3C61}"/>
                  </a:ext>
                </a:extLst>
              </p:cNvPr>
              <p:cNvPicPr/>
              <p:nvPr/>
            </p:nvPicPr>
            <p:blipFill>
              <a:blip r:embed="rId4"/>
              <a:stretch>
                <a:fillRect/>
              </a:stretch>
            </p:blipFill>
            <p:spPr>
              <a:xfrm>
                <a:off x="965880" y="1279080"/>
                <a:ext cx="4211280" cy="606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96CCA69-6F8E-E850-4166-CD5A3BFB11E8}"/>
                  </a:ext>
                </a:extLst>
              </p14:cNvPr>
              <p14:cNvContentPartPr/>
              <p14:nvPr/>
            </p14:nvContentPartPr>
            <p14:xfrm>
              <a:off x="1242000" y="2183400"/>
              <a:ext cx="3553920" cy="1069200"/>
            </p14:xfrm>
          </p:contentPart>
        </mc:Choice>
        <mc:Fallback>
          <p:pic>
            <p:nvPicPr>
              <p:cNvPr id="5" name="Ink 4">
                <a:extLst>
                  <a:ext uri="{FF2B5EF4-FFF2-40B4-BE49-F238E27FC236}">
                    <a16:creationId xmlns:a16="http://schemas.microsoft.com/office/drawing/2014/main" id="{C96CCA69-6F8E-E850-4166-CD5A3BFB11E8}"/>
                  </a:ext>
                </a:extLst>
              </p:cNvPr>
              <p:cNvPicPr/>
              <p:nvPr/>
            </p:nvPicPr>
            <p:blipFill>
              <a:blip r:embed="rId6"/>
              <a:stretch>
                <a:fillRect/>
              </a:stretch>
            </p:blipFill>
            <p:spPr>
              <a:xfrm>
                <a:off x="1226160" y="2120040"/>
                <a:ext cx="3585240" cy="1195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7DCED403-FFBF-7EF5-BF03-3FE776925427}"/>
                  </a:ext>
                </a:extLst>
              </p14:cNvPr>
              <p14:cNvContentPartPr/>
              <p14:nvPr/>
            </p14:nvContentPartPr>
            <p14:xfrm>
              <a:off x="1334160" y="4327920"/>
              <a:ext cx="3993120" cy="1751760"/>
            </p14:xfrm>
          </p:contentPart>
        </mc:Choice>
        <mc:Fallback>
          <p:pic>
            <p:nvPicPr>
              <p:cNvPr id="6" name="Ink 5">
                <a:extLst>
                  <a:ext uri="{FF2B5EF4-FFF2-40B4-BE49-F238E27FC236}">
                    <a16:creationId xmlns:a16="http://schemas.microsoft.com/office/drawing/2014/main" id="{7DCED403-FFBF-7EF5-BF03-3FE776925427}"/>
                  </a:ext>
                </a:extLst>
              </p:cNvPr>
              <p:cNvPicPr/>
              <p:nvPr/>
            </p:nvPicPr>
            <p:blipFill>
              <a:blip r:embed="rId8"/>
              <a:stretch>
                <a:fillRect/>
              </a:stretch>
            </p:blipFill>
            <p:spPr>
              <a:xfrm>
                <a:off x="1318320" y="4264560"/>
                <a:ext cx="4024440" cy="1878480"/>
              </a:xfrm>
              <a:prstGeom prst="rect">
                <a:avLst/>
              </a:prstGeom>
            </p:spPr>
          </p:pic>
        </mc:Fallback>
      </mc:AlternateContent>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5447" y="173473"/>
            <a:ext cx="9372600" cy="6352540"/>
            <a:chOff x="155447" y="173473"/>
            <a:chExt cx="9372600" cy="6352540"/>
          </a:xfrm>
        </p:grpSpPr>
        <p:pic>
          <p:nvPicPr>
            <p:cNvPr id="3" name="object 3"/>
            <p:cNvPicPr/>
            <p:nvPr/>
          </p:nvPicPr>
          <p:blipFill>
            <a:blip r:embed="rId2" cstate="print"/>
            <a:stretch>
              <a:fillRect/>
            </a:stretch>
          </p:blipFill>
          <p:spPr>
            <a:xfrm>
              <a:off x="155447" y="173473"/>
              <a:ext cx="9372600" cy="6154174"/>
            </a:xfrm>
            <a:prstGeom prst="rect">
              <a:avLst/>
            </a:prstGeom>
          </p:spPr>
        </p:pic>
        <p:sp>
          <p:nvSpPr>
            <p:cNvPr id="4" name="object 4"/>
            <p:cNvSpPr/>
            <p:nvPr/>
          </p:nvSpPr>
          <p:spPr>
            <a:xfrm>
              <a:off x="8970264" y="6163055"/>
              <a:ext cx="421005" cy="356870"/>
            </a:xfrm>
            <a:custGeom>
              <a:avLst/>
              <a:gdLst/>
              <a:ahLst/>
              <a:cxnLst/>
              <a:rect l="l" t="t" r="r" b="b"/>
              <a:pathLst>
                <a:path w="421004" h="356870">
                  <a:moveTo>
                    <a:pt x="0" y="356616"/>
                  </a:moveTo>
                  <a:lnTo>
                    <a:pt x="420624" y="356616"/>
                  </a:lnTo>
                  <a:lnTo>
                    <a:pt x="420624" y="0"/>
                  </a:lnTo>
                  <a:lnTo>
                    <a:pt x="0" y="0"/>
                  </a:lnTo>
                  <a:lnTo>
                    <a:pt x="0" y="356616"/>
                  </a:lnTo>
                  <a:close/>
                </a:path>
              </a:pathLst>
            </a:custGeom>
            <a:ln w="12192">
              <a:solidFill>
                <a:srgbClr val="FFFFFF"/>
              </a:solidFill>
            </a:ln>
          </p:spPr>
          <p:txBody>
            <a:bodyPr wrap="square" lIns="0" tIns="0" rIns="0" bIns="0" rtlCol="0"/>
            <a:lstStyle/>
            <a:p>
              <a:endParaRPr/>
            </a:p>
          </p:txBody>
        </p:sp>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33DA3914-426D-9DA6-FD8F-7E9DDC6B873F}"/>
                  </a:ext>
                </a:extLst>
              </p14:cNvPr>
              <p14:cNvContentPartPr/>
              <p14:nvPr/>
            </p14:nvContentPartPr>
            <p14:xfrm>
              <a:off x="712440" y="1585440"/>
              <a:ext cx="8618040" cy="763200"/>
            </p14:xfrm>
          </p:contentPart>
        </mc:Choice>
        <mc:Fallback>
          <p:pic>
            <p:nvPicPr>
              <p:cNvPr id="6" name="Ink 5">
                <a:extLst>
                  <a:ext uri="{FF2B5EF4-FFF2-40B4-BE49-F238E27FC236}">
                    <a16:creationId xmlns:a16="http://schemas.microsoft.com/office/drawing/2014/main" id="{33DA3914-426D-9DA6-FD8F-7E9DDC6B873F}"/>
                  </a:ext>
                </a:extLst>
              </p:cNvPr>
              <p:cNvPicPr/>
              <p:nvPr/>
            </p:nvPicPr>
            <p:blipFill>
              <a:blip r:embed="rId4"/>
              <a:stretch>
                <a:fillRect/>
              </a:stretch>
            </p:blipFill>
            <p:spPr>
              <a:xfrm>
                <a:off x="696600" y="1522080"/>
                <a:ext cx="8649360" cy="889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FFED3AE4-8C43-CFFB-6C73-EE953CC607ED}"/>
                  </a:ext>
                </a:extLst>
              </p14:cNvPr>
              <p14:cNvContentPartPr/>
              <p14:nvPr/>
            </p14:nvContentPartPr>
            <p14:xfrm>
              <a:off x="590760" y="2727720"/>
              <a:ext cx="8446680" cy="1894680"/>
            </p14:xfrm>
          </p:contentPart>
        </mc:Choice>
        <mc:Fallback>
          <p:pic>
            <p:nvPicPr>
              <p:cNvPr id="7" name="Ink 6">
                <a:extLst>
                  <a:ext uri="{FF2B5EF4-FFF2-40B4-BE49-F238E27FC236}">
                    <a16:creationId xmlns:a16="http://schemas.microsoft.com/office/drawing/2014/main" id="{FFED3AE4-8C43-CFFB-6C73-EE953CC607ED}"/>
                  </a:ext>
                </a:extLst>
              </p:cNvPr>
              <p:cNvPicPr/>
              <p:nvPr/>
            </p:nvPicPr>
            <p:blipFill>
              <a:blip r:embed="rId6"/>
              <a:stretch>
                <a:fillRect/>
              </a:stretch>
            </p:blipFill>
            <p:spPr>
              <a:xfrm>
                <a:off x="574920" y="2664360"/>
                <a:ext cx="8478000" cy="202140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1595100" cy="143510"/>
            <a:chOff x="0" y="6678168"/>
            <a:chExt cx="11595100" cy="14351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5"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grpSp>
      <p:sp>
        <p:nvSpPr>
          <p:cNvPr id="5" name="object 5"/>
          <p:cNvSpPr txBox="1"/>
          <p:nvPr/>
        </p:nvSpPr>
        <p:spPr>
          <a:xfrm>
            <a:off x="10416285" y="6673899"/>
            <a:ext cx="1143635" cy="149225"/>
          </a:xfrm>
          <a:prstGeom prst="rect">
            <a:avLst/>
          </a:prstGeom>
        </p:spPr>
        <p:txBody>
          <a:bodyPr vert="horz" wrap="square" lIns="0" tIns="0" rIns="0" bIns="0" rtlCol="0">
            <a:spAutoFit/>
          </a:bodyPr>
          <a:lstStyle/>
          <a:p>
            <a:pPr>
              <a:lnSpc>
                <a:spcPts val="1160"/>
              </a:lnSpc>
            </a:pPr>
            <a:r>
              <a:rPr sz="1000" spc="-5" dirty="0">
                <a:solidFill>
                  <a:srgbClr val="FFFFFF"/>
                </a:solidFill>
                <a:latin typeface="Lucida Console"/>
                <a:cs typeface="Lucida Console"/>
              </a:rPr>
              <a:t>Jens</a:t>
            </a:r>
            <a:r>
              <a:rPr sz="1000" spc="-25"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grpSp>
        <p:nvGrpSpPr>
          <p:cNvPr id="6" name="object 6"/>
          <p:cNvGrpSpPr/>
          <p:nvPr/>
        </p:nvGrpSpPr>
        <p:grpSpPr>
          <a:xfrm>
            <a:off x="0" y="0"/>
            <a:ext cx="12192000" cy="6858000"/>
            <a:chOff x="0" y="0"/>
            <a:chExt cx="12192000" cy="6858000"/>
          </a:xfrm>
        </p:grpSpPr>
        <p:pic>
          <p:nvPicPr>
            <p:cNvPr id="7" name="object 7"/>
            <p:cNvPicPr/>
            <p:nvPr/>
          </p:nvPicPr>
          <p:blipFill>
            <a:blip r:embed="rId2" cstate="print"/>
            <a:stretch>
              <a:fillRect/>
            </a:stretch>
          </p:blipFill>
          <p:spPr>
            <a:xfrm>
              <a:off x="0" y="6821423"/>
              <a:ext cx="12191999" cy="36573"/>
            </a:xfrm>
            <a:prstGeom prst="rect">
              <a:avLst/>
            </a:prstGeom>
          </p:spPr>
        </p:pic>
        <p:pic>
          <p:nvPicPr>
            <p:cNvPr id="8" name="object 8"/>
            <p:cNvPicPr/>
            <p:nvPr/>
          </p:nvPicPr>
          <p:blipFill>
            <a:blip r:embed="rId3" cstate="print"/>
            <a:stretch>
              <a:fillRect/>
            </a:stretch>
          </p:blipFill>
          <p:spPr>
            <a:xfrm>
              <a:off x="169163" y="0"/>
              <a:ext cx="11425428" cy="6821422"/>
            </a:xfrm>
            <a:prstGeom prst="rect">
              <a:avLst/>
            </a:prstGeom>
          </p:spPr>
        </p:pic>
      </p:grpSp>
      <p:sp>
        <p:nvSpPr>
          <p:cNvPr id="9" name="object 9"/>
          <p:cNvSpPr txBox="1"/>
          <p:nvPr/>
        </p:nvSpPr>
        <p:spPr>
          <a:xfrm>
            <a:off x="4222496" y="1455547"/>
            <a:ext cx="735584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AFEF"/>
                </a:solidFill>
                <a:latin typeface="Lucida Console"/>
                <a:cs typeface="Lucida Console"/>
              </a:rPr>
              <a:t>No</a:t>
            </a:r>
            <a:r>
              <a:rPr sz="1600" spc="-15" dirty="0">
                <a:solidFill>
                  <a:srgbClr val="00AFEF"/>
                </a:solidFill>
                <a:latin typeface="Lucida Console"/>
                <a:cs typeface="Lucida Console"/>
              </a:rPr>
              <a:t> </a:t>
            </a:r>
            <a:r>
              <a:rPr sz="1600" spc="-5" dirty="0">
                <a:solidFill>
                  <a:srgbClr val="00AFEF"/>
                </a:solidFill>
                <a:latin typeface="Lucida Console"/>
                <a:cs typeface="Lucida Console"/>
              </a:rPr>
              <a:t>Human</a:t>
            </a:r>
            <a:r>
              <a:rPr sz="1600" spc="-10" dirty="0">
                <a:solidFill>
                  <a:srgbClr val="00AFEF"/>
                </a:solidFill>
                <a:latin typeface="Lucida Console"/>
                <a:cs typeface="Lucida Console"/>
              </a:rPr>
              <a:t> </a:t>
            </a:r>
            <a:r>
              <a:rPr sz="1600" spc="-5" dirty="0">
                <a:solidFill>
                  <a:srgbClr val="00AFEF"/>
                </a:solidFill>
                <a:latin typeface="Lucida Console"/>
                <a:cs typeface="Lucida Console"/>
              </a:rPr>
              <a:t>Expertise,</a:t>
            </a:r>
            <a:r>
              <a:rPr sz="1600" dirty="0">
                <a:solidFill>
                  <a:srgbClr val="00AFEF"/>
                </a:solidFill>
                <a:latin typeface="Lucida Console"/>
                <a:cs typeface="Lucida Console"/>
              </a:rPr>
              <a:t> </a:t>
            </a:r>
            <a:r>
              <a:rPr sz="1600" spc="-5" dirty="0">
                <a:solidFill>
                  <a:srgbClr val="00AFEF"/>
                </a:solidFill>
                <a:latin typeface="Lucida Console"/>
                <a:cs typeface="Lucida Console"/>
              </a:rPr>
              <a:t>Unknown</a:t>
            </a:r>
            <a:r>
              <a:rPr sz="1600" spc="-15" dirty="0">
                <a:solidFill>
                  <a:srgbClr val="00AFEF"/>
                </a:solidFill>
                <a:latin typeface="Lucida Console"/>
                <a:cs typeface="Lucida Console"/>
              </a:rPr>
              <a:t> </a:t>
            </a:r>
            <a:r>
              <a:rPr sz="1600" spc="-5" dirty="0">
                <a:solidFill>
                  <a:srgbClr val="00AFEF"/>
                </a:solidFill>
                <a:latin typeface="Lucida Console"/>
                <a:cs typeface="Lucida Console"/>
              </a:rPr>
              <a:t>Challenges,</a:t>
            </a:r>
            <a:r>
              <a:rPr sz="1600" spc="-15" dirty="0">
                <a:solidFill>
                  <a:srgbClr val="00AFEF"/>
                </a:solidFill>
                <a:latin typeface="Lucida Console"/>
                <a:cs typeface="Lucida Console"/>
              </a:rPr>
              <a:t> </a:t>
            </a:r>
            <a:r>
              <a:rPr sz="1600" spc="-5" dirty="0">
                <a:solidFill>
                  <a:srgbClr val="00AFEF"/>
                </a:solidFill>
                <a:latin typeface="Lucida Console"/>
                <a:cs typeface="Lucida Console"/>
              </a:rPr>
              <a:t>data</a:t>
            </a:r>
            <a:r>
              <a:rPr sz="1600" spc="-10" dirty="0">
                <a:solidFill>
                  <a:srgbClr val="00AFEF"/>
                </a:solidFill>
                <a:latin typeface="Lucida Console"/>
                <a:cs typeface="Lucida Console"/>
              </a:rPr>
              <a:t> </a:t>
            </a:r>
            <a:r>
              <a:rPr sz="1600" spc="-5" dirty="0">
                <a:solidFill>
                  <a:srgbClr val="00AFEF"/>
                </a:solidFill>
                <a:latin typeface="Lucida Console"/>
                <a:cs typeface="Lucida Console"/>
              </a:rPr>
              <a:t>driven</a:t>
            </a:r>
            <a:r>
              <a:rPr sz="1600" spc="-15" dirty="0">
                <a:solidFill>
                  <a:srgbClr val="00AFEF"/>
                </a:solidFill>
                <a:latin typeface="Lucida Console"/>
                <a:cs typeface="Lucida Console"/>
              </a:rPr>
              <a:t> </a:t>
            </a:r>
            <a:r>
              <a:rPr sz="1600" spc="-5" dirty="0">
                <a:solidFill>
                  <a:srgbClr val="00AFEF"/>
                </a:solidFill>
                <a:latin typeface="Lucida Console"/>
                <a:cs typeface="Lucida Console"/>
              </a:rPr>
              <a:t>learning</a:t>
            </a:r>
            <a:endParaRPr sz="1600">
              <a:latin typeface="Lucida Console"/>
              <a:cs typeface="Lucida Console"/>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350" y="344927"/>
            <a:ext cx="10049649" cy="5334920"/>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98D92D2-B133-E162-1FEC-7FD0282582F6}"/>
                  </a:ext>
                </a:extLst>
              </p14:cNvPr>
              <p14:cNvContentPartPr/>
              <p14:nvPr/>
            </p14:nvContentPartPr>
            <p14:xfrm>
              <a:off x="1211760" y="1982520"/>
              <a:ext cx="8961480" cy="2030760"/>
            </p14:xfrm>
          </p:contentPart>
        </mc:Choice>
        <mc:Fallback>
          <p:pic>
            <p:nvPicPr>
              <p:cNvPr id="4" name="Ink 3">
                <a:extLst>
                  <a:ext uri="{FF2B5EF4-FFF2-40B4-BE49-F238E27FC236}">
                    <a16:creationId xmlns:a16="http://schemas.microsoft.com/office/drawing/2014/main" id="{E98D92D2-B133-E162-1FEC-7FD0282582F6}"/>
                  </a:ext>
                </a:extLst>
              </p:cNvPr>
              <p:cNvPicPr/>
              <p:nvPr/>
            </p:nvPicPr>
            <p:blipFill>
              <a:blip r:embed="rId4"/>
              <a:stretch>
                <a:fillRect/>
              </a:stretch>
            </p:blipFill>
            <p:spPr>
              <a:xfrm>
                <a:off x="1195920" y="1919160"/>
                <a:ext cx="8992800" cy="2157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CF7515B-41C0-371F-0915-17D0BEF71777}"/>
                  </a:ext>
                </a:extLst>
              </p14:cNvPr>
              <p14:cNvContentPartPr/>
              <p14:nvPr/>
            </p14:nvContentPartPr>
            <p14:xfrm>
              <a:off x="1941120" y="4835880"/>
              <a:ext cx="7585920" cy="873720"/>
            </p14:xfrm>
          </p:contentPart>
        </mc:Choice>
        <mc:Fallback>
          <p:pic>
            <p:nvPicPr>
              <p:cNvPr id="5" name="Ink 4">
                <a:extLst>
                  <a:ext uri="{FF2B5EF4-FFF2-40B4-BE49-F238E27FC236}">
                    <a16:creationId xmlns:a16="http://schemas.microsoft.com/office/drawing/2014/main" id="{8CF7515B-41C0-371F-0915-17D0BEF71777}"/>
                  </a:ext>
                </a:extLst>
              </p:cNvPr>
              <p:cNvPicPr/>
              <p:nvPr/>
            </p:nvPicPr>
            <p:blipFill>
              <a:blip r:embed="rId6"/>
              <a:stretch>
                <a:fillRect/>
              </a:stretch>
            </p:blipFill>
            <p:spPr>
              <a:xfrm>
                <a:off x="1925280" y="4772520"/>
                <a:ext cx="7617240" cy="1000440"/>
              </a:xfrm>
              <a:prstGeom prst="rect">
                <a:avLst/>
              </a:prstGeom>
            </p:spPr>
          </p:pic>
        </mc:Fallback>
      </mc:AlternateContent>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2636" y="186280"/>
            <a:ext cx="9013115" cy="6195839"/>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9620" y="344782"/>
            <a:ext cx="9009555" cy="6083449"/>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63322" y="279935"/>
            <a:ext cx="9079230" cy="6374130"/>
            <a:chOff x="263322" y="279935"/>
            <a:chExt cx="9079230" cy="6374130"/>
          </a:xfrm>
        </p:grpSpPr>
        <p:pic>
          <p:nvPicPr>
            <p:cNvPr id="3" name="object 3"/>
            <p:cNvPicPr/>
            <p:nvPr/>
          </p:nvPicPr>
          <p:blipFill>
            <a:blip r:embed="rId2" cstate="print"/>
            <a:stretch>
              <a:fillRect/>
            </a:stretch>
          </p:blipFill>
          <p:spPr>
            <a:xfrm>
              <a:off x="263322" y="279935"/>
              <a:ext cx="9072701" cy="6252847"/>
            </a:xfrm>
            <a:prstGeom prst="rect">
              <a:avLst/>
            </a:prstGeom>
          </p:spPr>
        </p:pic>
        <p:sp>
          <p:nvSpPr>
            <p:cNvPr id="4" name="object 4"/>
            <p:cNvSpPr/>
            <p:nvPr/>
          </p:nvSpPr>
          <p:spPr>
            <a:xfrm>
              <a:off x="8979407" y="6217920"/>
              <a:ext cx="356870" cy="429895"/>
            </a:xfrm>
            <a:custGeom>
              <a:avLst/>
              <a:gdLst/>
              <a:ahLst/>
              <a:cxnLst/>
              <a:rect l="l" t="t" r="r" b="b"/>
              <a:pathLst>
                <a:path w="356870" h="429895">
                  <a:moveTo>
                    <a:pt x="356616" y="0"/>
                  </a:moveTo>
                  <a:lnTo>
                    <a:pt x="0" y="0"/>
                  </a:lnTo>
                  <a:lnTo>
                    <a:pt x="0" y="429767"/>
                  </a:lnTo>
                  <a:lnTo>
                    <a:pt x="356616" y="429767"/>
                  </a:lnTo>
                  <a:lnTo>
                    <a:pt x="356616" y="0"/>
                  </a:lnTo>
                  <a:close/>
                </a:path>
              </a:pathLst>
            </a:custGeom>
            <a:solidFill>
              <a:srgbClr val="FFFFFF"/>
            </a:solidFill>
          </p:spPr>
          <p:txBody>
            <a:bodyPr wrap="square" lIns="0" tIns="0" rIns="0" bIns="0" rtlCol="0"/>
            <a:lstStyle/>
            <a:p>
              <a:endParaRPr/>
            </a:p>
          </p:txBody>
        </p:sp>
        <p:sp>
          <p:nvSpPr>
            <p:cNvPr id="5" name="object 5"/>
            <p:cNvSpPr/>
            <p:nvPr/>
          </p:nvSpPr>
          <p:spPr>
            <a:xfrm>
              <a:off x="8979407" y="6217920"/>
              <a:ext cx="356870" cy="429895"/>
            </a:xfrm>
            <a:custGeom>
              <a:avLst/>
              <a:gdLst/>
              <a:ahLst/>
              <a:cxnLst/>
              <a:rect l="l" t="t" r="r" b="b"/>
              <a:pathLst>
                <a:path w="356870" h="429895">
                  <a:moveTo>
                    <a:pt x="0" y="429767"/>
                  </a:moveTo>
                  <a:lnTo>
                    <a:pt x="356616" y="429767"/>
                  </a:lnTo>
                  <a:lnTo>
                    <a:pt x="356616" y="0"/>
                  </a:lnTo>
                  <a:lnTo>
                    <a:pt x="0" y="0"/>
                  </a:lnTo>
                  <a:lnTo>
                    <a:pt x="0" y="429767"/>
                  </a:lnTo>
                  <a:close/>
                </a:path>
              </a:pathLst>
            </a:custGeom>
            <a:ln w="12192">
              <a:solidFill>
                <a:srgbClr val="FFFFFF"/>
              </a:solidFill>
            </a:ln>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DDAE2A1D-A4F2-2E24-9EDD-034373AB54FF}"/>
                  </a:ext>
                </a:extLst>
              </p14:cNvPr>
              <p14:cNvContentPartPr/>
              <p14:nvPr/>
            </p14:nvContentPartPr>
            <p14:xfrm>
              <a:off x="451440" y="5747040"/>
              <a:ext cx="9014400" cy="758160"/>
            </p14:xfrm>
          </p:contentPart>
        </mc:Choice>
        <mc:Fallback>
          <p:pic>
            <p:nvPicPr>
              <p:cNvPr id="7" name="Ink 6">
                <a:extLst>
                  <a:ext uri="{FF2B5EF4-FFF2-40B4-BE49-F238E27FC236}">
                    <a16:creationId xmlns:a16="http://schemas.microsoft.com/office/drawing/2014/main" id="{DDAE2A1D-A4F2-2E24-9EDD-034373AB54FF}"/>
                  </a:ext>
                </a:extLst>
              </p:cNvPr>
              <p:cNvPicPr/>
              <p:nvPr/>
            </p:nvPicPr>
            <p:blipFill>
              <a:blip r:embed="rId4"/>
              <a:stretch>
                <a:fillRect/>
              </a:stretch>
            </p:blipFill>
            <p:spPr>
              <a:xfrm>
                <a:off x="435600" y="5683680"/>
                <a:ext cx="9045720" cy="884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31C1C0B2-8504-2191-5D36-1904280CCC8C}"/>
                  </a:ext>
                </a:extLst>
              </p14:cNvPr>
              <p14:cNvContentPartPr/>
              <p14:nvPr/>
            </p14:nvContentPartPr>
            <p14:xfrm>
              <a:off x="571680" y="5396760"/>
              <a:ext cx="4708440" cy="164160"/>
            </p14:xfrm>
          </p:contentPart>
        </mc:Choice>
        <mc:Fallback>
          <p:pic>
            <p:nvPicPr>
              <p:cNvPr id="8" name="Ink 7">
                <a:extLst>
                  <a:ext uri="{FF2B5EF4-FFF2-40B4-BE49-F238E27FC236}">
                    <a16:creationId xmlns:a16="http://schemas.microsoft.com/office/drawing/2014/main" id="{31C1C0B2-8504-2191-5D36-1904280CCC8C}"/>
                  </a:ext>
                </a:extLst>
              </p:cNvPr>
              <p:cNvPicPr/>
              <p:nvPr/>
            </p:nvPicPr>
            <p:blipFill>
              <a:blip r:embed="rId6"/>
              <a:stretch>
                <a:fillRect/>
              </a:stretch>
            </p:blipFill>
            <p:spPr>
              <a:xfrm>
                <a:off x="555840" y="5333400"/>
                <a:ext cx="4739760" cy="290880"/>
              </a:xfrm>
              <a:prstGeom prst="rect">
                <a:avLst/>
              </a:prstGeom>
            </p:spPr>
          </p:pic>
        </mc:Fallback>
      </mc:AlternateContent>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0040" y="294850"/>
            <a:ext cx="8958580" cy="6139815"/>
            <a:chOff x="320040" y="294850"/>
            <a:chExt cx="8958580" cy="6139815"/>
          </a:xfrm>
        </p:grpSpPr>
        <p:pic>
          <p:nvPicPr>
            <p:cNvPr id="3" name="object 3"/>
            <p:cNvPicPr/>
            <p:nvPr/>
          </p:nvPicPr>
          <p:blipFill>
            <a:blip r:embed="rId2" cstate="print"/>
            <a:stretch>
              <a:fillRect/>
            </a:stretch>
          </p:blipFill>
          <p:spPr>
            <a:xfrm>
              <a:off x="320040" y="294850"/>
              <a:ext cx="8951976" cy="5971849"/>
            </a:xfrm>
            <a:prstGeom prst="rect">
              <a:avLst/>
            </a:prstGeom>
          </p:spPr>
        </p:pic>
        <p:sp>
          <p:nvSpPr>
            <p:cNvPr id="4" name="object 4"/>
            <p:cNvSpPr/>
            <p:nvPr/>
          </p:nvSpPr>
          <p:spPr>
            <a:xfrm>
              <a:off x="8586216" y="5943599"/>
              <a:ext cx="685800" cy="485140"/>
            </a:xfrm>
            <a:custGeom>
              <a:avLst/>
              <a:gdLst/>
              <a:ahLst/>
              <a:cxnLst/>
              <a:rect l="l" t="t" r="r" b="b"/>
              <a:pathLst>
                <a:path w="685800" h="485139">
                  <a:moveTo>
                    <a:pt x="685800" y="0"/>
                  </a:moveTo>
                  <a:lnTo>
                    <a:pt x="0" y="0"/>
                  </a:lnTo>
                  <a:lnTo>
                    <a:pt x="0" y="484631"/>
                  </a:lnTo>
                  <a:lnTo>
                    <a:pt x="685800" y="484631"/>
                  </a:lnTo>
                  <a:lnTo>
                    <a:pt x="685800" y="0"/>
                  </a:lnTo>
                  <a:close/>
                </a:path>
              </a:pathLst>
            </a:custGeom>
            <a:solidFill>
              <a:srgbClr val="FFFFFF"/>
            </a:solidFill>
          </p:spPr>
          <p:txBody>
            <a:bodyPr wrap="square" lIns="0" tIns="0" rIns="0" bIns="0" rtlCol="0"/>
            <a:lstStyle/>
            <a:p>
              <a:endParaRPr/>
            </a:p>
          </p:txBody>
        </p:sp>
        <p:sp>
          <p:nvSpPr>
            <p:cNvPr id="5" name="object 5"/>
            <p:cNvSpPr/>
            <p:nvPr/>
          </p:nvSpPr>
          <p:spPr>
            <a:xfrm>
              <a:off x="8586216" y="5943599"/>
              <a:ext cx="685800" cy="485140"/>
            </a:xfrm>
            <a:custGeom>
              <a:avLst/>
              <a:gdLst/>
              <a:ahLst/>
              <a:cxnLst/>
              <a:rect l="l" t="t" r="r" b="b"/>
              <a:pathLst>
                <a:path w="685800" h="485139">
                  <a:moveTo>
                    <a:pt x="0" y="484631"/>
                  </a:moveTo>
                  <a:lnTo>
                    <a:pt x="685800" y="484631"/>
                  </a:lnTo>
                  <a:lnTo>
                    <a:pt x="685800" y="0"/>
                  </a:lnTo>
                  <a:lnTo>
                    <a:pt x="0" y="0"/>
                  </a:lnTo>
                  <a:lnTo>
                    <a:pt x="0" y="484631"/>
                  </a:lnTo>
                  <a:close/>
                </a:path>
              </a:pathLst>
            </a:custGeom>
            <a:ln w="12192">
              <a:solidFill>
                <a:srgbClr val="FFFFFF"/>
              </a:solidFill>
            </a:ln>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E9C3B2DC-D1F7-ECEE-0111-990552BC32D7}"/>
                  </a:ext>
                </a:extLst>
              </p14:cNvPr>
              <p14:cNvContentPartPr/>
              <p14:nvPr/>
            </p14:nvContentPartPr>
            <p14:xfrm>
              <a:off x="1551600" y="1729440"/>
              <a:ext cx="7211880" cy="617760"/>
            </p14:xfrm>
          </p:contentPart>
        </mc:Choice>
        <mc:Fallback>
          <p:pic>
            <p:nvPicPr>
              <p:cNvPr id="7" name="Ink 6">
                <a:extLst>
                  <a:ext uri="{FF2B5EF4-FFF2-40B4-BE49-F238E27FC236}">
                    <a16:creationId xmlns:a16="http://schemas.microsoft.com/office/drawing/2014/main" id="{E9C3B2DC-D1F7-ECEE-0111-990552BC32D7}"/>
                  </a:ext>
                </a:extLst>
              </p:cNvPr>
              <p:cNvPicPr/>
              <p:nvPr/>
            </p:nvPicPr>
            <p:blipFill>
              <a:blip r:embed="rId4"/>
              <a:stretch>
                <a:fillRect/>
              </a:stretch>
            </p:blipFill>
            <p:spPr>
              <a:xfrm>
                <a:off x="1535760" y="1666080"/>
                <a:ext cx="7243200" cy="744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62CF1792-8C22-4F9A-123F-AFD7CE213E64}"/>
                  </a:ext>
                </a:extLst>
              </p14:cNvPr>
              <p14:cNvContentPartPr/>
              <p14:nvPr/>
            </p14:nvContentPartPr>
            <p14:xfrm>
              <a:off x="1432440" y="2483280"/>
              <a:ext cx="7223040" cy="650520"/>
            </p14:xfrm>
          </p:contentPart>
        </mc:Choice>
        <mc:Fallback>
          <p:pic>
            <p:nvPicPr>
              <p:cNvPr id="8" name="Ink 7">
                <a:extLst>
                  <a:ext uri="{FF2B5EF4-FFF2-40B4-BE49-F238E27FC236}">
                    <a16:creationId xmlns:a16="http://schemas.microsoft.com/office/drawing/2014/main" id="{62CF1792-8C22-4F9A-123F-AFD7CE213E64}"/>
                  </a:ext>
                </a:extLst>
              </p:cNvPr>
              <p:cNvPicPr/>
              <p:nvPr/>
            </p:nvPicPr>
            <p:blipFill>
              <a:blip r:embed="rId6"/>
              <a:stretch>
                <a:fillRect/>
              </a:stretch>
            </p:blipFill>
            <p:spPr>
              <a:xfrm>
                <a:off x="1416600" y="2419920"/>
                <a:ext cx="7254360" cy="777240"/>
              </a:xfrm>
              <a:prstGeom prst="rect">
                <a:avLst/>
              </a:prstGeom>
            </p:spPr>
          </p:pic>
        </mc:Fallback>
      </mc:AlternateContent>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0311" y="82296"/>
            <a:ext cx="9351645" cy="6576059"/>
            <a:chOff x="210311" y="82296"/>
            <a:chExt cx="9351645" cy="6576059"/>
          </a:xfrm>
        </p:grpSpPr>
        <p:pic>
          <p:nvPicPr>
            <p:cNvPr id="3" name="object 3"/>
            <p:cNvPicPr/>
            <p:nvPr/>
          </p:nvPicPr>
          <p:blipFill>
            <a:blip r:embed="rId2" cstate="print"/>
            <a:stretch>
              <a:fillRect/>
            </a:stretch>
          </p:blipFill>
          <p:spPr>
            <a:xfrm>
              <a:off x="210311" y="82296"/>
              <a:ext cx="9244584" cy="6414516"/>
            </a:xfrm>
            <a:prstGeom prst="rect">
              <a:avLst/>
            </a:prstGeom>
          </p:spPr>
        </p:pic>
        <p:sp>
          <p:nvSpPr>
            <p:cNvPr id="4" name="object 4"/>
            <p:cNvSpPr/>
            <p:nvPr/>
          </p:nvSpPr>
          <p:spPr>
            <a:xfrm>
              <a:off x="8997695" y="6341363"/>
              <a:ext cx="558165" cy="311150"/>
            </a:xfrm>
            <a:custGeom>
              <a:avLst/>
              <a:gdLst/>
              <a:ahLst/>
              <a:cxnLst/>
              <a:rect l="l" t="t" r="r" b="b"/>
              <a:pathLst>
                <a:path w="558165" h="311150">
                  <a:moveTo>
                    <a:pt x="557783" y="0"/>
                  </a:moveTo>
                  <a:lnTo>
                    <a:pt x="0" y="0"/>
                  </a:lnTo>
                  <a:lnTo>
                    <a:pt x="0" y="310896"/>
                  </a:lnTo>
                  <a:lnTo>
                    <a:pt x="557783" y="310896"/>
                  </a:lnTo>
                  <a:lnTo>
                    <a:pt x="557783" y="0"/>
                  </a:lnTo>
                  <a:close/>
                </a:path>
              </a:pathLst>
            </a:custGeom>
            <a:solidFill>
              <a:srgbClr val="FFFFFF"/>
            </a:solidFill>
          </p:spPr>
          <p:txBody>
            <a:bodyPr wrap="square" lIns="0" tIns="0" rIns="0" bIns="0" rtlCol="0"/>
            <a:lstStyle/>
            <a:p>
              <a:endParaRPr/>
            </a:p>
          </p:txBody>
        </p:sp>
        <p:sp>
          <p:nvSpPr>
            <p:cNvPr id="5" name="object 5"/>
            <p:cNvSpPr/>
            <p:nvPr/>
          </p:nvSpPr>
          <p:spPr>
            <a:xfrm>
              <a:off x="8997695" y="6341363"/>
              <a:ext cx="558165" cy="311150"/>
            </a:xfrm>
            <a:custGeom>
              <a:avLst/>
              <a:gdLst/>
              <a:ahLst/>
              <a:cxnLst/>
              <a:rect l="l" t="t" r="r" b="b"/>
              <a:pathLst>
                <a:path w="558165" h="311150">
                  <a:moveTo>
                    <a:pt x="0" y="310896"/>
                  </a:moveTo>
                  <a:lnTo>
                    <a:pt x="557783" y="310896"/>
                  </a:lnTo>
                  <a:lnTo>
                    <a:pt x="557783" y="0"/>
                  </a:lnTo>
                  <a:lnTo>
                    <a:pt x="0" y="0"/>
                  </a:lnTo>
                  <a:lnTo>
                    <a:pt x="0" y="310896"/>
                  </a:lnTo>
                  <a:close/>
                </a:path>
              </a:pathLst>
            </a:custGeom>
            <a:ln w="12192">
              <a:solidFill>
                <a:srgbClr val="FFFFFF"/>
              </a:solidFill>
            </a:ln>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5175" y="288809"/>
            <a:ext cx="8970264" cy="5968734"/>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D47E2E2-4B0D-1732-DA36-B55527E3A032}"/>
                  </a:ext>
                </a:extLst>
              </p14:cNvPr>
              <p14:cNvContentPartPr/>
              <p14:nvPr/>
            </p14:nvContentPartPr>
            <p14:xfrm>
              <a:off x="1353960" y="1181520"/>
              <a:ext cx="7652520" cy="1083960"/>
            </p14:xfrm>
          </p:contentPart>
        </mc:Choice>
        <mc:Fallback>
          <p:pic>
            <p:nvPicPr>
              <p:cNvPr id="4" name="Ink 3">
                <a:extLst>
                  <a:ext uri="{FF2B5EF4-FFF2-40B4-BE49-F238E27FC236}">
                    <a16:creationId xmlns:a16="http://schemas.microsoft.com/office/drawing/2014/main" id="{4D47E2E2-4B0D-1732-DA36-B55527E3A032}"/>
                  </a:ext>
                </a:extLst>
              </p:cNvPr>
              <p:cNvPicPr/>
              <p:nvPr/>
            </p:nvPicPr>
            <p:blipFill>
              <a:blip r:embed="rId4"/>
              <a:stretch>
                <a:fillRect/>
              </a:stretch>
            </p:blipFill>
            <p:spPr>
              <a:xfrm>
                <a:off x="1338120" y="1118160"/>
                <a:ext cx="7683840" cy="1210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DC9A10D-2B9C-5572-699D-5224F83CED9D}"/>
                  </a:ext>
                </a:extLst>
              </p14:cNvPr>
              <p14:cNvContentPartPr/>
              <p14:nvPr/>
            </p14:nvContentPartPr>
            <p14:xfrm>
              <a:off x="599760" y="2686320"/>
              <a:ext cx="8241120" cy="1045800"/>
            </p14:xfrm>
          </p:contentPart>
        </mc:Choice>
        <mc:Fallback>
          <p:pic>
            <p:nvPicPr>
              <p:cNvPr id="5" name="Ink 4">
                <a:extLst>
                  <a:ext uri="{FF2B5EF4-FFF2-40B4-BE49-F238E27FC236}">
                    <a16:creationId xmlns:a16="http://schemas.microsoft.com/office/drawing/2014/main" id="{8DC9A10D-2B9C-5572-699D-5224F83CED9D}"/>
                  </a:ext>
                </a:extLst>
              </p:cNvPr>
              <p:cNvPicPr/>
              <p:nvPr/>
            </p:nvPicPr>
            <p:blipFill>
              <a:blip r:embed="rId6"/>
              <a:stretch>
                <a:fillRect/>
              </a:stretch>
            </p:blipFill>
            <p:spPr>
              <a:xfrm>
                <a:off x="583920" y="2622960"/>
                <a:ext cx="8272440" cy="1172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A14BD1AA-15DB-0FA0-7E03-224D354BC7F8}"/>
                  </a:ext>
                </a:extLst>
              </p14:cNvPr>
              <p14:cNvContentPartPr/>
              <p14:nvPr/>
            </p14:nvContentPartPr>
            <p14:xfrm>
              <a:off x="5113440" y="4654080"/>
              <a:ext cx="3437640" cy="87840"/>
            </p14:xfrm>
          </p:contentPart>
        </mc:Choice>
        <mc:Fallback>
          <p:pic>
            <p:nvPicPr>
              <p:cNvPr id="6" name="Ink 5">
                <a:extLst>
                  <a:ext uri="{FF2B5EF4-FFF2-40B4-BE49-F238E27FC236}">
                    <a16:creationId xmlns:a16="http://schemas.microsoft.com/office/drawing/2014/main" id="{A14BD1AA-15DB-0FA0-7E03-224D354BC7F8}"/>
                  </a:ext>
                </a:extLst>
              </p:cNvPr>
              <p:cNvPicPr/>
              <p:nvPr/>
            </p:nvPicPr>
            <p:blipFill>
              <a:blip r:embed="rId8"/>
              <a:stretch>
                <a:fillRect/>
              </a:stretch>
            </p:blipFill>
            <p:spPr>
              <a:xfrm>
                <a:off x="5097600" y="4590720"/>
                <a:ext cx="3468960" cy="214560"/>
              </a:xfrm>
              <a:prstGeom prst="rect">
                <a:avLst/>
              </a:prstGeom>
            </p:spPr>
          </p:pic>
        </mc:Fallback>
      </mc:AlternateContent>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91585" y="6588049"/>
            <a:ext cx="4288790" cy="170180"/>
          </a:xfrm>
          <a:prstGeom prst="rect">
            <a:avLst/>
          </a:prstGeom>
        </p:spPr>
        <p:txBody>
          <a:bodyPr vert="horz" wrap="square" lIns="0" tIns="12065" rIns="0" bIns="0" rtlCol="0">
            <a:spAutoFit/>
          </a:bodyPr>
          <a:lstStyle/>
          <a:p>
            <a:pPr marL="12700">
              <a:lnSpc>
                <a:spcPct val="100000"/>
              </a:lnSpc>
              <a:spcBef>
                <a:spcPts val="95"/>
              </a:spcBef>
            </a:pPr>
            <a:r>
              <a:rPr sz="950" spc="-5" dirty="0">
                <a:solidFill>
                  <a:srgbClr val="00AFEF"/>
                </a:solidFill>
                <a:latin typeface="Calibri Light"/>
                <a:cs typeface="Calibri Light"/>
              </a:rPr>
              <a:t>LECTURE</a:t>
            </a:r>
            <a:r>
              <a:rPr sz="950" spc="5" dirty="0">
                <a:solidFill>
                  <a:srgbClr val="00AFEF"/>
                </a:solidFill>
                <a:latin typeface="Calibri Light"/>
                <a:cs typeface="Calibri Light"/>
              </a:rPr>
              <a:t> </a:t>
            </a:r>
            <a:r>
              <a:rPr sz="950" spc="-5" dirty="0">
                <a:solidFill>
                  <a:srgbClr val="00AFEF"/>
                </a:solidFill>
                <a:latin typeface="Calibri Light"/>
                <a:cs typeface="Calibri Light"/>
              </a:rPr>
              <a:t>PRESENTATION</a:t>
            </a:r>
            <a:r>
              <a:rPr sz="950" spc="20" dirty="0">
                <a:solidFill>
                  <a:srgbClr val="00AFEF"/>
                </a:solidFill>
                <a:latin typeface="Calibri Light"/>
                <a:cs typeface="Calibri Light"/>
              </a:rPr>
              <a:t> </a:t>
            </a:r>
            <a:r>
              <a:rPr sz="950" spc="-5" dirty="0">
                <a:solidFill>
                  <a:srgbClr val="00AFEF"/>
                </a:solidFill>
                <a:latin typeface="Calibri Light"/>
                <a:cs typeface="Calibri Light"/>
              </a:rPr>
              <a:t>| </a:t>
            </a:r>
            <a:r>
              <a:rPr sz="950" spc="-10" dirty="0">
                <a:solidFill>
                  <a:srgbClr val="00AFEF"/>
                </a:solidFill>
                <a:latin typeface="Calibri Light"/>
                <a:cs typeface="Calibri Light"/>
              </a:rPr>
              <a:t>RUCHIKA</a:t>
            </a:r>
            <a:r>
              <a:rPr sz="950" spc="20" dirty="0">
                <a:solidFill>
                  <a:srgbClr val="00AFEF"/>
                </a:solidFill>
                <a:latin typeface="Calibri Light"/>
                <a:cs typeface="Calibri Light"/>
              </a:rPr>
              <a:t> </a:t>
            </a:r>
            <a:r>
              <a:rPr sz="950" spc="-5" dirty="0">
                <a:solidFill>
                  <a:srgbClr val="00AFEF"/>
                </a:solidFill>
                <a:latin typeface="Calibri Light"/>
                <a:cs typeface="Calibri Light"/>
              </a:rPr>
              <a:t>PHARSWAN @</a:t>
            </a:r>
            <a:r>
              <a:rPr sz="950" dirty="0">
                <a:solidFill>
                  <a:srgbClr val="00AFEF"/>
                </a:solidFill>
                <a:latin typeface="Calibri Light"/>
                <a:cs typeface="Calibri Light"/>
              </a:rPr>
              <a:t> DELHI </a:t>
            </a:r>
            <a:r>
              <a:rPr sz="950" spc="-5" dirty="0">
                <a:solidFill>
                  <a:srgbClr val="00AFEF"/>
                </a:solidFill>
                <a:latin typeface="Calibri Light"/>
                <a:cs typeface="Calibri Light"/>
              </a:rPr>
              <a:t>TECHNOLOGICAL</a:t>
            </a:r>
            <a:r>
              <a:rPr sz="950" spc="55" dirty="0">
                <a:solidFill>
                  <a:srgbClr val="00AFEF"/>
                </a:solidFill>
                <a:latin typeface="Calibri Light"/>
                <a:cs typeface="Calibri Light"/>
              </a:rPr>
              <a:t> </a:t>
            </a:r>
            <a:r>
              <a:rPr sz="950" spc="-5" dirty="0">
                <a:solidFill>
                  <a:srgbClr val="00AFEF"/>
                </a:solidFill>
                <a:latin typeface="Calibri Light"/>
                <a:cs typeface="Calibri Light"/>
              </a:rPr>
              <a:t>UNIVERSITY</a:t>
            </a:r>
            <a:endParaRPr sz="950">
              <a:latin typeface="Calibri Light"/>
              <a:cs typeface="Calibri Light"/>
            </a:endParaRPr>
          </a:p>
        </p:txBody>
      </p:sp>
      <p:sp>
        <p:nvSpPr>
          <p:cNvPr id="3" name="object 3"/>
          <p:cNvSpPr txBox="1">
            <a:spLocks noGrp="1"/>
          </p:cNvSpPr>
          <p:nvPr>
            <p:ph type="title"/>
          </p:nvPr>
        </p:nvSpPr>
        <p:spPr>
          <a:xfrm>
            <a:off x="999236" y="2323591"/>
            <a:ext cx="4518660" cy="574040"/>
          </a:xfrm>
          <a:prstGeom prst="rect">
            <a:avLst/>
          </a:prstGeom>
        </p:spPr>
        <p:txBody>
          <a:bodyPr vert="horz" wrap="square" lIns="0" tIns="12700" rIns="0" bIns="0" rtlCol="0">
            <a:spAutoFit/>
          </a:bodyPr>
          <a:lstStyle/>
          <a:p>
            <a:pPr marL="12700">
              <a:lnSpc>
                <a:spcPct val="100000"/>
              </a:lnSpc>
              <a:spcBef>
                <a:spcPts val="100"/>
              </a:spcBef>
            </a:pPr>
            <a:r>
              <a:rPr sz="3600" spc="-10" dirty="0"/>
              <a:t>All</a:t>
            </a:r>
            <a:r>
              <a:rPr sz="3600" spc="-95" dirty="0"/>
              <a:t> </a:t>
            </a:r>
            <a:r>
              <a:rPr sz="3600" spc="-10" dirty="0"/>
              <a:t>the</a:t>
            </a:r>
            <a:r>
              <a:rPr sz="3600" spc="-75" dirty="0"/>
              <a:t> </a:t>
            </a:r>
            <a:r>
              <a:rPr sz="3600" spc="-30" dirty="0"/>
              <a:t>Best,</a:t>
            </a:r>
            <a:r>
              <a:rPr sz="3600" spc="-95" dirty="0"/>
              <a:t> </a:t>
            </a:r>
            <a:r>
              <a:rPr sz="3600" spc="-40" dirty="0"/>
              <a:t>Prepare</a:t>
            </a:r>
            <a:r>
              <a:rPr sz="3600" spc="-90" dirty="0"/>
              <a:t> </a:t>
            </a:r>
            <a:r>
              <a:rPr sz="3600" spc="-25" dirty="0"/>
              <a:t>well</a:t>
            </a:r>
            <a:endParaRPr sz="3600"/>
          </a:p>
        </p:txBody>
      </p:sp>
      <p:pic>
        <p:nvPicPr>
          <p:cNvPr id="4" name="object 4"/>
          <p:cNvPicPr/>
          <p:nvPr/>
        </p:nvPicPr>
        <p:blipFill>
          <a:blip r:embed="rId2" cstate="print"/>
          <a:stretch>
            <a:fillRect/>
          </a:stretch>
        </p:blipFill>
        <p:spPr>
          <a:xfrm>
            <a:off x="7543800" y="1015111"/>
            <a:ext cx="2510028" cy="24610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1595100" cy="143510"/>
            <a:chOff x="0" y="6678168"/>
            <a:chExt cx="11595100" cy="14351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5"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grpSp>
      <p:sp>
        <p:nvSpPr>
          <p:cNvPr id="5" name="object 5"/>
          <p:cNvSpPr txBox="1"/>
          <p:nvPr/>
        </p:nvSpPr>
        <p:spPr>
          <a:xfrm>
            <a:off x="10403585" y="6656628"/>
            <a:ext cx="11690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pic>
        <p:nvPicPr>
          <p:cNvPr id="6" name="object 6"/>
          <p:cNvPicPr/>
          <p:nvPr/>
        </p:nvPicPr>
        <p:blipFill>
          <a:blip r:embed="rId2" cstate="print"/>
          <a:stretch>
            <a:fillRect/>
          </a:stretch>
        </p:blipFill>
        <p:spPr>
          <a:xfrm>
            <a:off x="0" y="6821423"/>
            <a:ext cx="12191999" cy="36573"/>
          </a:xfrm>
          <a:prstGeom prst="rect">
            <a:avLst/>
          </a:prstGeom>
        </p:spPr>
      </p:pic>
      <p:pic>
        <p:nvPicPr>
          <p:cNvPr id="7" name="object 7"/>
          <p:cNvPicPr/>
          <p:nvPr/>
        </p:nvPicPr>
        <p:blipFill>
          <a:blip r:embed="rId3" cstate="print"/>
          <a:stretch>
            <a:fillRect/>
          </a:stretch>
        </p:blipFill>
        <p:spPr>
          <a:xfrm>
            <a:off x="1146047" y="0"/>
            <a:ext cx="9095232" cy="6172200"/>
          </a:xfrm>
          <a:prstGeom prst="rect">
            <a:avLst/>
          </a:prstGeom>
        </p:spPr>
      </p:pic>
      <p:sp>
        <p:nvSpPr>
          <p:cNvPr id="8" name="object 8"/>
          <p:cNvSpPr txBox="1"/>
          <p:nvPr/>
        </p:nvSpPr>
        <p:spPr>
          <a:xfrm>
            <a:off x="2310129" y="6390538"/>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1595100" cy="143510"/>
            <a:chOff x="0" y="6678168"/>
            <a:chExt cx="11595100" cy="14351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5"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grpSp>
      <p:sp>
        <p:nvSpPr>
          <p:cNvPr id="5" name="object 5"/>
          <p:cNvSpPr txBox="1"/>
          <p:nvPr/>
        </p:nvSpPr>
        <p:spPr>
          <a:xfrm>
            <a:off x="10416285" y="6673899"/>
            <a:ext cx="1143635" cy="149225"/>
          </a:xfrm>
          <a:prstGeom prst="rect">
            <a:avLst/>
          </a:prstGeom>
        </p:spPr>
        <p:txBody>
          <a:bodyPr vert="horz" wrap="square" lIns="0" tIns="0" rIns="0" bIns="0" rtlCol="0">
            <a:spAutoFit/>
          </a:bodyPr>
          <a:lstStyle/>
          <a:p>
            <a:pPr>
              <a:lnSpc>
                <a:spcPts val="1160"/>
              </a:lnSpc>
            </a:pPr>
            <a:r>
              <a:rPr sz="1000" spc="-5" dirty="0">
                <a:solidFill>
                  <a:srgbClr val="FFFFFF"/>
                </a:solidFill>
                <a:latin typeface="Lucida Console"/>
                <a:cs typeface="Lucida Console"/>
              </a:rPr>
              <a:t>Jens</a:t>
            </a:r>
            <a:r>
              <a:rPr sz="1000" spc="-25"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pic>
        <p:nvPicPr>
          <p:cNvPr id="6" name="object 6"/>
          <p:cNvPicPr/>
          <p:nvPr/>
        </p:nvPicPr>
        <p:blipFill>
          <a:blip r:embed="rId2" cstate="print"/>
          <a:stretch>
            <a:fillRect/>
          </a:stretch>
        </p:blipFill>
        <p:spPr>
          <a:xfrm>
            <a:off x="0" y="6821423"/>
            <a:ext cx="12191999" cy="36573"/>
          </a:xfrm>
          <a:prstGeom prst="rect">
            <a:avLst/>
          </a:prstGeom>
        </p:spPr>
      </p:pic>
      <p:grpSp>
        <p:nvGrpSpPr>
          <p:cNvPr id="7" name="object 7"/>
          <p:cNvGrpSpPr/>
          <p:nvPr/>
        </p:nvGrpSpPr>
        <p:grpSpPr>
          <a:xfrm>
            <a:off x="86868" y="202692"/>
            <a:ext cx="11899900" cy="6619240"/>
            <a:chOff x="86868" y="202692"/>
            <a:chExt cx="11899900" cy="6619240"/>
          </a:xfrm>
        </p:grpSpPr>
        <p:pic>
          <p:nvPicPr>
            <p:cNvPr id="8" name="object 8"/>
            <p:cNvPicPr/>
            <p:nvPr/>
          </p:nvPicPr>
          <p:blipFill>
            <a:blip r:embed="rId3" cstate="print"/>
            <a:stretch>
              <a:fillRect/>
            </a:stretch>
          </p:blipFill>
          <p:spPr>
            <a:xfrm>
              <a:off x="86868" y="202692"/>
              <a:ext cx="5562600" cy="4465320"/>
            </a:xfrm>
            <a:prstGeom prst="rect">
              <a:avLst/>
            </a:prstGeom>
          </p:spPr>
        </p:pic>
        <p:pic>
          <p:nvPicPr>
            <p:cNvPr id="9" name="object 9"/>
            <p:cNvPicPr/>
            <p:nvPr/>
          </p:nvPicPr>
          <p:blipFill>
            <a:blip r:embed="rId4" cstate="print"/>
            <a:stretch>
              <a:fillRect/>
            </a:stretch>
          </p:blipFill>
          <p:spPr>
            <a:xfrm>
              <a:off x="5649468" y="703738"/>
              <a:ext cx="6336792" cy="3516217"/>
            </a:xfrm>
            <a:prstGeom prst="rect">
              <a:avLst/>
            </a:prstGeom>
          </p:spPr>
        </p:pic>
        <p:pic>
          <p:nvPicPr>
            <p:cNvPr id="10" name="object 10"/>
            <p:cNvPicPr/>
            <p:nvPr/>
          </p:nvPicPr>
          <p:blipFill>
            <a:blip r:embed="rId5" cstate="print"/>
            <a:stretch>
              <a:fillRect/>
            </a:stretch>
          </p:blipFill>
          <p:spPr>
            <a:xfrm>
              <a:off x="4776215" y="4331206"/>
              <a:ext cx="6818376" cy="2490216"/>
            </a:xfrm>
            <a:prstGeom prst="rect">
              <a:avLst/>
            </a:prstGeom>
          </p:spPr>
        </p:pic>
        <p:pic>
          <p:nvPicPr>
            <p:cNvPr id="11" name="object 11"/>
            <p:cNvPicPr/>
            <p:nvPr/>
          </p:nvPicPr>
          <p:blipFill>
            <a:blip r:embed="rId6" cstate="print"/>
            <a:stretch>
              <a:fillRect/>
            </a:stretch>
          </p:blipFill>
          <p:spPr>
            <a:xfrm>
              <a:off x="1424940" y="4668012"/>
              <a:ext cx="3351276" cy="2034539"/>
            </a:xfrm>
            <a:prstGeom prst="rect">
              <a:avLst/>
            </a:prstGeom>
          </p:spPr>
        </p:pic>
      </p:grpSp>
      <p:sp>
        <p:nvSpPr>
          <p:cNvPr id="12" name="object 12"/>
          <p:cNvSpPr txBox="1"/>
          <p:nvPr/>
        </p:nvSpPr>
        <p:spPr>
          <a:xfrm>
            <a:off x="2626867" y="6376517"/>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Times New Roman"/>
                <a:cs typeface="Times New Roman"/>
              </a:rPr>
              <a:t>Lecture</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Presentation</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Ruchika</a:t>
            </a:r>
            <a:r>
              <a:rPr sz="1600" spc="-45" dirty="0">
                <a:solidFill>
                  <a:srgbClr val="FFFFFF"/>
                </a:solidFill>
                <a:latin typeface="Times New Roman"/>
                <a:cs typeface="Times New Roman"/>
              </a:rPr>
              <a:t> </a:t>
            </a:r>
            <a:r>
              <a:rPr sz="1600" spc="-15" dirty="0">
                <a:solidFill>
                  <a:srgbClr val="FFFFFF"/>
                </a:solidFill>
                <a:latin typeface="Times New Roman"/>
                <a:cs typeface="Times New Roman"/>
              </a:rPr>
              <a:t>Pharswan</a:t>
            </a:r>
            <a:r>
              <a:rPr sz="1600" spc="15" dirty="0">
                <a:solidFill>
                  <a:srgbClr val="FFFFFF"/>
                </a:solidFill>
                <a:latin typeface="Times New Roman"/>
                <a:cs typeface="Times New Roman"/>
              </a:rPr>
              <a:t> </a:t>
            </a:r>
            <a:r>
              <a:rPr sz="1600" spc="-15" dirty="0">
                <a:solidFill>
                  <a:srgbClr val="FFFFFF"/>
                </a:solidFill>
                <a:latin typeface="Times New Roman"/>
                <a:cs typeface="Times New Roman"/>
              </a:rPr>
              <a:t>@Delhi</a:t>
            </a:r>
            <a:r>
              <a:rPr sz="1600" spc="-10" dirty="0">
                <a:solidFill>
                  <a:srgbClr val="FFFFFF"/>
                </a:solidFill>
                <a:latin typeface="Times New Roman"/>
                <a:cs typeface="Times New Roman"/>
              </a:rPr>
              <a:t> </a:t>
            </a:r>
            <a:r>
              <a:rPr sz="1600" spc="-25" dirty="0">
                <a:solidFill>
                  <a:srgbClr val="FFFFFF"/>
                </a:solidFill>
                <a:latin typeface="Times New Roman"/>
                <a:cs typeface="Times New Roman"/>
              </a:rPr>
              <a:t>Technological</a:t>
            </a:r>
            <a:r>
              <a:rPr sz="1600" spc="25" dirty="0">
                <a:solidFill>
                  <a:srgbClr val="FFFFFF"/>
                </a:solidFill>
                <a:latin typeface="Times New Roman"/>
                <a:cs typeface="Times New Roman"/>
              </a:rPr>
              <a:t> </a:t>
            </a:r>
            <a:r>
              <a:rPr sz="1600" spc="-15" dirty="0">
                <a:solidFill>
                  <a:srgbClr val="FFFFFF"/>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1595100" cy="143510"/>
            <a:chOff x="0" y="6678168"/>
            <a:chExt cx="11595100" cy="14351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5"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grpSp>
      <p:sp>
        <p:nvSpPr>
          <p:cNvPr id="5" name="object 5"/>
          <p:cNvSpPr txBox="1"/>
          <p:nvPr/>
        </p:nvSpPr>
        <p:spPr>
          <a:xfrm>
            <a:off x="10403585" y="6656628"/>
            <a:ext cx="11690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pic>
        <p:nvPicPr>
          <p:cNvPr id="6" name="object 6"/>
          <p:cNvPicPr/>
          <p:nvPr/>
        </p:nvPicPr>
        <p:blipFill>
          <a:blip r:embed="rId2" cstate="print"/>
          <a:stretch>
            <a:fillRect/>
          </a:stretch>
        </p:blipFill>
        <p:spPr>
          <a:xfrm>
            <a:off x="0" y="6821423"/>
            <a:ext cx="12191999" cy="36573"/>
          </a:xfrm>
          <a:prstGeom prst="rect">
            <a:avLst/>
          </a:prstGeom>
        </p:spPr>
      </p:pic>
      <p:pic>
        <p:nvPicPr>
          <p:cNvPr id="7" name="object 7"/>
          <p:cNvPicPr/>
          <p:nvPr/>
        </p:nvPicPr>
        <p:blipFill>
          <a:blip r:embed="rId3" cstate="print"/>
          <a:stretch>
            <a:fillRect/>
          </a:stretch>
        </p:blipFill>
        <p:spPr>
          <a:xfrm>
            <a:off x="457927" y="346408"/>
            <a:ext cx="7446426" cy="5291586"/>
          </a:xfrm>
          <a:prstGeom prst="rect">
            <a:avLst/>
          </a:prstGeom>
        </p:spPr>
      </p:pic>
      <p:sp>
        <p:nvSpPr>
          <p:cNvPr id="8" name="object 8"/>
          <p:cNvSpPr txBox="1"/>
          <p:nvPr/>
        </p:nvSpPr>
        <p:spPr>
          <a:xfrm>
            <a:off x="2273554" y="6301536"/>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3736" y="128015"/>
            <a:ext cx="7347204" cy="4453128"/>
          </a:xfrm>
          <a:prstGeom prst="rect">
            <a:avLst/>
          </a:prstGeom>
        </p:spPr>
      </p:pic>
      <p:sp>
        <p:nvSpPr>
          <p:cNvPr id="3" name="object 3"/>
          <p:cNvSpPr txBox="1"/>
          <p:nvPr/>
        </p:nvSpPr>
        <p:spPr>
          <a:xfrm>
            <a:off x="466344" y="4028313"/>
            <a:ext cx="949960" cy="391160"/>
          </a:xfrm>
          <a:prstGeom prst="rect">
            <a:avLst/>
          </a:prstGeom>
        </p:spPr>
        <p:txBody>
          <a:bodyPr vert="horz" wrap="square" lIns="0" tIns="12700" rIns="0" bIns="0" rtlCol="0">
            <a:spAutoFit/>
          </a:bodyPr>
          <a:lstStyle/>
          <a:p>
            <a:pPr>
              <a:lnSpc>
                <a:spcPct val="100000"/>
              </a:lnSpc>
              <a:spcBef>
                <a:spcPts val="100"/>
              </a:spcBef>
            </a:pPr>
            <a:r>
              <a:rPr sz="2400" spc="-15" dirty="0">
                <a:solidFill>
                  <a:srgbClr val="FF0000"/>
                </a:solidFill>
                <a:latin typeface="Calibri Light"/>
                <a:cs typeface="Calibri Light"/>
              </a:rPr>
              <a:t>(Labels)</a:t>
            </a:r>
            <a:endParaRPr sz="2400">
              <a:latin typeface="Calibri Light"/>
              <a:cs typeface="Calibri Light"/>
            </a:endParaRPr>
          </a:p>
        </p:txBody>
      </p:sp>
      <p:sp>
        <p:nvSpPr>
          <p:cNvPr id="4" name="object 4"/>
          <p:cNvSpPr txBox="1"/>
          <p:nvPr/>
        </p:nvSpPr>
        <p:spPr>
          <a:xfrm>
            <a:off x="6437376" y="3915536"/>
            <a:ext cx="974090" cy="391160"/>
          </a:xfrm>
          <a:prstGeom prst="rect">
            <a:avLst/>
          </a:prstGeom>
        </p:spPr>
        <p:txBody>
          <a:bodyPr vert="horz" wrap="square" lIns="0" tIns="12700" rIns="0" bIns="0" rtlCol="0">
            <a:spAutoFit/>
          </a:bodyPr>
          <a:lstStyle/>
          <a:p>
            <a:pPr>
              <a:lnSpc>
                <a:spcPct val="100000"/>
              </a:lnSpc>
              <a:spcBef>
                <a:spcPts val="100"/>
              </a:spcBef>
            </a:pPr>
            <a:r>
              <a:rPr sz="2400" dirty="0">
                <a:solidFill>
                  <a:srgbClr val="FF0000"/>
                </a:solidFill>
                <a:latin typeface="Calibri Light"/>
                <a:cs typeface="Calibri Light"/>
              </a:rPr>
              <a:t>(</a:t>
            </a:r>
            <a:r>
              <a:rPr sz="2400" spc="-35" dirty="0">
                <a:solidFill>
                  <a:srgbClr val="FF0000"/>
                </a:solidFill>
                <a:latin typeface="Calibri Light"/>
                <a:cs typeface="Calibri Light"/>
              </a:rPr>
              <a:t>M</a:t>
            </a:r>
            <a:r>
              <a:rPr sz="2400" spc="-20" dirty="0">
                <a:solidFill>
                  <a:srgbClr val="FF0000"/>
                </a:solidFill>
                <a:latin typeface="Calibri Light"/>
                <a:cs typeface="Calibri Light"/>
              </a:rPr>
              <a:t>o</a:t>
            </a:r>
            <a:r>
              <a:rPr sz="2400" spc="-25" dirty="0">
                <a:solidFill>
                  <a:srgbClr val="FF0000"/>
                </a:solidFill>
                <a:latin typeface="Calibri Light"/>
                <a:cs typeface="Calibri Light"/>
              </a:rPr>
              <a:t>de</a:t>
            </a:r>
            <a:r>
              <a:rPr sz="2400" spc="-15" dirty="0">
                <a:solidFill>
                  <a:srgbClr val="FF0000"/>
                </a:solidFill>
                <a:latin typeface="Calibri Light"/>
                <a:cs typeface="Calibri Light"/>
              </a:rPr>
              <a:t>l</a:t>
            </a:r>
            <a:r>
              <a:rPr sz="2400" dirty="0">
                <a:solidFill>
                  <a:srgbClr val="FF0000"/>
                </a:solidFill>
                <a:latin typeface="Calibri Light"/>
                <a:cs typeface="Calibri Light"/>
              </a:rPr>
              <a:t>)</a:t>
            </a:r>
            <a:endParaRPr sz="2400">
              <a:latin typeface="Calibri Light"/>
              <a:cs typeface="Calibri Light"/>
            </a:endParaRPr>
          </a:p>
        </p:txBody>
      </p:sp>
      <p:sp>
        <p:nvSpPr>
          <p:cNvPr id="5" name="object 5"/>
          <p:cNvSpPr/>
          <p:nvPr/>
        </p:nvSpPr>
        <p:spPr>
          <a:xfrm>
            <a:off x="296418" y="2551938"/>
            <a:ext cx="7411720" cy="2926080"/>
          </a:xfrm>
          <a:custGeom>
            <a:avLst/>
            <a:gdLst/>
            <a:ahLst/>
            <a:cxnLst/>
            <a:rect l="l" t="t" r="r" b="b"/>
            <a:pathLst>
              <a:path w="7411720" h="2926079">
                <a:moveTo>
                  <a:pt x="0" y="2926080"/>
                </a:moveTo>
                <a:lnTo>
                  <a:pt x="7411211" y="2926080"/>
                </a:lnTo>
                <a:lnTo>
                  <a:pt x="7411211" y="0"/>
                </a:lnTo>
                <a:lnTo>
                  <a:pt x="0" y="0"/>
                </a:lnTo>
                <a:lnTo>
                  <a:pt x="0" y="2926080"/>
                </a:lnTo>
                <a:close/>
              </a:path>
            </a:pathLst>
          </a:custGeom>
          <a:ln w="28955">
            <a:solidFill>
              <a:srgbClr val="00AFEF"/>
            </a:solidFill>
            <a:prstDash val="lgDash"/>
          </a:ln>
        </p:spPr>
        <p:txBody>
          <a:bodyPr wrap="square" lIns="0" tIns="0" rIns="0" bIns="0" rtlCol="0"/>
          <a:lstStyle/>
          <a:p>
            <a:endParaRPr/>
          </a:p>
        </p:txBody>
      </p:sp>
      <p:sp>
        <p:nvSpPr>
          <p:cNvPr id="6" name="object 6"/>
          <p:cNvSpPr txBox="1"/>
          <p:nvPr/>
        </p:nvSpPr>
        <p:spPr>
          <a:xfrm>
            <a:off x="3292094" y="5033848"/>
            <a:ext cx="1207135" cy="391795"/>
          </a:xfrm>
          <a:prstGeom prst="rect">
            <a:avLst/>
          </a:prstGeom>
        </p:spPr>
        <p:txBody>
          <a:bodyPr vert="horz" wrap="square" lIns="0" tIns="12700" rIns="0" bIns="0" rtlCol="0">
            <a:spAutoFit/>
          </a:bodyPr>
          <a:lstStyle/>
          <a:p>
            <a:pPr>
              <a:lnSpc>
                <a:spcPct val="100000"/>
              </a:lnSpc>
              <a:spcBef>
                <a:spcPts val="100"/>
              </a:spcBef>
            </a:pPr>
            <a:r>
              <a:rPr sz="2400" spc="-10" dirty="0">
                <a:solidFill>
                  <a:srgbClr val="FF0000"/>
                </a:solidFill>
                <a:latin typeface="Calibri Light"/>
                <a:cs typeface="Calibri Light"/>
              </a:rPr>
              <a:t>T</a:t>
            </a:r>
            <a:r>
              <a:rPr sz="2400" spc="-20" dirty="0">
                <a:solidFill>
                  <a:srgbClr val="FF0000"/>
                </a:solidFill>
                <a:latin typeface="Calibri Light"/>
                <a:cs typeface="Calibri Light"/>
              </a:rPr>
              <a:t>R</a:t>
            </a:r>
            <a:r>
              <a:rPr sz="2400" spc="-25" dirty="0">
                <a:solidFill>
                  <a:srgbClr val="FF0000"/>
                </a:solidFill>
                <a:latin typeface="Calibri Light"/>
                <a:cs typeface="Calibri Light"/>
              </a:rPr>
              <a:t>A</a:t>
            </a:r>
            <a:r>
              <a:rPr sz="2400" spc="-10" dirty="0">
                <a:solidFill>
                  <a:srgbClr val="FF0000"/>
                </a:solidFill>
                <a:latin typeface="Calibri Light"/>
                <a:cs typeface="Calibri Light"/>
              </a:rPr>
              <a:t>I</a:t>
            </a:r>
            <a:r>
              <a:rPr sz="2400" spc="-35" dirty="0">
                <a:solidFill>
                  <a:srgbClr val="FF0000"/>
                </a:solidFill>
                <a:latin typeface="Calibri Light"/>
                <a:cs typeface="Calibri Light"/>
              </a:rPr>
              <a:t>N</a:t>
            </a:r>
            <a:r>
              <a:rPr sz="2400" spc="-10" dirty="0">
                <a:solidFill>
                  <a:srgbClr val="FF0000"/>
                </a:solidFill>
                <a:latin typeface="Calibri Light"/>
                <a:cs typeface="Calibri Light"/>
              </a:rPr>
              <a:t>I</a:t>
            </a:r>
            <a:r>
              <a:rPr sz="2400" spc="-35" dirty="0">
                <a:solidFill>
                  <a:srgbClr val="FF0000"/>
                </a:solidFill>
                <a:latin typeface="Calibri Light"/>
                <a:cs typeface="Calibri Light"/>
              </a:rPr>
              <a:t>N</a:t>
            </a:r>
            <a:r>
              <a:rPr sz="2400" dirty="0">
                <a:solidFill>
                  <a:srgbClr val="FF0000"/>
                </a:solidFill>
                <a:latin typeface="Calibri Light"/>
                <a:cs typeface="Calibri Light"/>
              </a:rPr>
              <a:t>G</a:t>
            </a:r>
            <a:endParaRPr sz="2400">
              <a:latin typeface="Calibri Light"/>
              <a:cs typeface="Calibri Ligh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Machine</a:t>
            </a:r>
            <a:r>
              <a:rPr spc="-100" dirty="0"/>
              <a:t> </a:t>
            </a:r>
            <a:r>
              <a:rPr spc="-15" dirty="0"/>
              <a:t>Learning</a:t>
            </a:r>
          </a:p>
        </p:txBody>
      </p:sp>
      <p:sp>
        <p:nvSpPr>
          <p:cNvPr id="8" name="object 8"/>
          <p:cNvSpPr txBox="1"/>
          <p:nvPr/>
        </p:nvSpPr>
        <p:spPr>
          <a:xfrm>
            <a:off x="8031860" y="607821"/>
            <a:ext cx="3801745" cy="2886710"/>
          </a:xfrm>
          <a:prstGeom prst="rect">
            <a:avLst/>
          </a:prstGeom>
        </p:spPr>
        <p:txBody>
          <a:bodyPr vert="horz" wrap="square" lIns="0" tIns="12700" rIns="0" bIns="0" rtlCol="0">
            <a:spAutoFit/>
          </a:bodyPr>
          <a:lstStyle/>
          <a:p>
            <a:pPr marL="12700">
              <a:lnSpc>
                <a:spcPts val="2865"/>
              </a:lnSpc>
              <a:spcBef>
                <a:spcPts val="100"/>
              </a:spcBef>
            </a:pPr>
            <a:r>
              <a:rPr sz="2400" spc="-35" dirty="0">
                <a:solidFill>
                  <a:srgbClr val="00AFEF"/>
                </a:solidFill>
                <a:latin typeface="Calibri Light"/>
                <a:cs typeface="Calibri Light"/>
              </a:rPr>
              <a:t>System</a:t>
            </a:r>
            <a:endParaRPr sz="2400">
              <a:latin typeface="Calibri Light"/>
              <a:cs typeface="Calibri Light"/>
            </a:endParaRPr>
          </a:p>
          <a:p>
            <a:pPr marL="12700">
              <a:lnSpc>
                <a:spcPts val="3345"/>
              </a:lnSpc>
            </a:pPr>
            <a:r>
              <a:rPr sz="2800" spc="-10" dirty="0">
                <a:latin typeface="Calibri Light"/>
                <a:cs typeface="Calibri Light"/>
              </a:rPr>
              <a:t>I</a:t>
            </a:r>
            <a:r>
              <a:rPr sz="2000" spc="-10" dirty="0">
                <a:latin typeface="Calibri Light"/>
                <a:cs typeface="Calibri Light"/>
              </a:rPr>
              <a:t>nputs:</a:t>
            </a:r>
            <a:r>
              <a:rPr sz="2000" spc="-65" dirty="0">
                <a:latin typeface="Calibri Light"/>
                <a:cs typeface="Calibri Light"/>
              </a:rPr>
              <a:t> </a:t>
            </a:r>
            <a:r>
              <a:rPr sz="2000" spc="-15" dirty="0">
                <a:latin typeface="Calibri Light"/>
                <a:cs typeface="Calibri Light"/>
              </a:rPr>
              <a:t>Data</a:t>
            </a:r>
            <a:r>
              <a:rPr sz="2000" spc="-70" dirty="0">
                <a:latin typeface="Calibri Light"/>
                <a:cs typeface="Calibri Light"/>
              </a:rPr>
              <a:t> </a:t>
            </a:r>
            <a:r>
              <a:rPr sz="2000" dirty="0">
                <a:latin typeface="Calibri Light"/>
                <a:cs typeface="Calibri Light"/>
              </a:rPr>
              <a:t>+</a:t>
            </a:r>
            <a:r>
              <a:rPr sz="2000" spc="-35" dirty="0">
                <a:latin typeface="Calibri Light"/>
                <a:cs typeface="Calibri Light"/>
              </a:rPr>
              <a:t> </a:t>
            </a:r>
            <a:r>
              <a:rPr sz="2000" spc="-10" dirty="0">
                <a:latin typeface="Calibri Light"/>
                <a:cs typeface="Calibri Light"/>
              </a:rPr>
              <a:t>Output</a:t>
            </a:r>
            <a:endParaRPr sz="2000">
              <a:latin typeface="Calibri Light"/>
              <a:cs typeface="Calibri Light"/>
            </a:endParaRPr>
          </a:p>
          <a:p>
            <a:pPr marL="63500" marR="5080" algn="just">
              <a:lnSpc>
                <a:spcPct val="100000"/>
              </a:lnSpc>
              <a:spcBef>
                <a:spcPts val="945"/>
              </a:spcBef>
            </a:pPr>
            <a:r>
              <a:rPr sz="2000" b="1" dirty="0">
                <a:solidFill>
                  <a:srgbClr val="FF0000"/>
                </a:solidFill>
                <a:latin typeface="Arial"/>
                <a:cs typeface="Arial"/>
              </a:rPr>
              <a:t>Data:</a:t>
            </a:r>
            <a:r>
              <a:rPr sz="2000" b="1" spc="5" dirty="0">
                <a:solidFill>
                  <a:srgbClr val="FF0000"/>
                </a:solidFill>
                <a:latin typeface="Arial"/>
                <a:cs typeface="Arial"/>
              </a:rPr>
              <a:t> </a:t>
            </a:r>
            <a:r>
              <a:rPr sz="1800" spc="-5" dirty="0">
                <a:latin typeface="Arial MT"/>
                <a:cs typeface="Arial MT"/>
              </a:rPr>
              <a:t>Similar</a:t>
            </a:r>
            <a:r>
              <a:rPr sz="1800" dirty="0">
                <a:latin typeface="Arial MT"/>
                <a:cs typeface="Arial MT"/>
              </a:rPr>
              <a:t> to</a:t>
            </a:r>
            <a:r>
              <a:rPr sz="1800" spc="5" dirty="0">
                <a:latin typeface="Arial MT"/>
                <a:cs typeface="Arial MT"/>
              </a:rPr>
              <a:t> </a:t>
            </a:r>
            <a:r>
              <a:rPr sz="1800" dirty="0">
                <a:latin typeface="Arial MT"/>
                <a:cs typeface="Arial MT"/>
              </a:rPr>
              <a:t>the</a:t>
            </a:r>
            <a:r>
              <a:rPr sz="1800" spc="5" dirty="0">
                <a:latin typeface="Arial MT"/>
                <a:cs typeface="Arial MT"/>
              </a:rPr>
              <a:t> </a:t>
            </a:r>
            <a:r>
              <a:rPr sz="1800" spc="-5" dirty="0">
                <a:latin typeface="Arial MT"/>
                <a:cs typeface="Arial MT"/>
              </a:rPr>
              <a:t>traditional </a:t>
            </a:r>
            <a:r>
              <a:rPr sz="1800" dirty="0">
                <a:latin typeface="Arial MT"/>
                <a:cs typeface="Arial MT"/>
              </a:rPr>
              <a:t> </a:t>
            </a:r>
            <a:r>
              <a:rPr sz="1800" spc="-5" dirty="0">
                <a:latin typeface="Arial MT"/>
                <a:cs typeface="Arial MT"/>
              </a:rPr>
              <a:t>system, this is </a:t>
            </a:r>
            <a:r>
              <a:rPr sz="1800" dirty="0">
                <a:latin typeface="Arial MT"/>
                <a:cs typeface="Arial MT"/>
              </a:rPr>
              <a:t>the </a:t>
            </a:r>
            <a:r>
              <a:rPr sz="1800" spc="-5" dirty="0">
                <a:latin typeface="Arial MT"/>
                <a:cs typeface="Arial MT"/>
              </a:rPr>
              <a:t>information </a:t>
            </a:r>
            <a:r>
              <a:rPr sz="1800" spc="-10" dirty="0">
                <a:latin typeface="Arial MT"/>
                <a:cs typeface="Arial MT"/>
              </a:rPr>
              <a:t>you </a:t>
            </a:r>
            <a:r>
              <a:rPr sz="1800" spc="-5" dirty="0">
                <a:latin typeface="Arial MT"/>
                <a:cs typeface="Arial MT"/>
              </a:rPr>
              <a:t> </a:t>
            </a:r>
            <a:r>
              <a:rPr sz="1800" spc="-15" dirty="0">
                <a:latin typeface="Arial MT"/>
                <a:cs typeface="Arial MT"/>
              </a:rPr>
              <a:t>want</a:t>
            </a:r>
            <a:r>
              <a:rPr sz="1800" spc="35" dirty="0">
                <a:latin typeface="Arial MT"/>
                <a:cs typeface="Arial MT"/>
              </a:rPr>
              <a:t> </a:t>
            </a:r>
            <a:r>
              <a:rPr sz="1800" dirty="0">
                <a:latin typeface="Arial MT"/>
                <a:cs typeface="Arial MT"/>
              </a:rPr>
              <a:t>to</a:t>
            </a:r>
            <a:r>
              <a:rPr sz="1800" spc="-5" dirty="0">
                <a:latin typeface="Arial MT"/>
                <a:cs typeface="Arial MT"/>
              </a:rPr>
              <a:t> </a:t>
            </a:r>
            <a:r>
              <a:rPr sz="1800" spc="-15" dirty="0">
                <a:latin typeface="Arial MT"/>
                <a:cs typeface="Arial MT"/>
              </a:rPr>
              <a:t>work</a:t>
            </a:r>
            <a:r>
              <a:rPr sz="1800" spc="30" dirty="0">
                <a:latin typeface="Arial MT"/>
                <a:cs typeface="Arial MT"/>
              </a:rPr>
              <a:t> </a:t>
            </a:r>
            <a:r>
              <a:rPr sz="1800" spc="-10" dirty="0">
                <a:latin typeface="Arial MT"/>
                <a:cs typeface="Arial MT"/>
              </a:rPr>
              <a:t>with.</a:t>
            </a:r>
            <a:endParaRPr sz="1800">
              <a:latin typeface="Arial MT"/>
              <a:cs typeface="Arial MT"/>
            </a:endParaRPr>
          </a:p>
          <a:p>
            <a:pPr>
              <a:lnSpc>
                <a:spcPct val="100000"/>
              </a:lnSpc>
              <a:spcBef>
                <a:spcPts val="40"/>
              </a:spcBef>
            </a:pPr>
            <a:endParaRPr sz="1850">
              <a:latin typeface="Arial MT"/>
              <a:cs typeface="Arial MT"/>
            </a:endParaRPr>
          </a:p>
          <a:p>
            <a:pPr marL="63500" marR="5080" algn="just">
              <a:lnSpc>
                <a:spcPct val="100000"/>
              </a:lnSpc>
            </a:pPr>
            <a:r>
              <a:rPr sz="1800" spc="-15" dirty="0">
                <a:latin typeface="Arial MT"/>
                <a:cs typeface="Arial MT"/>
              </a:rPr>
              <a:t>However,</a:t>
            </a:r>
            <a:r>
              <a:rPr sz="1800" spc="-10" dirty="0">
                <a:latin typeface="Arial MT"/>
                <a:cs typeface="Arial MT"/>
              </a:rPr>
              <a:t> </a:t>
            </a:r>
            <a:r>
              <a:rPr sz="1800" spc="-5" dirty="0">
                <a:latin typeface="Arial MT"/>
                <a:cs typeface="Arial MT"/>
              </a:rPr>
              <a:t>in</a:t>
            </a:r>
            <a:r>
              <a:rPr sz="1800" dirty="0">
                <a:latin typeface="Arial MT"/>
                <a:cs typeface="Arial MT"/>
              </a:rPr>
              <a:t> </a:t>
            </a:r>
            <a:r>
              <a:rPr sz="1800" spc="-5" dirty="0">
                <a:latin typeface="Arial MT"/>
                <a:cs typeface="Arial MT"/>
              </a:rPr>
              <a:t>a</a:t>
            </a:r>
            <a:r>
              <a:rPr sz="1800" dirty="0">
                <a:latin typeface="Arial MT"/>
                <a:cs typeface="Arial MT"/>
              </a:rPr>
              <a:t> </a:t>
            </a:r>
            <a:r>
              <a:rPr sz="1800" spc="-5" dirty="0">
                <a:latin typeface="Arial MT"/>
                <a:cs typeface="Arial MT"/>
              </a:rPr>
              <a:t>machine</a:t>
            </a:r>
            <a:r>
              <a:rPr sz="1800" dirty="0">
                <a:latin typeface="Arial MT"/>
                <a:cs typeface="Arial MT"/>
              </a:rPr>
              <a:t> </a:t>
            </a:r>
            <a:r>
              <a:rPr sz="1800" spc="-5" dirty="0">
                <a:latin typeface="Arial MT"/>
                <a:cs typeface="Arial MT"/>
              </a:rPr>
              <a:t>learning </a:t>
            </a:r>
            <a:r>
              <a:rPr sz="1800" spc="-490" dirty="0">
                <a:latin typeface="Arial MT"/>
                <a:cs typeface="Arial MT"/>
              </a:rPr>
              <a:t> </a:t>
            </a:r>
            <a:r>
              <a:rPr sz="1800" spc="-5" dirty="0">
                <a:latin typeface="Arial MT"/>
                <a:cs typeface="Arial MT"/>
              </a:rPr>
              <a:t>context, </a:t>
            </a:r>
            <a:r>
              <a:rPr sz="1800" dirty="0">
                <a:latin typeface="Arial MT"/>
                <a:cs typeface="Arial MT"/>
              </a:rPr>
              <a:t>this data </a:t>
            </a:r>
            <a:r>
              <a:rPr sz="1800" spc="-5" dirty="0">
                <a:latin typeface="Arial MT"/>
                <a:cs typeface="Arial MT"/>
              </a:rPr>
              <a:t>is typically much </a:t>
            </a:r>
            <a:r>
              <a:rPr sz="1800" dirty="0">
                <a:latin typeface="Arial MT"/>
                <a:cs typeface="Arial MT"/>
              </a:rPr>
              <a:t> </a:t>
            </a:r>
            <a:r>
              <a:rPr sz="1800" spc="-5" dirty="0">
                <a:solidFill>
                  <a:srgbClr val="FF0000"/>
                </a:solidFill>
                <a:latin typeface="Arial MT"/>
                <a:cs typeface="Arial MT"/>
              </a:rPr>
              <a:t>larger</a:t>
            </a:r>
            <a:r>
              <a:rPr sz="1800" spc="10" dirty="0">
                <a:solidFill>
                  <a:srgbClr val="FF0000"/>
                </a:solidFill>
                <a:latin typeface="Arial MT"/>
                <a:cs typeface="Arial MT"/>
              </a:rPr>
              <a:t> </a:t>
            </a:r>
            <a:r>
              <a:rPr sz="1800" spc="-5" dirty="0">
                <a:solidFill>
                  <a:srgbClr val="FF0000"/>
                </a:solidFill>
                <a:latin typeface="Arial MT"/>
                <a:cs typeface="Arial MT"/>
              </a:rPr>
              <a:t>and</a:t>
            </a:r>
            <a:r>
              <a:rPr sz="1800" spc="5" dirty="0">
                <a:solidFill>
                  <a:srgbClr val="FF0000"/>
                </a:solidFill>
                <a:latin typeface="Arial MT"/>
                <a:cs typeface="Arial MT"/>
              </a:rPr>
              <a:t> </a:t>
            </a:r>
            <a:r>
              <a:rPr sz="1800" spc="-5" dirty="0">
                <a:solidFill>
                  <a:srgbClr val="FF0000"/>
                </a:solidFill>
                <a:latin typeface="Arial MT"/>
                <a:cs typeface="Arial MT"/>
              </a:rPr>
              <a:t>more complex</a:t>
            </a:r>
            <a:r>
              <a:rPr sz="1800" spc="-5" dirty="0">
                <a:latin typeface="Arial MT"/>
                <a:cs typeface="Arial MT"/>
              </a:rPr>
              <a:t>.</a:t>
            </a:r>
            <a:endParaRPr sz="1800">
              <a:latin typeface="Arial MT"/>
              <a:cs typeface="Arial MT"/>
            </a:endParaRPr>
          </a:p>
        </p:txBody>
      </p:sp>
      <p:sp>
        <p:nvSpPr>
          <p:cNvPr id="9" name="object 9"/>
          <p:cNvSpPr txBox="1"/>
          <p:nvPr/>
        </p:nvSpPr>
        <p:spPr>
          <a:xfrm>
            <a:off x="8083042" y="3741801"/>
            <a:ext cx="3750945" cy="880744"/>
          </a:xfrm>
          <a:prstGeom prst="rect">
            <a:avLst/>
          </a:prstGeom>
        </p:spPr>
        <p:txBody>
          <a:bodyPr vert="horz" wrap="square" lIns="0" tIns="12700" rIns="0" bIns="0" rtlCol="0">
            <a:spAutoFit/>
          </a:bodyPr>
          <a:lstStyle/>
          <a:p>
            <a:pPr marL="12700" marR="5080" algn="just">
              <a:lnSpc>
                <a:spcPct val="100000"/>
              </a:lnSpc>
              <a:spcBef>
                <a:spcPts val="100"/>
              </a:spcBef>
            </a:pPr>
            <a:r>
              <a:rPr sz="2000" b="1" spc="-5" dirty="0">
                <a:solidFill>
                  <a:srgbClr val="FF0000"/>
                </a:solidFill>
                <a:latin typeface="Arial"/>
                <a:cs typeface="Arial"/>
              </a:rPr>
              <a:t>Output: </a:t>
            </a:r>
            <a:r>
              <a:rPr sz="1800" spc="-5" dirty="0">
                <a:latin typeface="Arial MT"/>
                <a:cs typeface="Arial MT"/>
              </a:rPr>
              <a:t>This is </a:t>
            </a:r>
            <a:r>
              <a:rPr sz="1800" dirty="0">
                <a:latin typeface="Arial MT"/>
                <a:cs typeface="Arial MT"/>
              </a:rPr>
              <a:t>the </a:t>
            </a:r>
            <a:r>
              <a:rPr sz="1800" spc="-5" dirty="0">
                <a:solidFill>
                  <a:srgbClr val="FF0000"/>
                </a:solidFill>
                <a:latin typeface="Arial MT"/>
                <a:cs typeface="Arial MT"/>
              </a:rPr>
              <a:t>desired result </a:t>
            </a:r>
            <a:r>
              <a:rPr sz="1800" dirty="0">
                <a:solidFill>
                  <a:srgbClr val="FF0000"/>
                </a:solidFill>
                <a:latin typeface="Arial MT"/>
                <a:cs typeface="Arial MT"/>
              </a:rPr>
              <a:t> </a:t>
            </a:r>
            <a:r>
              <a:rPr sz="1800" spc="-5" dirty="0">
                <a:latin typeface="Arial MT"/>
                <a:cs typeface="Arial MT"/>
              </a:rPr>
              <a:t>that </a:t>
            </a:r>
            <a:r>
              <a:rPr sz="1800" spc="-10" dirty="0">
                <a:latin typeface="Arial MT"/>
                <a:cs typeface="Arial MT"/>
              </a:rPr>
              <a:t>you want </a:t>
            </a:r>
            <a:r>
              <a:rPr sz="1800" spc="-5" dirty="0">
                <a:latin typeface="Arial MT"/>
                <a:cs typeface="Arial MT"/>
              </a:rPr>
              <a:t>the system </a:t>
            </a:r>
            <a:r>
              <a:rPr sz="1800" dirty="0">
                <a:latin typeface="Arial MT"/>
                <a:cs typeface="Arial MT"/>
              </a:rPr>
              <a:t>to </a:t>
            </a:r>
            <a:r>
              <a:rPr sz="1800" spc="-5" dirty="0">
                <a:latin typeface="Arial MT"/>
                <a:cs typeface="Arial MT"/>
              </a:rPr>
              <a:t>produce </a:t>
            </a:r>
            <a:r>
              <a:rPr sz="1800" dirty="0">
                <a:latin typeface="Arial MT"/>
                <a:cs typeface="Arial MT"/>
              </a:rPr>
              <a:t> </a:t>
            </a:r>
            <a:r>
              <a:rPr sz="1800" spc="-5" dirty="0">
                <a:solidFill>
                  <a:srgbClr val="FF0000"/>
                </a:solidFill>
                <a:latin typeface="Arial MT"/>
                <a:cs typeface="Arial MT"/>
              </a:rPr>
              <a:t>based</a:t>
            </a:r>
            <a:r>
              <a:rPr sz="1800" dirty="0">
                <a:solidFill>
                  <a:srgbClr val="FF0000"/>
                </a:solidFill>
                <a:latin typeface="Arial MT"/>
                <a:cs typeface="Arial MT"/>
              </a:rPr>
              <a:t> </a:t>
            </a:r>
            <a:r>
              <a:rPr sz="1800" spc="-5" dirty="0">
                <a:solidFill>
                  <a:srgbClr val="FF0000"/>
                </a:solidFill>
                <a:latin typeface="Arial MT"/>
                <a:cs typeface="Arial MT"/>
              </a:rPr>
              <a:t>on </a:t>
            </a:r>
            <a:r>
              <a:rPr sz="1800" dirty="0">
                <a:solidFill>
                  <a:srgbClr val="FF0000"/>
                </a:solidFill>
                <a:latin typeface="Arial MT"/>
                <a:cs typeface="Arial MT"/>
              </a:rPr>
              <a:t>the</a:t>
            </a:r>
            <a:r>
              <a:rPr sz="1800" spc="-10" dirty="0">
                <a:solidFill>
                  <a:srgbClr val="FF0000"/>
                </a:solidFill>
                <a:latin typeface="Arial MT"/>
                <a:cs typeface="Arial MT"/>
              </a:rPr>
              <a:t> </a:t>
            </a:r>
            <a:r>
              <a:rPr sz="1800" spc="-5" dirty="0">
                <a:solidFill>
                  <a:srgbClr val="FF0000"/>
                </a:solidFill>
                <a:latin typeface="Arial MT"/>
                <a:cs typeface="Arial MT"/>
              </a:rPr>
              <a:t>data</a:t>
            </a:r>
            <a:r>
              <a:rPr sz="1800" spc="-5" dirty="0">
                <a:latin typeface="Arial MT"/>
                <a:cs typeface="Arial MT"/>
              </a:rPr>
              <a:t>.</a:t>
            </a:r>
            <a:endParaRPr sz="1800">
              <a:latin typeface="Arial MT"/>
              <a:cs typeface="Arial MT"/>
            </a:endParaRPr>
          </a:p>
        </p:txBody>
      </p:sp>
      <p:sp>
        <p:nvSpPr>
          <p:cNvPr id="10" name="object 10"/>
          <p:cNvSpPr txBox="1"/>
          <p:nvPr/>
        </p:nvSpPr>
        <p:spPr>
          <a:xfrm>
            <a:off x="8083042" y="4871084"/>
            <a:ext cx="3750945" cy="1397635"/>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Arial MT"/>
                <a:cs typeface="Arial MT"/>
              </a:rPr>
              <a:t>For </a:t>
            </a:r>
            <a:r>
              <a:rPr sz="1800" spc="-5" dirty="0">
                <a:latin typeface="Arial MT"/>
                <a:cs typeface="Arial MT"/>
              </a:rPr>
              <a:t>example, if </a:t>
            </a:r>
            <a:r>
              <a:rPr sz="1800" spc="-10" dirty="0">
                <a:latin typeface="Arial MT"/>
                <a:cs typeface="Arial MT"/>
              </a:rPr>
              <a:t>you want </a:t>
            </a:r>
            <a:r>
              <a:rPr sz="1800" spc="-5" dirty="0">
                <a:latin typeface="Arial MT"/>
                <a:cs typeface="Arial MT"/>
              </a:rPr>
              <a:t>a machine </a:t>
            </a:r>
            <a:r>
              <a:rPr sz="1800" dirty="0">
                <a:latin typeface="Arial MT"/>
                <a:cs typeface="Arial MT"/>
              </a:rPr>
              <a:t> </a:t>
            </a:r>
            <a:r>
              <a:rPr sz="1800" spc="-5" dirty="0">
                <a:latin typeface="Arial MT"/>
                <a:cs typeface="Arial MT"/>
              </a:rPr>
              <a:t>learning </a:t>
            </a:r>
            <a:r>
              <a:rPr sz="1800" dirty="0">
                <a:latin typeface="Arial MT"/>
                <a:cs typeface="Arial MT"/>
              </a:rPr>
              <a:t>model to </a:t>
            </a:r>
            <a:r>
              <a:rPr sz="1800" spc="-5" dirty="0">
                <a:solidFill>
                  <a:srgbClr val="FF0000"/>
                </a:solidFill>
                <a:latin typeface="Arial MT"/>
                <a:cs typeface="Arial MT"/>
              </a:rPr>
              <a:t>recognize </a:t>
            </a:r>
            <a:r>
              <a:rPr sz="1800" dirty="0">
                <a:solidFill>
                  <a:srgbClr val="FF0000"/>
                </a:solidFill>
                <a:latin typeface="Arial MT"/>
                <a:cs typeface="Arial MT"/>
              </a:rPr>
              <a:t>cats </a:t>
            </a:r>
            <a:r>
              <a:rPr sz="1800" spc="-10" dirty="0">
                <a:latin typeface="Arial MT"/>
                <a:cs typeface="Arial MT"/>
              </a:rPr>
              <a:t>in </a:t>
            </a:r>
            <a:r>
              <a:rPr sz="1800" spc="-5" dirty="0">
                <a:latin typeface="Arial MT"/>
                <a:cs typeface="Arial MT"/>
              </a:rPr>
              <a:t> images, </a:t>
            </a:r>
            <a:r>
              <a:rPr sz="1800" dirty="0">
                <a:latin typeface="Arial MT"/>
                <a:cs typeface="Arial MT"/>
              </a:rPr>
              <a:t>the </a:t>
            </a:r>
            <a:r>
              <a:rPr sz="1800" spc="-5" dirty="0">
                <a:latin typeface="Arial MT"/>
                <a:cs typeface="Arial MT"/>
              </a:rPr>
              <a:t>output could </a:t>
            </a:r>
            <a:r>
              <a:rPr sz="1800" dirty="0">
                <a:latin typeface="Arial MT"/>
                <a:cs typeface="Arial MT"/>
              </a:rPr>
              <a:t>be </a:t>
            </a:r>
            <a:r>
              <a:rPr sz="1800" b="1" u="heavy" dirty="0">
                <a:solidFill>
                  <a:srgbClr val="00AFEF"/>
                </a:solidFill>
                <a:uFill>
                  <a:solidFill>
                    <a:srgbClr val="00AFEF"/>
                  </a:solidFill>
                </a:uFill>
                <a:latin typeface="Arial"/>
                <a:cs typeface="Arial"/>
              </a:rPr>
              <a:t>labels </a:t>
            </a:r>
            <a:r>
              <a:rPr sz="1800" b="1" spc="5" dirty="0">
                <a:solidFill>
                  <a:srgbClr val="00AFEF"/>
                </a:solidFill>
                <a:latin typeface="Arial"/>
                <a:cs typeface="Arial"/>
              </a:rPr>
              <a:t> </a:t>
            </a:r>
            <a:r>
              <a:rPr sz="1800" spc="-5" dirty="0">
                <a:latin typeface="Arial MT"/>
                <a:cs typeface="Arial MT"/>
              </a:rPr>
              <a:t>indicating whether a </a:t>
            </a:r>
            <a:r>
              <a:rPr sz="1800" dirty="0">
                <a:latin typeface="Arial MT"/>
                <a:cs typeface="Arial MT"/>
              </a:rPr>
              <a:t>cat </a:t>
            </a:r>
            <a:r>
              <a:rPr sz="1800" spc="-5" dirty="0">
                <a:latin typeface="Arial MT"/>
                <a:cs typeface="Arial MT"/>
              </a:rPr>
              <a:t>is present </a:t>
            </a:r>
            <a:r>
              <a:rPr sz="1800" spc="-10" dirty="0">
                <a:latin typeface="Arial MT"/>
                <a:cs typeface="Arial MT"/>
              </a:rPr>
              <a:t>in </a:t>
            </a:r>
            <a:r>
              <a:rPr sz="1800" spc="-490" dirty="0">
                <a:latin typeface="Arial MT"/>
                <a:cs typeface="Arial MT"/>
              </a:rPr>
              <a:t> </a:t>
            </a:r>
            <a:r>
              <a:rPr sz="1800" spc="-5" dirty="0">
                <a:latin typeface="Arial MT"/>
                <a:cs typeface="Arial MT"/>
              </a:rPr>
              <a:t>each</a:t>
            </a:r>
            <a:r>
              <a:rPr sz="1800" spc="5" dirty="0">
                <a:latin typeface="Arial MT"/>
                <a:cs typeface="Arial MT"/>
              </a:rPr>
              <a:t> </a:t>
            </a:r>
            <a:r>
              <a:rPr sz="1800" spc="-5" dirty="0">
                <a:latin typeface="Arial MT"/>
                <a:cs typeface="Arial MT"/>
              </a:rPr>
              <a:t>image.</a:t>
            </a:r>
            <a:endParaRPr sz="1800">
              <a:latin typeface="Arial MT"/>
              <a:cs typeface="Aria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1595100" cy="143510"/>
            <a:chOff x="0" y="6678168"/>
            <a:chExt cx="11595100" cy="14351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5"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grpSp>
      <p:sp>
        <p:nvSpPr>
          <p:cNvPr id="5" name="object 5"/>
          <p:cNvSpPr txBox="1"/>
          <p:nvPr/>
        </p:nvSpPr>
        <p:spPr>
          <a:xfrm>
            <a:off x="10403585" y="6656628"/>
            <a:ext cx="11690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pic>
        <p:nvPicPr>
          <p:cNvPr id="6" name="object 6"/>
          <p:cNvPicPr/>
          <p:nvPr/>
        </p:nvPicPr>
        <p:blipFill>
          <a:blip r:embed="rId2" cstate="print"/>
          <a:stretch>
            <a:fillRect/>
          </a:stretch>
        </p:blipFill>
        <p:spPr>
          <a:xfrm>
            <a:off x="0" y="6821423"/>
            <a:ext cx="12191999" cy="36573"/>
          </a:xfrm>
          <a:prstGeom prst="rect">
            <a:avLst/>
          </a:prstGeom>
        </p:spPr>
      </p:pic>
      <p:sp>
        <p:nvSpPr>
          <p:cNvPr id="7" name="object 7"/>
          <p:cNvSpPr/>
          <p:nvPr/>
        </p:nvSpPr>
        <p:spPr>
          <a:xfrm>
            <a:off x="0" y="0"/>
            <a:ext cx="12192000" cy="1297305"/>
          </a:xfrm>
          <a:custGeom>
            <a:avLst/>
            <a:gdLst/>
            <a:ahLst/>
            <a:cxnLst/>
            <a:rect l="l" t="t" r="r" b="b"/>
            <a:pathLst>
              <a:path w="12192000" h="1297305">
                <a:moveTo>
                  <a:pt x="0" y="1296924"/>
                </a:moveTo>
                <a:lnTo>
                  <a:pt x="12192000" y="1296924"/>
                </a:lnTo>
                <a:lnTo>
                  <a:pt x="12192000" y="0"/>
                </a:lnTo>
                <a:lnTo>
                  <a:pt x="0" y="0"/>
                </a:lnTo>
                <a:lnTo>
                  <a:pt x="0" y="1296924"/>
                </a:lnTo>
                <a:close/>
              </a:path>
            </a:pathLst>
          </a:custGeom>
          <a:solidFill>
            <a:srgbClr val="000000"/>
          </a:solidFill>
        </p:spPr>
        <p:txBody>
          <a:bodyPr wrap="square" lIns="0" tIns="0" rIns="0" bIns="0" rtlCol="0"/>
          <a:lstStyle/>
          <a:p>
            <a:endParaRPr/>
          </a:p>
        </p:txBody>
      </p:sp>
      <p:sp>
        <p:nvSpPr>
          <p:cNvPr id="8" name="object 8"/>
          <p:cNvSpPr txBox="1">
            <a:spLocks noGrp="1"/>
          </p:cNvSpPr>
          <p:nvPr>
            <p:ph type="title"/>
          </p:nvPr>
        </p:nvSpPr>
        <p:spPr>
          <a:xfrm>
            <a:off x="380491" y="337566"/>
            <a:ext cx="3224530" cy="635000"/>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C8F0FF"/>
                </a:solidFill>
                <a:latin typeface="Segoe UI Light"/>
                <a:cs typeface="Segoe UI Light"/>
              </a:rPr>
              <a:t>Brief</a:t>
            </a:r>
            <a:r>
              <a:rPr sz="4000" spc="-80" dirty="0">
                <a:solidFill>
                  <a:srgbClr val="C8F0FF"/>
                </a:solidFill>
                <a:latin typeface="Segoe UI Light"/>
                <a:cs typeface="Segoe UI Light"/>
              </a:rPr>
              <a:t> </a:t>
            </a:r>
            <a:r>
              <a:rPr sz="4000" spc="-5" dirty="0">
                <a:solidFill>
                  <a:srgbClr val="C8F0FF"/>
                </a:solidFill>
                <a:latin typeface="Segoe UI Light"/>
                <a:cs typeface="Segoe UI Light"/>
              </a:rPr>
              <a:t>About</a:t>
            </a:r>
            <a:r>
              <a:rPr sz="4000" spc="-95" dirty="0">
                <a:solidFill>
                  <a:srgbClr val="C8F0FF"/>
                </a:solidFill>
                <a:latin typeface="Segoe UI Light"/>
                <a:cs typeface="Segoe UI Light"/>
              </a:rPr>
              <a:t> </a:t>
            </a:r>
            <a:r>
              <a:rPr sz="4000" spc="-25" dirty="0">
                <a:solidFill>
                  <a:srgbClr val="C8F0FF"/>
                </a:solidFill>
                <a:latin typeface="Segoe UI Light"/>
                <a:cs typeface="Segoe UI Light"/>
              </a:rPr>
              <a:t>Me</a:t>
            </a:r>
            <a:endParaRPr sz="4000">
              <a:latin typeface="Segoe UI Light"/>
              <a:cs typeface="Segoe UI Light"/>
            </a:endParaRPr>
          </a:p>
        </p:txBody>
      </p:sp>
      <p:sp>
        <p:nvSpPr>
          <p:cNvPr id="9" name="object 9"/>
          <p:cNvSpPr txBox="1"/>
          <p:nvPr/>
        </p:nvSpPr>
        <p:spPr>
          <a:xfrm>
            <a:off x="11168253" y="6428333"/>
            <a:ext cx="10795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78787"/>
                </a:solidFill>
                <a:latin typeface="Segoe UI"/>
                <a:cs typeface="Segoe UI"/>
              </a:rPr>
              <a:t>2</a:t>
            </a:r>
            <a:endParaRPr sz="1200">
              <a:latin typeface="Segoe UI"/>
              <a:cs typeface="Segoe UI"/>
            </a:endParaRPr>
          </a:p>
        </p:txBody>
      </p:sp>
      <p:grpSp>
        <p:nvGrpSpPr>
          <p:cNvPr id="10" name="object 10"/>
          <p:cNvGrpSpPr/>
          <p:nvPr/>
        </p:nvGrpSpPr>
        <p:grpSpPr>
          <a:xfrm>
            <a:off x="57657" y="1351533"/>
            <a:ext cx="11657965" cy="5226685"/>
            <a:chOff x="57657" y="1351533"/>
            <a:chExt cx="11657965" cy="5226685"/>
          </a:xfrm>
        </p:grpSpPr>
        <p:sp>
          <p:nvSpPr>
            <p:cNvPr id="11" name="object 11"/>
            <p:cNvSpPr/>
            <p:nvPr/>
          </p:nvSpPr>
          <p:spPr>
            <a:xfrm>
              <a:off x="64007" y="1357883"/>
              <a:ext cx="1094105" cy="5213985"/>
            </a:xfrm>
            <a:custGeom>
              <a:avLst/>
              <a:gdLst/>
              <a:ahLst/>
              <a:cxnLst/>
              <a:rect l="l" t="t" r="r" b="b"/>
              <a:pathLst>
                <a:path w="1094105" h="5213984">
                  <a:moveTo>
                    <a:pt x="15251" y="0"/>
                  </a:moveTo>
                  <a:lnTo>
                    <a:pt x="49213" y="34416"/>
                  </a:lnTo>
                  <a:lnTo>
                    <a:pt x="82638" y="69214"/>
                  </a:lnTo>
                  <a:lnTo>
                    <a:pt x="115506" y="104266"/>
                  </a:lnTo>
                  <a:lnTo>
                    <a:pt x="147840" y="139700"/>
                  </a:lnTo>
                  <a:lnTo>
                    <a:pt x="179628" y="175513"/>
                  </a:lnTo>
                  <a:lnTo>
                    <a:pt x="210870" y="211581"/>
                  </a:lnTo>
                  <a:lnTo>
                    <a:pt x="241579" y="247903"/>
                  </a:lnTo>
                  <a:lnTo>
                    <a:pt x="271741" y="284606"/>
                  </a:lnTo>
                  <a:lnTo>
                    <a:pt x="301345" y="321563"/>
                  </a:lnTo>
                  <a:lnTo>
                    <a:pt x="330428" y="358775"/>
                  </a:lnTo>
                  <a:lnTo>
                    <a:pt x="358952" y="396366"/>
                  </a:lnTo>
                  <a:lnTo>
                    <a:pt x="386930" y="434086"/>
                  </a:lnTo>
                  <a:lnTo>
                    <a:pt x="414375" y="472186"/>
                  </a:lnTo>
                  <a:lnTo>
                    <a:pt x="441274" y="510539"/>
                  </a:lnTo>
                  <a:lnTo>
                    <a:pt x="467626" y="549148"/>
                  </a:lnTo>
                  <a:lnTo>
                    <a:pt x="493445" y="588010"/>
                  </a:lnTo>
                  <a:lnTo>
                    <a:pt x="518706" y="627126"/>
                  </a:lnTo>
                  <a:lnTo>
                    <a:pt x="543433" y="666495"/>
                  </a:lnTo>
                  <a:lnTo>
                    <a:pt x="567613" y="706119"/>
                  </a:lnTo>
                  <a:lnTo>
                    <a:pt x="591261" y="745998"/>
                  </a:lnTo>
                  <a:lnTo>
                    <a:pt x="614349" y="786129"/>
                  </a:lnTo>
                  <a:lnTo>
                    <a:pt x="636905" y="826388"/>
                  </a:lnTo>
                  <a:lnTo>
                    <a:pt x="658914" y="866901"/>
                  </a:lnTo>
                  <a:lnTo>
                    <a:pt x="680377" y="907668"/>
                  </a:lnTo>
                  <a:lnTo>
                    <a:pt x="701294" y="948563"/>
                  </a:lnTo>
                  <a:lnTo>
                    <a:pt x="721664" y="989711"/>
                  </a:lnTo>
                  <a:lnTo>
                    <a:pt x="741502" y="1031113"/>
                  </a:lnTo>
                  <a:lnTo>
                    <a:pt x="760793" y="1072641"/>
                  </a:lnTo>
                  <a:lnTo>
                    <a:pt x="779538" y="1114425"/>
                  </a:lnTo>
                  <a:lnTo>
                    <a:pt x="797750" y="1156335"/>
                  </a:lnTo>
                  <a:lnTo>
                    <a:pt x="815403" y="1198371"/>
                  </a:lnTo>
                  <a:lnTo>
                    <a:pt x="832523" y="1240663"/>
                  </a:lnTo>
                  <a:lnTo>
                    <a:pt x="849096" y="1283080"/>
                  </a:lnTo>
                  <a:lnTo>
                    <a:pt x="865123" y="1325626"/>
                  </a:lnTo>
                  <a:lnTo>
                    <a:pt x="880617" y="1368425"/>
                  </a:lnTo>
                  <a:lnTo>
                    <a:pt x="895553" y="1411351"/>
                  </a:lnTo>
                  <a:lnTo>
                    <a:pt x="909954" y="1454403"/>
                  </a:lnTo>
                  <a:lnTo>
                    <a:pt x="923810" y="1497583"/>
                  </a:lnTo>
                  <a:lnTo>
                    <a:pt x="937132" y="1540890"/>
                  </a:lnTo>
                  <a:lnTo>
                    <a:pt x="949896" y="1584325"/>
                  </a:lnTo>
                  <a:lnTo>
                    <a:pt x="962126" y="1627886"/>
                  </a:lnTo>
                  <a:lnTo>
                    <a:pt x="973810" y="1671574"/>
                  </a:lnTo>
                  <a:lnTo>
                    <a:pt x="984948" y="1715389"/>
                  </a:lnTo>
                  <a:lnTo>
                    <a:pt x="995540" y="1759330"/>
                  </a:lnTo>
                  <a:lnTo>
                    <a:pt x="1005598" y="1803273"/>
                  </a:lnTo>
                  <a:lnTo>
                    <a:pt x="1015110" y="1847341"/>
                  </a:lnTo>
                  <a:lnTo>
                    <a:pt x="1024077" y="1891538"/>
                  </a:lnTo>
                  <a:lnTo>
                    <a:pt x="1032497" y="1935861"/>
                  </a:lnTo>
                  <a:lnTo>
                    <a:pt x="1040371" y="1980183"/>
                  </a:lnTo>
                  <a:lnTo>
                    <a:pt x="1047711" y="2024633"/>
                  </a:lnTo>
                  <a:lnTo>
                    <a:pt x="1054506" y="2069211"/>
                  </a:lnTo>
                  <a:lnTo>
                    <a:pt x="1060754" y="2113788"/>
                  </a:lnTo>
                  <a:lnTo>
                    <a:pt x="1066457" y="2158365"/>
                  </a:lnTo>
                  <a:lnTo>
                    <a:pt x="1071626" y="2203068"/>
                  </a:lnTo>
                  <a:lnTo>
                    <a:pt x="1076236" y="2247773"/>
                  </a:lnTo>
                  <a:lnTo>
                    <a:pt x="1080312" y="2292604"/>
                  </a:lnTo>
                  <a:lnTo>
                    <a:pt x="1083843" y="2337308"/>
                  </a:lnTo>
                  <a:lnTo>
                    <a:pt x="1086840" y="2382266"/>
                  </a:lnTo>
                  <a:lnTo>
                    <a:pt x="1089279" y="2427097"/>
                  </a:lnTo>
                  <a:lnTo>
                    <a:pt x="1091183" y="2471928"/>
                  </a:lnTo>
                  <a:lnTo>
                    <a:pt x="1092542" y="2516885"/>
                  </a:lnTo>
                  <a:lnTo>
                    <a:pt x="1093355" y="2561843"/>
                  </a:lnTo>
                  <a:lnTo>
                    <a:pt x="1093622" y="2606674"/>
                  </a:lnTo>
                  <a:lnTo>
                    <a:pt x="1093355" y="2651633"/>
                  </a:lnTo>
                  <a:lnTo>
                    <a:pt x="1092542" y="2696591"/>
                  </a:lnTo>
                  <a:lnTo>
                    <a:pt x="1091183" y="2741548"/>
                  </a:lnTo>
                  <a:lnTo>
                    <a:pt x="1089279" y="2786379"/>
                  </a:lnTo>
                  <a:lnTo>
                    <a:pt x="1086840" y="2831210"/>
                  </a:lnTo>
                  <a:lnTo>
                    <a:pt x="1083843" y="2876041"/>
                  </a:lnTo>
                  <a:lnTo>
                    <a:pt x="1080312" y="2920872"/>
                  </a:lnTo>
                  <a:lnTo>
                    <a:pt x="1076236" y="2965704"/>
                  </a:lnTo>
                  <a:lnTo>
                    <a:pt x="1071626" y="3010408"/>
                  </a:lnTo>
                  <a:lnTo>
                    <a:pt x="1066457" y="3055111"/>
                  </a:lnTo>
                  <a:lnTo>
                    <a:pt x="1060754" y="3099689"/>
                  </a:lnTo>
                  <a:lnTo>
                    <a:pt x="1054506" y="3144266"/>
                  </a:lnTo>
                  <a:lnTo>
                    <a:pt x="1047711" y="3188842"/>
                  </a:lnTo>
                  <a:lnTo>
                    <a:pt x="1040371" y="3233292"/>
                  </a:lnTo>
                  <a:lnTo>
                    <a:pt x="1032497" y="3277616"/>
                  </a:lnTo>
                  <a:lnTo>
                    <a:pt x="1024077" y="3321939"/>
                  </a:lnTo>
                  <a:lnTo>
                    <a:pt x="1015110" y="3366134"/>
                  </a:lnTo>
                  <a:lnTo>
                    <a:pt x="1005598" y="3410204"/>
                  </a:lnTo>
                  <a:lnTo>
                    <a:pt x="995540" y="3454146"/>
                  </a:lnTo>
                  <a:lnTo>
                    <a:pt x="984948" y="3498088"/>
                  </a:lnTo>
                  <a:lnTo>
                    <a:pt x="973810" y="3541903"/>
                  </a:lnTo>
                  <a:lnTo>
                    <a:pt x="962126" y="3585591"/>
                  </a:lnTo>
                  <a:lnTo>
                    <a:pt x="949896" y="3629152"/>
                  </a:lnTo>
                  <a:lnTo>
                    <a:pt x="937132" y="3672585"/>
                  </a:lnTo>
                  <a:lnTo>
                    <a:pt x="923810" y="3715892"/>
                  </a:lnTo>
                  <a:lnTo>
                    <a:pt x="909954" y="3759073"/>
                  </a:lnTo>
                  <a:lnTo>
                    <a:pt x="895553" y="3802126"/>
                  </a:lnTo>
                  <a:lnTo>
                    <a:pt x="880617" y="3845052"/>
                  </a:lnTo>
                  <a:lnTo>
                    <a:pt x="865123" y="3887724"/>
                  </a:lnTo>
                  <a:lnTo>
                    <a:pt x="849096" y="3930396"/>
                  </a:lnTo>
                  <a:lnTo>
                    <a:pt x="832523" y="3972814"/>
                  </a:lnTo>
                  <a:lnTo>
                    <a:pt x="815403" y="4015104"/>
                  </a:lnTo>
                  <a:lnTo>
                    <a:pt x="797750" y="4057141"/>
                  </a:lnTo>
                  <a:lnTo>
                    <a:pt x="779538" y="4099052"/>
                  </a:lnTo>
                  <a:lnTo>
                    <a:pt x="760793" y="4140834"/>
                  </a:lnTo>
                  <a:lnTo>
                    <a:pt x="741502" y="4182364"/>
                  </a:lnTo>
                  <a:lnTo>
                    <a:pt x="721664" y="4223639"/>
                  </a:lnTo>
                  <a:lnTo>
                    <a:pt x="701294" y="4264850"/>
                  </a:lnTo>
                  <a:lnTo>
                    <a:pt x="680377" y="4305795"/>
                  </a:lnTo>
                  <a:lnTo>
                    <a:pt x="658914" y="4346536"/>
                  </a:lnTo>
                  <a:lnTo>
                    <a:pt x="636905" y="4387062"/>
                  </a:lnTo>
                  <a:lnTo>
                    <a:pt x="614349" y="4427359"/>
                  </a:lnTo>
                  <a:lnTo>
                    <a:pt x="591261" y="4467440"/>
                  </a:lnTo>
                  <a:lnTo>
                    <a:pt x="567613" y="4507293"/>
                  </a:lnTo>
                  <a:lnTo>
                    <a:pt x="543433" y="4546904"/>
                  </a:lnTo>
                  <a:lnTo>
                    <a:pt x="518706" y="4586274"/>
                  </a:lnTo>
                  <a:lnTo>
                    <a:pt x="493445" y="4625403"/>
                  </a:lnTo>
                  <a:lnTo>
                    <a:pt x="467626" y="4664278"/>
                  </a:lnTo>
                  <a:lnTo>
                    <a:pt x="441274" y="4702886"/>
                  </a:lnTo>
                  <a:lnTo>
                    <a:pt x="414375" y="4741240"/>
                  </a:lnTo>
                  <a:lnTo>
                    <a:pt x="386930" y="4779314"/>
                  </a:lnTo>
                  <a:lnTo>
                    <a:pt x="358952" y="4817135"/>
                  </a:lnTo>
                  <a:lnTo>
                    <a:pt x="330428" y="4854663"/>
                  </a:lnTo>
                  <a:lnTo>
                    <a:pt x="301345" y="4891900"/>
                  </a:lnTo>
                  <a:lnTo>
                    <a:pt x="271741" y="4928857"/>
                  </a:lnTo>
                  <a:lnTo>
                    <a:pt x="241579" y="4965522"/>
                  </a:lnTo>
                  <a:lnTo>
                    <a:pt x="210870" y="5001882"/>
                  </a:lnTo>
                  <a:lnTo>
                    <a:pt x="179628" y="5037937"/>
                  </a:lnTo>
                  <a:lnTo>
                    <a:pt x="147840" y="5073688"/>
                  </a:lnTo>
                  <a:lnTo>
                    <a:pt x="115506" y="5109108"/>
                  </a:lnTo>
                  <a:lnTo>
                    <a:pt x="82638" y="5144211"/>
                  </a:lnTo>
                  <a:lnTo>
                    <a:pt x="49213" y="5178996"/>
                  </a:lnTo>
                  <a:lnTo>
                    <a:pt x="15251" y="5213438"/>
                  </a:lnTo>
                  <a:lnTo>
                    <a:pt x="0" y="5198160"/>
                  </a:lnTo>
                  <a:lnTo>
                    <a:pt x="34032" y="5163642"/>
                  </a:lnTo>
                  <a:lnTo>
                    <a:pt x="67513" y="5128780"/>
                  </a:lnTo>
                  <a:lnTo>
                    <a:pt x="100456" y="5093601"/>
                  </a:lnTo>
                  <a:lnTo>
                    <a:pt x="132842" y="5058092"/>
                  </a:lnTo>
                  <a:lnTo>
                    <a:pt x="164680" y="5022253"/>
                  </a:lnTo>
                  <a:lnTo>
                    <a:pt x="195961" y="4986108"/>
                  </a:lnTo>
                  <a:lnTo>
                    <a:pt x="226707" y="4949659"/>
                  </a:lnTo>
                  <a:lnTo>
                    <a:pt x="256895" y="4912906"/>
                  </a:lnTo>
                  <a:lnTo>
                    <a:pt x="286537" y="4875847"/>
                  </a:lnTo>
                  <a:lnTo>
                    <a:pt x="315633" y="4838509"/>
                  </a:lnTo>
                  <a:lnTo>
                    <a:pt x="344170" y="4800866"/>
                  </a:lnTo>
                  <a:lnTo>
                    <a:pt x="372173" y="4762957"/>
                  </a:lnTo>
                  <a:lnTo>
                    <a:pt x="399618" y="4724768"/>
                  </a:lnTo>
                  <a:lnTo>
                    <a:pt x="426516" y="4686312"/>
                  </a:lnTo>
                  <a:lnTo>
                    <a:pt x="452856" y="4647577"/>
                  </a:lnTo>
                  <a:lnTo>
                    <a:pt x="478663" y="4608601"/>
                  </a:lnTo>
                  <a:lnTo>
                    <a:pt x="503910" y="4569358"/>
                  </a:lnTo>
                  <a:lnTo>
                    <a:pt x="528612" y="4529874"/>
                  </a:lnTo>
                  <a:lnTo>
                    <a:pt x="552767" y="4490135"/>
                  </a:lnTo>
                  <a:lnTo>
                    <a:pt x="576364" y="4450168"/>
                  </a:lnTo>
                  <a:lnTo>
                    <a:pt x="599427" y="4409973"/>
                  </a:lnTo>
                  <a:lnTo>
                    <a:pt x="621931" y="4369549"/>
                  </a:lnTo>
                  <a:lnTo>
                    <a:pt x="643890" y="4328896"/>
                  </a:lnTo>
                  <a:lnTo>
                    <a:pt x="665302" y="4288028"/>
                  </a:lnTo>
                  <a:lnTo>
                    <a:pt x="686155" y="4246956"/>
                  </a:lnTo>
                  <a:lnTo>
                    <a:pt x="706462" y="4205732"/>
                  </a:lnTo>
                  <a:lnTo>
                    <a:pt x="726224" y="4164203"/>
                  </a:lnTo>
                  <a:lnTo>
                    <a:pt x="745439" y="4122547"/>
                  </a:lnTo>
                  <a:lnTo>
                    <a:pt x="764095" y="4080637"/>
                  </a:lnTo>
                  <a:lnTo>
                    <a:pt x="782218" y="4038600"/>
                  </a:lnTo>
                  <a:lnTo>
                    <a:pt x="799782" y="3996435"/>
                  </a:lnTo>
                  <a:lnTo>
                    <a:pt x="816800" y="3954017"/>
                  </a:lnTo>
                  <a:lnTo>
                    <a:pt x="833272" y="3911473"/>
                  </a:lnTo>
                  <a:lnTo>
                    <a:pt x="849185" y="3868674"/>
                  </a:lnTo>
                  <a:lnTo>
                    <a:pt x="864552" y="3825875"/>
                  </a:lnTo>
                  <a:lnTo>
                    <a:pt x="879373" y="3782822"/>
                  </a:lnTo>
                  <a:lnTo>
                    <a:pt x="893648" y="3739641"/>
                  </a:lnTo>
                  <a:lnTo>
                    <a:pt x="907376" y="3696334"/>
                  </a:lnTo>
                  <a:lnTo>
                    <a:pt x="920546" y="3652901"/>
                  </a:lnTo>
                  <a:lnTo>
                    <a:pt x="933170" y="3609340"/>
                  </a:lnTo>
                  <a:lnTo>
                    <a:pt x="945248" y="3565652"/>
                  </a:lnTo>
                  <a:lnTo>
                    <a:pt x="956779" y="3521836"/>
                  </a:lnTo>
                  <a:lnTo>
                    <a:pt x="967752" y="3477895"/>
                  </a:lnTo>
                  <a:lnTo>
                    <a:pt x="978179" y="3433826"/>
                  </a:lnTo>
                  <a:lnTo>
                    <a:pt x="988060" y="3389756"/>
                  </a:lnTo>
                  <a:lnTo>
                    <a:pt x="997394" y="3345433"/>
                  </a:lnTo>
                  <a:lnTo>
                    <a:pt x="1006182" y="3301110"/>
                  </a:lnTo>
                  <a:lnTo>
                    <a:pt x="1014412" y="3256788"/>
                  </a:lnTo>
                  <a:lnTo>
                    <a:pt x="1022095" y="3212210"/>
                  </a:lnTo>
                  <a:lnTo>
                    <a:pt x="1029233" y="3167760"/>
                  </a:lnTo>
                  <a:lnTo>
                    <a:pt x="1035824" y="3123057"/>
                  </a:lnTo>
                  <a:lnTo>
                    <a:pt x="1041857" y="3078353"/>
                  </a:lnTo>
                  <a:lnTo>
                    <a:pt x="1047343" y="3033648"/>
                  </a:lnTo>
                  <a:lnTo>
                    <a:pt x="1052283" y="2988817"/>
                  </a:lnTo>
                  <a:lnTo>
                    <a:pt x="1056678" y="2943986"/>
                  </a:lnTo>
                  <a:lnTo>
                    <a:pt x="1060526" y="2899155"/>
                  </a:lnTo>
                  <a:lnTo>
                    <a:pt x="1063815" y="2854197"/>
                  </a:lnTo>
                  <a:lnTo>
                    <a:pt x="1066558" y="2809240"/>
                  </a:lnTo>
                  <a:lnTo>
                    <a:pt x="1068755" y="2764282"/>
                  </a:lnTo>
                  <a:lnTo>
                    <a:pt x="1070406" y="2719323"/>
                  </a:lnTo>
                  <a:lnTo>
                    <a:pt x="1071498" y="2674239"/>
                  </a:lnTo>
                  <a:lnTo>
                    <a:pt x="1072045" y="2629280"/>
                  </a:lnTo>
                  <a:lnTo>
                    <a:pt x="1072045" y="2584196"/>
                  </a:lnTo>
                  <a:lnTo>
                    <a:pt x="1071498" y="2539238"/>
                  </a:lnTo>
                  <a:lnTo>
                    <a:pt x="1070406" y="2494153"/>
                  </a:lnTo>
                  <a:lnTo>
                    <a:pt x="1068755" y="2449195"/>
                  </a:lnTo>
                  <a:lnTo>
                    <a:pt x="1066558" y="2404236"/>
                  </a:lnTo>
                  <a:lnTo>
                    <a:pt x="1063815" y="2359279"/>
                  </a:lnTo>
                  <a:lnTo>
                    <a:pt x="1060526" y="2314321"/>
                  </a:lnTo>
                  <a:lnTo>
                    <a:pt x="1056678" y="2269490"/>
                  </a:lnTo>
                  <a:lnTo>
                    <a:pt x="1052283" y="2224658"/>
                  </a:lnTo>
                  <a:lnTo>
                    <a:pt x="1047343" y="2179828"/>
                  </a:lnTo>
                  <a:lnTo>
                    <a:pt x="1041857" y="2135124"/>
                  </a:lnTo>
                  <a:lnTo>
                    <a:pt x="1035824" y="2090419"/>
                  </a:lnTo>
                  <a:lnTo>
                    <a:pt x="1029233" y="2045842"/>
                  </a:lnTo>
                  <a:lnTo>
                    <a:pt x="1022095" y="2001265"/>
                  </a:lnTo>
                  <a:lnTo>
                    <a:pt x="1014412" y="1956689"/>
                  </a:lnTo>
                  <a:lnTo>
                    <a:pt x="1006182" y="1912365"/>
                  </a:lnTo>
                  <a:lnTo>
                    <a:pt x="997394" y="1868042"/>
                  </a:lnTo>
                  <a:lnTo>
                    <a:pt x="988060" y="1823846"/>
                  </a:lnTo>
                  <a:lnTo>
                    <a:pt x="978179" y="1779651"/>
                  </a:lnTo>
                  <a:lnTo>
                    <a:pt x="967752" y="1735581"/>
                  </a:lnTo>
                  <a:lnTo>
                    <a:pt x="956779" y="1691639"/>
                  </a:lnTo>
                  <a:lnTo>
                    <a:pt x="945248" y="1647825"/>
                  </a:lnTo>
                  <a:lnTo>
                    <a:pt x="933170" y="1604137"/>
                  </a:lnTo>
                  <a:lnTo>
                    <a:pt x="920546" y="1560576"/>
                  </a:lnTo>
                  <a:lnTo>
                    <a:pt x="907376" y="1517141"/>
                  </a:lnTo>
                  <a:lnTo>
                    <a:pt x="893648" y="1473835"/>
                  </a:lnTo>
                  <a:lnTo>
                    <a:pt x="879373" y="1430654"/>
                  </a:lnTo>
                  <a:lnTo>
                    <a:pt x="864552" y="1387602"/>
                  </a:lnTo>
                  <a:lnTo>
                    <a:pt x="849185" y="1344802"/>
                  </a:lnTo>
                  <a:lnTo>
                    <a:pt x="833272" y="1302003"/>
                  </a:lnTo>
                  <a:lnTo>
                    <a:pt x="816800" y="1259458"/>
                  </a:lnTo>
                  <a:lnTo>
                    <a:pt x="799782" y="1217040"/>
                  </a:lnTo>
                  <a:lnTo>
                    <a:pt x="782218" y="1174877"/>
                  </a:lnTo>
                  <a:lnTo>
                    <a:pt x="764095" y="1132839"/>
                  </a:lnTo>
                  <a:lnTo>
                    <a:pt x="745439" y="1090929"/>
                  </a:lnTo>
                  <a:lnTo>
                    <a:pt x="726224" y="1049274"/>
                  </a:lnTo>
                  <a:lnTo>
                    <a:pt x="706462" y="1007871"/>
                  </a:lnTo>
                  <a:lnTo>
                    <a:pt x="686155" y="966596"/>
                  </a:lnTo>
                  <a:lnTo>
                    <a:pt x="665302" y="925449"/>
                  </a:lnTo>
                  <a:lnTo>
                    <a:pt x="643890" y="884554"/>
                  </a:lnTo>
                  <a:lnTo>
                    <a:pt x="621931" y="843914"/>
                  </a:lnTo>
                  <a:lnTo>
                    <a:pt x="599427" y="803528"/>
                  </a:lnTo>
                  <a:lnTo>
                    <a:pt x="576364" y="763396"/>
                  </a:lnTo>
                  <a:lnTo>
                    <a:pt x="552767" y="723391"/>
                  </a:lnTo>
                  <a:lnTo>
                    <a:pt x="528612" y="683640"/>
                  </a:lnTo>
                  <a:lnTo>
                    <a:pt x="503910" y="644143"/>
                  </a:lnTo>
                  <a:lnTo>
                    <a:pt x="478663" y="604901"/>
                  </a:lnTo>
                  <a:lnTo>
                    <a:pt x="452856" y="565912"/>
                  </a:lnTo>
                  <a:lnTo>
                    <a:pt x="426516" y="527176"/>
                  </a:lnTo>
                  <a:lnTo>
                    <a:pt x="399618" y="488695"/>
                  </a:lnTo>
                  <a:lnTo>
                    <a:pt x="372173" y="450595"/>
                  </a:lnTo>
                  <a:lnTo>
                    <a:pt x="344170" y="412623"/>
                  </a:lnTo>
                  <a:lnTo>
                    <a:pt x="315633" y="375030"/>
                  </a:lnTo>
                  <a:lnTo>
                    <a:pt x="286537" y="337692"/>
                  </a:lnTo>
                  <a:lnTo>
                    <a:pt x="256895" y="300608"/>
                  </a:lnTo>
                  <a:lnTo>
                    <a:pt x="226707" y="263905"/>
                  </a:lnTo>
                  <a:lnTo>
                    <a:pt x="195961" y="227456"/>
                  </a:lnTo>
                  <a:lnTo>
                    <a:pt x="164680" y="191262"/>
                  </a:lnTo>
                  <a:lnTo>
                    <a:pt x="132842" y="155448"/>
                  </a:lnTo>
                  <a:lnTo>
                    <a:pt x="100456" y="119887"/>
                  </a:lnTo>
                  <a:lnTo>
                    <a:pt x="67513" y="84708"/>
                  </a:lnTo>
                  <a:lnTo>
                    <a:pt x="34032" y="49911"/>
                  </a:lnTo>
                  <a:lnTo>
                    <a:pt x="0" y="15366"/>
                  </a:lnTo>
                  <a:lnTo>
                    <a:pt x="15251" y="0"/>
                  </a:lnTo>
                  <a:close/>
                </a:path>
              </a:pathLst>
            </a:custGeom>
            <a:ln w="12192">
              <a:solidFill>
                <a:srgbClr val="EB7B2F"/>
              </a:solidFill>
            </a:ln>
          </p:spPr>
          <p:txBody>
            <a:bodyPr wrap="square" lIns="0" tIns="0" rIns="0" bIns="0" rtlCol="0"/>
            <a:lstStyle/>
            <a:p>
              <a:endParaRPr/>
            </a:p>
          </p:txBody>
        </p:sp>
        <p:sp>
          <p:nvSpPr>
            <p:cNvPr id="12" name="object 12"/>
            <p:cNvSpPr/>
            <p:nvPr/>
          </p:nvSpPr>
          <p:spPr>
            <a:xfrm>
              <a:off x="571499" y="1749551"/>
              <a:ext cx="11120755" cy="640080"/>
            </a:xfrm>
            <a:custGeom>
              <a:avLst/>
              <a:gdLst/>
              <a:ahLst/>
              <a:cxnLst/>
              <a:rect l="l" t="t" r="r" b="b"/>
              <a:pathLst>
                <a:path w="11120755" h="640080">
                  <a:moveTo>
                    <a:pt x="11120501" y="0"/>
                  </a:moveTo>
                  <a:lnTo>
                    <a:pt x="0" y="0"/>
                  </a:lnTo>
                  <a:lnTo>
                    <a:pt x="0" y="640079"/>
                  </a:lnTo>
                  <a:lnTo>
                    <a:pt x="11120501" y="640079"/>
                  </a:lnTo>
                  <a:lnTo>
                    <a:pt x="11120501" y="0"/>
                  </a:lnTo>
                  <a:close/>
                </a:path>
              </a:pathLst>
            </a:custGeom>
            <a:solidFill>
              <a:srgbClr val="BBD5EC">
                <a:alpha val="65881"/>
              </a:srgbClr>
            </a:solidFill>
          </p:spPr>
          <p:txBody>
            <a:bodyPr wrap="square" lIns="0" tIns="0" rIns="0" bIns="0" rtlCol="0"/>
            <a:lstStyle/>
            <a:p>
              <a:endParaRPr/>
            </a:p>
          </p:txBody>
        </p:sp>
        <p:sp>
          <p:nvSpPr>
            <p:cNvPr id="13" name="object 13"/>
            <p:cNvSpPr/>
            <p:nvPr/>
          </p:nvSpPr>
          <p:spPr>
            <a:xfrm>
              <a:off x="571499" y="1749551"/>
              <a:ext cx="11120755" cy="640080"/>
            </a:xfrm>
            <a:custGeom>
              <a:avLst/>
              <a:gdLst/>
              <a:ahLst/>
              <a:cxnLst/>
              <a:rect l="l" t="t" r="r" b="b"/>
              <a:pathLst>
                <a:path w="11120755" h="640080">
                  <a:moveTo>
                    <a:pt x="0" y="640079"/>
                  </a:moveTo>
                  <a:lnTo>
                    <a:pt x="11120501" y="640079"/>
                  </a:lnTo>
                  <a:lnTo>
                    <a:pt x="11120501" y="0"/>
                  </a:lnTo>
                  <a:lnTo>
                    <a:pt x="0" y="0"/>
                  </a:lnTo>
                  <a:lnTo>
                    <a:pt x="0" y="640079"/>
                  </a:lnTo>
                  <a:close/>
                </a:path>
              </a:pathLst>
            </a:custGeom>
            <a:ln w="12191">
              <a:solidFill>
                <a:srgbClr val="FFFFFF"/>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230123" y="1658111"/>
              <a:ext cx="731519" cy="822960"/>
            </a:xfrm>
            <a:prstGeom prst="rect">
              <a:avLst/>
            </a:prstGeom>
          </p:spPr>
        </p:pic>
        <p:sp>
          <p:nvSpPr>
            <p:cNvPr id="15" name="object 15"/>
            <p:cNvSpPr/>
            <p:nvPr/>
          </p:nvSpPr>
          <p:spPr>
            <a:xfrm>
              <a:off x="230123" y="1658111"/>
              <a:ext cx="731520" cy="822960"/>
            </a:xfrm>
            <a:custGeom>
              <a:avLst/>
              <a:gdLst/>
              <a:ahLst/>
              <a:cxnLst/>
              <a:rect l="l" t="t" r="r" b="b"/>
              <a:pathLst>
                <a:path w="731519" h="822960">
                  <a:moveTo>
                    <a:pt x="0" y="411479"/>
                  </a:moveTo>
                  <a:lnTo>
                    <a:pt x="2844" y="359917"/>
                  </a:lnTo>
                  <a:lnTo>
                    <a:pt x="11175" y="310134"/>
                  </a:lnTo>
                  <a:lnTo>
                    <a:pt x="24625" y="262763"/>
                  </a:lnTo>
                  <a:lnTo>
                    <a:pt x="42849" y="218059"/>
                  </a:lnTo>
                  <a:lnTo>
                    <a:pt x="65532" y="176402"/>
                  </a:lnTo>
                  <a:lnTo>
                    <a:pt x="92303" y="138175"/>
                  </a:lnTo>
                  <a:lnTo>
                    <a:pt x="122847" y="103886"/>
                  </a:lnTo>
                  <a:lnTo>
                    <a:pt x="156794" y="73787"/>
                  </a:lnTo>
                  <a:lnTo>
                    <a:pt x="193814" y="48260"/>
                  </a:lnTo>
                  <a:lnTo>
                    <a:pt x="233565" y="27686"/>
                  </a:lnTo>
                  <a:lnTo>
                    <a:pt x="275704" y="12573"/>
                  </a:lnTo>
                  <a:lnTo>
                    <a:pt x="319874" y="3175"/>
                  </a:lnTo>
                  <a:lnTo>
                    <a:pt x="365760" y="0"/>
                  </a:lnTo>
                  <a:lnTo>
                    <a:pt x="411645" y="3175"/>
                  </a:lnTo>
                  <a:lnTo>
                    <a:pt x="455815" y="12573"/>
                  </a:lnTo>
                  <a:lnTo>
                    <a:pt x="497954" y="27686"/>
                  </a:lnTo>
                  <a:lnTo>
                    <a:pt x="537705" y="48260"/>
                  </a:lnTo>
                  <a:lnTo>
                    <a:pt x="574725" y="73787"/>
                  </a:lnTo>
                  <a:lnTo>
                    <a:pt x="608672" y="103886"/>
                  </a:lnTo>
                  <a:lnTo>
                    <a:pt x="639216" y="138175"/>
                  </a:lnTo>
                  <a:lnTo>
                    <a:pt x="665988" y="176402"/>
                  </a:lnTo>
                  <a:lnTo>
                    <a:pt x="688670" y="218059"/>
                  </a:lnTo>
                  <a:lnTo>
                    <a:pt x="706894" y="262763"/>
                  </a:lnTo>
                  <a:lnTo>
                    <a:pt x="720344" y="310134"/>
                  </a:lnTo>
                  <a:lnTo>
                    <a:pt x="728675" y="359917"/>
                  </a:lnTo>
                  <a:lnTo>
                    <a:pt x="731519" y="411479"/>
                  </a:lnTo>
                  <a:lnTo>
                    <a:pt x="728675" y="463041"/>
                  </a:lnTo>
                  <a:lnTo>
                    <a:pt x="720344" y="512825"/>
                  </a:lnTo>
                  <a:lnTo>
                    <a:pt x="706894" y="560197"/>
                  </a:lnTo>
                  <a:lnTo>
                    <a:pt x="688670" y="604901"/>
                  </a:lnTo>
                  <a:lnTo>
                    <a:pt x="665988" y="646557"/>
                  </a:lnTo>
                  <a:lnTo>
                    <a:pt x="639216" y="684784"/>
                  </a:lnTo>
                  <a:lnTo>
                    <a:pt x="608672" y="719074"/>
                  </a:lnTo>
                  <a:lnTo>
                    <a:pt x="574725" y="749173"/>
                  </a:lnTo>
                  <a:lnTo>
                    <a:pt x="537705" y="774700"/>
                  </a:lnTo>
                  <a:lnTo>
                    <a:pt x="497954" y="795274"/>
                  </a:lnTo>
                  <a:lnTo>
                    <a:pt x="455815" y="810387"/>
                  </a:lnTo>
                  <a:lnTo>
                    <a:pt x="411645" y="819785"/>
                  </a:lnTo>
                  <a:lnTo>
                    <a:pt x="365760" y="822960"/>
                  </a:lnTo>
                  <a:lnTo>
                    <a:pt x="319874" y="819785"/>
                  </a:lnTo>
                  <a:lnTo>
                    <a:pt x="275704" y="810387"/>
                  </a:lnTo>
                  <a:lnTo>
                    <a:pt x="233565" y="795274"/>
                  </a:lnTo>
                  <a:lnTo>
                    <a:pt x="193814" y="774700"/>
                  </a:lnTo>
                  <a:lnTo>
                    <a:pt x="156794" y="749173"/>
                  </a:lnTo>
                  <a:lnTo>
                    <a:pt x="122847" y="719074"/>
                  </a:lnTo>
                  <a:lnTo>
                    <a:pt x="92303" y="684784"/>
                  </a:lnTo>
                  <a:lnTo>
                    <a:pt x="65532" y="646557"/>
                  </a:lnTo>
                  <a:lnTo>
                    <a:pt x="42849" y="604901"/>
                  </a:lnTo>
                  <a:lnTo>
                    <a:pt x="24625" y="560197"/>
                  </a:lnTo>
                  <a:lnTo>
                    <a:pt x="11175" y="512825"/>
                  </a:lnTo>
                  <a:lnTo>
                    <a:pt x="2844" y="463041"/>
                  </a:lnTo>
                  <a:lnTo>
                    <a:pt x="0" y="411479"/>
                  </a:lnTo>
                  <a:close/>
                </a:path>
              </a:pathLst>
            </a:custGeom>
            <a:ln w="12192">
              <a:solidFill>
                <a:srgbClr val="EB7B2F"/>
              </a:solidFill>
            </a:ln>
          </p:spPr>
          <p:txBody>
            <a:bodyPr wrap="square" lIns="0" tIns="0" rIns="0" bIns="0" rtlCol="0"/>
            <a:lstStyle/>
            <a:p>
              <a:endParaRPr/>
            </a:p>
          </p:txBody>
        </p:sp>
        <p:sp>
          <p:nvSpPr>
            <p:cNvPr id="16" name="object 16"/>
            <p:cNvSpPr/>
            <p:nvPr/>
          </p:nvSpPr>
          <p:spPr>
            <a:xfrm>
              <a:off x="1037844" y="3012948"/>
              <a:ext cx="10671175" cy="640080"/>
            </a:xfrm>
            <a:custGeom>
              <a:avLst/>
              <a:gdLst/>
              <a:ahLst/>
              <a:cxnLst/>
              <a:rect l="l" t="t" r="r" b="b"/>
              <a:pathLst>
                <a:path w="10671175" h="640079">
                  <a:moveTo>
                    <a:pt x="10670921" y="0"/>
                  </a:moveTo>
                  <a:lnTo>
                    <a:pt x="0" y="0"/>
                  </a:lnTo>
                  <a:lnTo>
                    <a:pt x="0" y="640079"/>
                  </a:lnTo>
                  <a:lnTo>
                    <a:pt x="10670921" y="640079"/>
                  </a:lnTo>
                  <a:lnTo>
                    <a:pt x="10670921" y="0"/>
                  </a:lnTo>
                  <a:close/>
                </a:path>
              </a:pathLst>
            </a:custGeom>
            <a:solidFill>
              <a:srgbClr val="A3A3A3">
                <a:alpha val="56861"/>
              </a:srgbClr>
            </a:solidFill>
          </p:spPr>
          <p:txBody>
            <a:bodyPr wrap="square" lIns="0" tIns="0" rIns="0" bIns="0" rtlCol="0"/>
            <a:lstStyle/>
            <a:p>
              <a:endParaRPr/>
            </a:p>
          </p:txBody>
        </p:sp>
        <p:sp>
          <p:nvSpPr>
            <p:cNvPr id="17" name="object 17"/>
            <p:cNvSpPr/>
            <p:nvPr/>
          </p:nvSpPr>
          <p:spPr>
            <a:xfrm>
              <a:off x="1037844" y="3012948"/>
              <a:ext cx="10671175" cy="640080"/>
            </a:xfrm>
            <a:custGeom>
              <a:avLst/>
              <a:gdLst/>
              <a:ahLst/>
              <a:cxnLst/>
              <a:rect l="l" t="t" r="r" b="b"/>
              <a:pathLst>
                <a:path w="10671175" h="640079">
                  <a:moveTo>
                    <a:pt x="0" y="640079"/>
                  </a:moveTo>
                  <a:lnTo>
                    <a:pt x="10670921" y="640079"/>
                  </a:lnTo>
                  <a:lnTo>
                    <a:pt x="10670921" y="0"/>
                  </a:lnTo>
                  <a:lnTo>
                    <a:pt x="0" y="0"/>
                  </a:lnTo>
                  <a:lnTo>
                    <a:pt x="0" y="640079"/>
                  </a:lnTo>
                  <a:close/>
                </a:path>
              </a:pathLst>
            </a:custGeom>
            <a:ln w="12192">
              <a:solidFill>
                <a:srgbClr val="FFFFFF"/>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713231" y="2921508"/>
              <a:ext cx="731519" cy="822959"/>
            </a:xfrm>
            <a:prstGeom prst="rect">
              <a:avLst/>
            </a:prstGeom>
          </p:spPr>
        </p:pic>
        <p:sp>
          <p:nvSpPr>
            <p:cNvPr id="19" name="object 19"/>
            <p:cNvSpPr/>
            <p:nvPr/>
          </p:nvSpPr>
          <p:spPr>
            <a:xfrm>
              <a:off x="713231" y="2921508"/>
              <a:ext cx="731520" cy="822960"/>
            </a:xfrm>
            <a:custGeom>
              <a:avLst/>
              <a:gdLst/>
              <a:ahLst/>
              <a:cxnLst/>
              <a:rect l="l" t="t" r="r" b="b"/>
              <a:pathLst>
                <a:path w="731519" h="822960">
                  <a:moveTo>
                    <a:pt x="0" y="411479"/>
                  </a:moveTo>
                  <a:lnTo>
                    <a:pt x="2844" y="359917"/>
                  </a:lnTo>
                  <a:lnTo>
                    <a:pt x="11176" y="310133"/>
                  </a:lnTo>
                  <a:lnTo>
                    <a:pt x="24625" y="262763"/>
                  </a:lnTo>
                  <a:lnTo>
                    <a:pt x="42849" y="218058"/>
                  </a:lnTo>
                  <a:lnTo>
                    <a:pt x="65532" y="176402"/>
                  </a:lnTo>
                  <a:lnTo>
                    <a:pt x="92303" y="138175"/>
                  </a:lnTo>
                  <a:lnTo>
                    <a:pt x="122847" y="103886"/>
                  </a:lnTo>
                  <a:lnTo>
                    <a:pt x="156794" y="73787"/>
                  </a:lnTo>
                  <a:lnTo>
                    <a:pt x="193814" y="48259"/>
                  </a:lnTo>
                  <a:lnTo>
                    <a:pt x="233565" y="27686"/>
                  </a:lnTo>
                  <a:lnTo>
                    <a:pt x="275704" y="12572"/>
                  </a:lnTo>
                  <a:lnTo>
                    <a:pt x="319874" y="3175"/>
                  </a:lnTo>
                  <a:lnTo>
                    <a:pt x="365759" y="0"/>
                  </a:lnTo>
                  <a:lnTo>
                    <a:pt x="411645" y="3175"/>
                  </a:lnTo>
                  <a:lnTo>
                    <a:pt x="455841" y="12572"/>
                  </a:lnTo>
                  <a:lnTo>
                    <a:pt x="497979" y="27686"/>
                  </a:lnTo>
                  <a:lnTo>
                    <a:pt x="537730" y="48259"/>
                  </a:lnTo>
                  <a:lnTo>
                    <a:pt x="574802" y="73787"/>
                  </a:lnTo>
                  <a:lnTo>
                    <a:pt x="608711" y="103886"/>
                  </a:lnTo>
                  <a:lnTo>
                    <a:pt x="639191" y="138175"/>
                  </a:lnTo>
                  <a:lnTo>
                    <a:pt x="665988" y="176402"/>
                  </a:lnTo>
                  <a:lnTo>
                    <a:pt x="688721" y="218058"/>
                  </a:lnTo>
                  <a:lnTo>
                    <a:pt x="706882" y="262763"/>
                  </a:lnTo>
                  <a:lnTo>
                    <a:pt x="720344" y="310133"/>
                  </a:lnTo>
                  <a:lnTo>
                    <a:pt x="728726" y="359917"/>
                  </a:lnTo>
                  <a:lnTo>
                    <a:pt x="731520" y="411479"/>
                  </a:lnTo>
                  <a:lnTo>
                    <a:pt x="728726" y="463041"/>
                  </a:lnTo>
                  <a:lnTo>
                    <a:pt x="720344" y="512825"/>
                  </a:lnTo>
                  <a:lnTo>
                    <a:pt x="706882" y="560196"/>
                  </a:lnTo>
                  <a:lnTo>
                    <a:pt x="688721" y="604901"/>
                  </a:lnTo>
                  <a:lnTo>
                    <a:pt x="665988" y="646556"/>
                  </a:lnTo>
                  <a:lnTo>
                    <a:pt x="639191" y="684783"/>
                  </a:lnTo>
                  <a:lnTo>
                    <a:pt x="608711" y="719073"/>
                  </a:lnTo>
                  <a:lnTo>
                    <a:pt x="574802" y="749172"/>
                  </a:lnTo>
                  <a:lnTo>
                    <a:pt x="537730" y="774699"/>
                  </a:lnTo>
                  <a:lnTo>
                    <a:pt x="497979" y="795273"/>
                  </a:lnTo>
                  <a:lnTo>
                    <a:pt x="455841" y="810386"/>
                  </a:lnTo>
                  <a:lnTo>
                    <a:pt x="411645" y="819784"/>
                  </a:lnTo>
                  <a:lnTo>
                    <a:pt x="365759" y="822959"/>
                  </a:lnTo>
                  <a:lnTo>
                    <a:pt x="319874" y="819784"/>
                  </a:lnTo>
                  <a:lnTo>
                    <a:pt x="275704" y="810386"/>
                  </a:lnTo>
                  <a:lnTo>
                    <a:pt x="233565" y="795273"/>
                  </a:lnTo>
                  <a:lnTo>
                    <a:pt x="193814" y="774699"/>
                  </a:lnTo>
                  <a:lnTo>
                    <a:pt x="156794" y="749172"/>
                  </a:lnTo>
                  <a:lnTo>
                    <a:pt x="122847" y="719073"/>
                  </a:lnTo>
                  <a:lnTo>
                    <a:pt x="92303" y="684783"/>
                  </a:lnTo>
                  <a:lnTo>
                    <a:pt x="65532" y="646556"/>
                  </a:lnTo>
                  <a:lnTo>
                    <a:pt x="42849" y="604901"/>
                  </a:lnTo>
                  <a:lnTo>
                    <a:pt x="24625" y="560196"/>
                  </a:lnTo>
                  <a:lnTo>
                    <a:pt x="11176" y="512825"/>
                  </a:lnTo>
                  <a:lnTo>
                    <a:pt x="2844" y="463041"/>
                  </a:lnTo>
                  <a:lnTo>
                    <a:pt x="0" y="411479"/>
                  </a:lnTo>
                  <a:close/>
                </a:path>
              </a:pathLst>
            </a:custGeom>
            <a:ln w="12192">
              <a:solidFill>
                <a:srgbClr val="A3A3A3"/>
              </a:solidFill>
            </a:ln>
          </p:spPr>
          <p:txBody>
            <a:bodyPr wrap="square" lIns="0" tIns="0" rIns="0" bIns="0" rtlCol="0"/>
            <a:lstStyle/>
            <a:p>
              <a:endParaRPr/>
            </a:p>
          </p:txBody>
        </p:sp>
        <p:sp>
          <p:nvSpPr>
            <p:cNvPr id="20" name="object 20"/>
            <p:cNvSpPr/>
            <p:nvPr/>
          </p:nvSpPr>
          <p:spPr>
            <a:xfrm>
              <a:off x="1078991" y="4175760"/>
              <a:ext cx="10587355" cy="842644"/>
            </a:xfrm>
            <a:custGeom>
              <a:avLst/>
              <a:gdLst/>
              <a:ahLst/>
              <a:cxnLst/>
              <a:rect l="l" t="t" r="r" b="b"/>
              <a:pathLst>
                <a:path w="10587355" h="842645">
                  <a:moveTo>
                    <a:pt x="10587101" y="0"/>
                  </a:moveTo>
                  <a:lnTo>
                    <a:pt x="0" y="0"/>
                  </a:lnTo>
                  <a:lnTo>
                    <a:pt x="0" y="842263"/>
                  </a:lnTo>
                  <a:lnTo>
                    <a:pt x="10587101" y="842263"/>
                  </a:lnTo>
                  <a:lnTo>
                    <a:pt x="10587101" y="0"/>
                  </a:lnTo>
                  <a:close/>
                </a:path>
              </a:pathLst>
            </a:custGeom>
            <a:solidFill>
              <a:srgbClr val="DAE1F3">
                <a:alpha val="58822"/>
              </a:srgbClr>
            </a:solidFill>
          </p:spPr>
          <p:txBody>
            <a:bodyPr wrap="square" lIns="0" tIns="0" rIns="0" bIns="0" rtlCol="0"/>
            <a:lstStyle/>
            <a:p>
              <a:endParaRPr/>
            </a:p>
          </p:txBody>
        </p:sp>
        <p:sp>
          <p:nvSpPr>
            <p:cNvPr id="21" name="object 21"/>
            <p:cNvSpPr/>
            <p:nvPr/>
          </p:nvSpPr>
          <p:spPr>
            <a:xfrm>
              <a:off x="1078991" y="4175760"/>
              <a:ext cx="10587355" cy="842644"/>
            </a:xfrm>
            <a:custGeom>
              <a:avLst/>
              <a:gdLst/>
              <a:ahLst/>
              <a:cxnLst/>
              <a:rect l="l" t="t" r="r" b="b"/>
              <a:pathLst>
                <a:path w="10587355" h="842645">
                  <a:moveTo>
                    <a:pt x="0" y="842263"/>
                  </a:moveTo>
                  <a:lnTo>
                    <a:pt x="10587101" y="842263"/>
                  </a:lnTo>
                  <a:lnTo>
                    <a:pt x="10587101" y="0"/>
                  </a:lnTo>
                  <a:lnTo>
                    <a:pt x="0" y="0"/>
                  </a:lnTo>
                  <a:lnTo>
                    <a:pt x="0" y="842263"/>
                  </a:lnTo>
                  <a:close/>
                </a:path>
              </a:pathLst>
            </a:custGeom>
            <a:ln w="12192">
              <a:solidFill>
                <a:srgbClr val="FFFFFF"/>
              </a:solidFill>
            </a:ln>
          </p:spPr>
          <p:txBody>
            <a:bodyPr wrap="square" lIns="0" tIns="0" rIns="0" bIns="0" rtlCol="0"/>
            <a:lstStyle/>
            <a:p>
              <a:endParaRPr/>
            </a:p>
          </p:txBody>
        </p:sp>
        <p:pic>
          <p:nvPicPr>
            <p:cNvPr id="22" name="object 22"/>
            <p:cNvPicPr/>
            <p:nvPr/>
          </p:nvPicPr>
          <p:blipFill>
            <a:blip r:embed="rId5" cstate="print"/>
            <a:stretch>
              <a:fillRect/>
            </a:stretch>
          </p:blipFill>
          <p:spPr>
            <a:xfrm>
              <a:off x="713231" y="4184904"/>
              <a:ext cx="731519" cy="822960"/>
            </a:xfrm>
            <a:prstGeom prst="rect">
              <a:avLst/>
            </a:prstGeom>
          </p:spPr>
        </p:pic>
        <p:sp>
          <p:nvSpPr>
            <p:cNvPr id="23" name="object 23"/>
            <p:cNvSpPr/>
            <p:nvPr/>
          </p:nvSpPr>
          <p:spPr>
            <a:xfrm>
              <a:off x="713231" y="4184904"/>
              <a:ext cx="731520" cy="822960"/>
            </a:xfrm>
            <a:custGeom>
              <a:avLst/>
              <a:gdLst/>
              <a:ahLst/>
              <a:cxnLst/>
              <a:rect l="l" t="t" r="r" b="b"/>
              <a:pathLst>
                <a:path w="731519" h="822960">
                  <a:moveTo>
                    <a:pt x="0" y="411480"/>
                  </a:moveTo>
                  <a:lnTo>
                    <a:pt x="2844" y="359918"/>
                  </a:lnTo>
                  <a:lnTo>
                    <a:pt x="11176" y="310134"/>
                  </a:lnTo>
                  <a:lnTo>
                    <a:pt x="24625" y="262763"/>
                  </a:lnTo>
                  <a:lnTo>
                    <a:pt x="42849" y="218059"/>
                  </a:lnTo>
                  <a:lnTo>
                    <a:pt x="65532" y="176403"/>
                  </a:lnTo>
                  <a:lnTo>
                    <a:pt x="92303" y="138176"/>
                  </a:lnTo>
                  <a:lnTo>
                    <a:pt x="122847" y="103886"/>
                  </a:lnTo>
                  <a:lnTo>
                    <a:pt x="156794" y="73787"/>
                  </a:lnTo>
                  <a:lnTo>
                    <a:pt x="193814" y="48260"/>
                  </a:lnTo>
                  <a:lnTo>
                    <a:pt x="233565" y="27686"/>
                  </a:lnTo>
                  <a:lnTo>
                    <a:pt x="275704" y="12573"/>
                  </a:lnTo>
                  <a:lnTo>
                    <a:pt x="319874" y="3175"/>
                  </a:lnTo>
                  <a:lnTo>
                    <a:pt x="365759" y="0"/>
                  </a:lnTo>
                  <a:lnTo>
                    <a:pt x="411645" y="3175"/>
                  </a:lnTo>
                  <a:lnTo>
                    <a:pt x="455841" y="12573"/>
                  </a:lnTo>
                  <a:lnTo>
                    <a:pt x="497979" y="27686"/>
                  </a:lnTo>
                  <a:lnTo>
                    <a:pt x="537730" y="48260"/>
                  </a:lnTo>
                  <a:lnTo>
                    <a:pt x="574802" y="73787"/>
                  </a:lnTo>
                  <a:lnTo>
                    <a:pt x="608711" y="103886"/>
                  </a:lnTo>
                  <a:lnTo>
                    <a:pt x="639191" y="138176"/>
                  </a:lnTo>
                  <a:lnTo>
                    <a:pt x="665988" y="176403"/>
                  </a:lnTo>
                  <a:lnTo>
                    <a:pt x="688721" y="218059"/>
                  </a:lnTo>
                  <a:lnTo>
                    <a:pt x="706882" y="262763"/>
                  </a:lnTo>
                  <a:lnTo>
                    <a:pt x="720344" y="310134"/>
                  </a:lnTo>
                  <a:lnTo>
                    <a:pt x="728726" y="359918"/>
                  </a:lnTo>
                  <a:lnTo>
                    <a:pt x="731520" y="411480"/>
                  </a:lnTo>
                  <a:lnTo>
                    <a:pt x="728726" y="463042"/>
                  </a:lnTo>
                  <a:lnTo>
                    <a:pt x="720344" y="512826"/>
                  </a:lnTo>
                  <a:lnTo>
                    <a:pt x="706882" y="560197"/>
                  </a:lnTo>
                  <a:lnTo>
                    <a:pt x="688721" y="604901"/>
                  </a:lnTo>
                  <a:lnTo>
                    <a:pt x="665988" y="646557"/>
                  </a:lnTo>
                  <a:lnTo>
                    <a:pt x="639191" y="684784"/>
                  </a:lnTo>
                  <a:lnTo>
                    <a:pt x="608711" y="719074"/>
                  </a:lnTo>
                  <a:lnTo>
                    <a:pt x="574802" y="749173"/>
                  </a:lnTo>
                  <a:lnTo>
                    <a:pt x="537730" y="774700"/>
                  </a:lnTo>
                  <a:lnTo>
                    <a:pt x="497979" y="795274"/>
                  </a:lnTo>
                  <a:lnTo>
                    <a:pt x="455841" y="810387"/>
                  </a:lnTo>
                  <a:lnTo>
                    <a:pt x="411645" y="819785"/>
                  </a:lnTo>
                  <a:lnTo>
                    <a:pt x="365759" y="822960"/>
                  </a:lnTo>
                  <a:lnTo>
                    <a:pt x="319874" y="819785"/>
                  </a:lnTo>
                  <a:lnTo>
                    <a:pt x="275704" y="810387"/>
                  </a:lnTo>
                  <a:lnTo>
                    <a:pt x="233565" y="795274"/>
                  </a:lnTo>
                  <a:lnTo>
                    <a:pt x="193814" y="774700"/>
                  </a:lnTo>
                  <a:lnTo>
                    <a:pt x="156794" y="749173"/>
                  </a:lnTo>
                  <a:lnTo>
                    <a:pt x="122847" y="719074"/>
                  </a:lnTo>
                  <a:lnTo>
                    <a:pt x="92303" y="684784"/>
                  </a:lnTo>
                  <a:lnTo>
                    <a:pt x="65532" y="646557"/>
                  </a:lnTo>
                  <a:lnTo>
                    <a:pt x="42849" y="604901"/>
                  </a:lnTo>
                  <a:lnTo>
                    <a:pt x="24625" y="560197"/>
                  </a:lnTo>
                  <a:lnTo>
                    <a:pt x="11176" y="512826"/>
                  </a:lnTo>
                  <a:lnTo>
                    <a:pt x="2844" y="463042"/>
                  </a:lnTo>
                  <a:lnTo>
                    <a:pt x="0" y="411480"/>
                  </a:lnTo>
                  <a:close/>
                </a:path>
              </a:pathLst>
            </a:custGeom>
            <a:ln w="12192">
              <a:solidFill>
                <a:srgbClr val="FFC000"/>
              </a:solidFill>
            </a:ln>
          </p:spPr>
          <p:txBody>
            <a:bodyPr wrap="square" lIns="0" tIns="0" rIns="0" bIns="0" rtlCol="0"/>
            <a:lstStyle/>
            <a:p>
              <a:endParaRPr/>
            </a:p>
          </p:txBody>
        </p:sp>
        <p:sp>
          <p:nvSpPr>
            <p:cNvPr id="24" name="object 24"/>
            <p:cNvSpPr/>
            <p:nvPr/>
          </p:nvSpPr>
          <p:spPr>
            <a:xfrm>
              <a:off x="595884" y="5439155"/>
              <a:ext cx="11070590" cy="842644"/>
            </a:xfrm>
            <a:custGeom>
              <a:avLst/>
              <a:gdLst/>
              <a:ahLst/>
              <a:cxnLst/>
              <a:rect l="l" t="t" r="r" b="b"/>
              <a:pathLst>
                <a:path w="11070590" h="842645">
                  <a:moveTo>
                    <a:pt x="11070082" y="0"/>
                  </a:moveTo>
                  <a:lnTo>
                    <a:pt x="0" y="0"/>
                  </a:lnTo>
                  <a:lnTo>
                    <a:pt x="0" y="842264"/>
                  </a:lnTo>
                  <a:lnTo>
                    <a:pt x="11070082" y="842264"/>
                  </a:lnTo>
                  <a:lnTo>
                    <a:pt x="11070082" y="0"/>
                  </a:lnTo>
                  <a:close/>
                </a:path>
              </a:pathLst>
            </a:custGeom>
            <a:solidFill>
              <a:srgbClr val="F9E3D4">
                <a:alpha val="45881"/>
              </a:srgbClr>
            </a:solidFill>
          </p:spPr>
          <p:txBody>
            <a:bodyPr wrap="square" lIns="0" tIns="0" rIns="0" bIns="0" rtlCol="0"/>
            <a:lstStyle/>
            <a:p>
              <a:endParaRPr/>
            </a:p>
          </p:txBody>
        </p:sp>
        <p:sp>
          <p:nvSpPr>
            <p:cNvPr id="25" name="object 25"/>
            <p:cNvSpPr/>
            <p:nvPr/>
          </p:nvSpPr>
          <p:spPr>
            <a:xfrm>
              <a:off x="595884" y="5439155"/>
              <a:ext cx="11070590" cy="842644"/>
            </a:xfrm>
            <a:custGeom>
              <a:avLst/>
              <a:gdLst/>
              <a:ahLst/>
              <a:cxnLst/>
              <a:rect l="l" t="t" r="r" b="b"/>
              <a:pathLst>
                <a:path w="11070590" h="842645">
                  <a:moveTo>
                    <a:pt x="0" y="842264"/>
                  </a:moveTo>
                  <a:lnTo>
                    <a:pt x="11070082" y="842264"/>
                  </a:lnTo>
                  <a:lnTo>
                    <a:pt x="11070082" y="0"/>
                  </a:lnTo>
                  <a:lnTo>
                    <a:pt x="0" y="0"/>
                  </a:lnTo>
                  <a:lnTo>
                    <a:pt x="0" y="842264"/>
                  </a:lnTo>
                  <a:close/>
                </a:path>
              </a:pathLst>
            </a:custGeom>
            <a:ln w="12192">
              <a:solidFill>
                <a:srgbClr val="FFFFFF"/>
              </a:solidFill>
            </a:ln>
          </p:spPr>
          <p:txBody>
            <a:bodyPr wrap="square" lIns="0" tIns="0" rIns="0" bIns="0" rtlCol="0"/>
            <a:lstStyle/>
            <a:p>
              <a:endParaRPr/>
            </a:p>
          </p:txBody>
        </p:sp>
      </p:grpSp>
      <p:sp>
        <p:nvSpPr>
          <p:cNvPr id="26" name="object 26"/>
          <p:cNvSpPr txBox="1"/>
          <p:nvPr/>
        </p:nvSpPr>
        <p:spPr>
          <a:xfrm>
            <a:off x="1319022" y="1948433"/>
            <a:ext cx="10039350" cy="4350385"/>
          </a:xfrm>
          <a:prstGeom prst="rect">
            <a:avLst/>
          </a:prstGeom>
        </p:spPr>
        <p:txBody>
          <a:bodyPr vert="horz" wrap="square" lIns="0" tIns="12065" rIns="0" bIns="0" rtlCol="0">
            <a:spAutoFit/>
          </a:bodyPr>
          <a:lstStyle/>
          <a:p>
            <a:pPr marL="12700">
              <a:lnSpc>
                <a:spcPct val="100000"/>
              </a:lnSpc>
              <a:spcBef>
                <a:spcPts val="95"/>
              </a:spcBef>
            </a:pPr>
            <a:r>
              <a:rPr sz="2800" spc="-80" dirty="0">
                <a:solidFill>
                  <a:srgbClr val="92D050"/>
                </a:solidFill>
                <a:latin typeface="Segoe UI"/>
                <a:cs typeface="Segoe UI"/>
              </a:rPr>
              <a:t>B.Tech</a:t>
            </a:r>
            <a:r>
              <a:rPr sz="2800" spc="-160" dirty="0">
                <a:solidFill>
                  <a:srgbClr val="92D050"/>
                </a:solidFill>
                <a:latin typeface="Segoe UI"/>
                <a:cs typeface="Segoe UI"/>
              </a:rPr>
              <a:t> </a:t>
            </a:r>
            <a:r>
              <a:rPr sz="2800" spc="-5" dirty="0">
                <a:solidFill>
                  <a:srgbClr val="92D050"/>
                </a:solidFill>
                <a:latin typeface="Segoe UI"/>
                <a:cs typeface="Segoe UI"/>
              </a:rPr>
              <a:t>(CSE)</a:t>
            </a:r>
            <a:r>
              <a:rPr sz="2800" spc="-65" dirty="0">
                <a:solidFill>
                  <a:srgbClr val="92D050"/>
                </a:solidFill>
                <a:latin typeface="Segoe UI"/>
                <a:cs typeface="Segoe UI"/>
              </a:rPr>
              <a:t> </a:t>
            </a:r>
            <a:r>
              <a:rPr sz="2800" spc="-85" dirty="0">
                <a:solidFill>
                  <a:srgbClr val="92D050"/>
                </a:solidFill>
                <a:latin typeface="Segoe UI"/>
                <a:cs typeface="Segoe UI"/>
              </a:rPr>
              <a:t>M.Tech</a:t>
            </a:r>
            <a:r>
              <a:rPr sz="2800" spc="-130" dirty="0">
                <a:solidFill>
                  <a:srgbClr val="92D050"/>
                </a:solidFill>
                <a:latin typeface="Segoe UI"/>
                <a:cs typeface="Segoe UI"/>
              </a:rPr>
              <a:t> </a:t>
            </a:r>
            <a:r>
              <a:rPr sz="2800" spc="-5" dirty="0">
                <a:solidFill>
                  <a:srgbClr val="92D050"/>
                </a:solidFill>
                <a:latin typeface="Segoe UI"/>
                <a:cs typeface="Segoe UI"/>
              </a:rPr>
              <a:t>(CSE)</a:t>
            </a:r>
            <a:r>
              <a:rPr sz="2800" spc="-85" dirty="0">
                <a:solidFill>
                  <a:srgbClr val="92D050"/>
                </a:solidFill>
                <a:latin typeface="Segoe UI"/>
                <a:cs typeface="Segoe UI"/>
              </a:rPr>
              <a:t> </a:t>
            </a:r>
            <a:r>
              <a:rPr sz="2800" spc="-5" dirty="0">
                <a:solidFill>
                  <a:srgbClr val="92D050"/>
                </a:solidFill>
                <a:latin typeface="Segoe UI"/>
                <a:cs typeface="Segoe UI"/>
              </a:rPr>
              <a:t>||</a:t>
            </a:r>
            <a:r>
              <a:rPr sz="2800" spc="-105" dirty="0">
                <a:solidFill>
                  <a:srgbClr val="92D050"/>
                </a:solidFill>
                <a:latin typeface="Segoe UI"/>
                <a:cs typeface="Segoe UI"/>
              </a:rPr>
              <a:t> </a:t>
            </a:r>
            <a:r>
              <a:rPr sz="2800" spc="-60" dirty="0">
                <a:solidFill>
                  <a:srgbClr val="92D050"/>
                </a:solidFill>
                <a:latin typeface="Segoe UI"/>
                <a:cs typeface="Segoe UI"/>
              </a:rPr>
              <a:t>Ph.D. </a:t>
            </a:r>
            <a:r>
              <a:rPr sz="2800" spc="-5" dirty="0">
                <a:solidFill>
                  <a:srgbClr val="92D050"/>
                </a:solidFill>
                <a:latin typeface="Segoe UI"/>
                <a:cs typeface="Segoe UI"/>
              </a:rPr>
              <a:t>coursework</a:t>
            </a:r>
            <a:r>
              <a:rPr sz="2800" spc="-85" dirty="0">
                <a:solidFill>
                  <a:srgbClr val="92D050"/>
                </a:solidFill>
                <a:latin typeface="Segoe UI"/>
                <a:cs typeface="Segoe UI"/>
              </a:rPr>
              <a:t> </a:t>
            </a:r>
            <a:r>
              <a:rPr sz="2800" spc="-20" dirty="0">
                <a:solidFill>
                  <a:srgbClr val="92D050"/>
                </a:solidFill>
                <a:latin typeface="Segoe UI"/>
                <a:cs typeface="Segoe UI"/>
              </a:rPr>
              <a:t>graduated</a:t>
            </a:r>
            <a:endParaRPr sz="2800">
              <a:latin typeface="Segoe UI"/>
              <a:cs typeface="Segoe UI"/>
            </a:endParaRPr>
          </a:p>
          <a:p>
            <a:pPr>
              <a:lnSpc>
                <a:spcPct val="100000"/>
              </a:lnSpc>
            </a:pPr>
            <a:endParaRPr sz="3600">
              <a:latin typeface="Segoe UI"/>
              <a:cs typeface="Segoe UI"/>
            </a:endParaRPr>
          </a:p>
          <a:p>
            <a:pPr marL="478790">
              <a:lnSpc>
                <a:spcPct val="100000"/>
              </a:lnSpc>
            </a:pPr>
            <a:r>
              <a:rPr sz="2800" spc="-60" dirty="0">
                <a:solidFill>
                  <a:srgbClr val="FFFFFF"/>
                </a:solidFill>
                <a:latin typeface="Segoe UI"/>
                <a:cs typeface="Segoe UI"/>
              </a:rPr>
              <a:t>Teaching</a:t>
            </a:r>
            <a:r>
              <a:rPr sz="2800" spc="-145" dirty="0">
                <a:solidFill>
                  <a:srgbClr val="FFFFFF"/>
                </a:solidFill>
                <a:latin typeface="Segoe UI"/>
                <a:cs typeface="Segoe UI"/>
              </a:rPr>
              <a:t> </a:t>
            </a:r>
            <a:r>
              <a:rPr sz="2800" spc="-10" dirty="0">
                <a:solidFill>
                  <a:srgbClr val="FFFFFF"/>
                </a:solidFill>
                <a:latin typeface="Segoe UI"/>
                <a:cs typeface="Segoe UI"/>
              </a:rPr>
              <a:t>Assistant</a:t>
            </a:r>
            <a:r>
              <a:rPr sz="2800" spc="-90" dirty="0">
                <a:solidFill>
                  <a:srgbClr val="FFFFFF"/>
                </a:solidFill>
                <a:latin typeface="Segoe UI"/>
                <a:cs typeface="Segoe UI"/>
              </a:rPr>
              <a:t> </a:t>
            </a:r>
            <a:r>
              <a:rPr sz="2800" spc="-5" dirty="0">
                <a:solidFill>
                  <a:srgbClr val="FFFFFF"/>
                </a:solidFill>
                <a:latin typeface="Segoe UI"/>
                <a:cs typeface="Segoe UI"/>
              </a:rPr>
              <a:t>IIT</a:t>
            </a:r>
            <a:r>
              <a:rPr sz="2800" spc="-114" dirty="0">
                <a:solidFill>
                  <a:srgbClr val="FFFFFF"/>
                </a:solidFill>
                <a:latin typeface="Segoe UI"/>
                <a:cs typeface="Segoe UI"/>
              </a:rPr>
              <a:t> </a:t>
            </a:r>
            <a:r>
              <a:rPr sz="2800" spc="-10" dirty="0">
                <a:solidFill>
                  <a:srgbClr val="FFFFFF"/>
                </a:solidFill>
                <a:latin typeface="Segoe UI"/>
                <a:cs typeface="Segoe UI"/>
              </a:rPr>
              <a:t>Delhi,</a:t>
            </a:r>
            <a:r>
              <a:rPr sz="2800" spc="-70" dirty="0">
                <a:solidFill>
                  <a:srgbClr val="FFFFFF"/>
                </a:solidFill>
                <a:latin typeface="Segoe UI"/>
                <a:cs typeface="Segoe UI"/>
              </a:rPr>
              <a:t> </a:t>
            </a:r>
            <a:r>
              <a:rPr sz="2800" spc="-10" dirty="0">
                <a:solidFill>
                  <a:srgbClr val="FFFFFF"/>
                </a:solidFill>
                <a:latin typeface="Segoe UI"/>
                <a:cs typeface="Segoe UI"/>
              </a:rPr>
              <a:t>Assistant</a:t>
            </a:r>
            <a:r>
              <a:rPr sz="2800" spc="-85" dirty="0">
                <a:solidFill>
                  <a:srgbClr val="FFFFFF"/>
                </a:solidFill>
                <a:latin typeface="Segoe UI"/>
                <a:cs typeface="Segoe UI"/>
              </a:rPr>
              <a:t> </a:t>
            </a:r>
            <a:r>
              <a:rPr sz="2800" spc="-80" dirty="0">
                <a:solidFill>
                  <a:srgbClr val="FFFFFF"/>
                </a:solidFill>
                <a:latin typeface="Segoe UI"/>
                <a:cs typeface="Segoe UI"/>
              </a:rPr>
              <a:t>Prof.</a:t>
            </a:r>
            <a:r>
              <a:rPr sz="2800" spc="-145" dirty="0">
                <a:solidFill>
                  <a:srgbClr val="FFFFFF"/>
                </a:solidFill>
                <a:latin typeface="Segoe UI"/>
                <a:cs typeface="Segoe UI"/>
              </a:rPr>
              <a:t> </a:t>
            </a:r>
            <a:r>
              <a:rPr sz="2800" spc="-10" dirty="0">
                <a:solidFill>
                  <a:srgbClr val="FFFFFF"/>
                </a:solidFill>
                <a:latin typeface="Segoe UI"/>
                <a:cs typeface="Segoe UI"/>
              </a:rPr>
              <a:t>GGSIPU,</a:t>
            </a:r>
            <a:r>
              <a:rPr sz="2800" spc="-85" dirty="0">
                <a:solidFill>
                  <a:srgbClr val="FFFFFF"/>
                </a:solidFill>
                <a:latin typeface="Segoe UI"/>
                <a:cs typeface="Segoe UI"/>
              </a:rPr>
              <a:t> </a:t>
            </a:r>
            <a:r>
              <a:rPr sz="2800" spc="-125" dirty="0">
                <a:solidFill>
                  <a:srgbClr val="FFFFFF"/>
                </a:solidFill>
                <a:latin typeface="Segoe UI"/>
                <a:cs typeface="Segoe UI"/>
              </a:rPr>
              <a:t>TA</a:t>
            </a:r>
            <a:r>
              <a:rPr sz="2800" spc="-145" dirty="0">
                <a:solidFill>
                  <a:srgbClr val="FFFFFF"/>
                </a:solidFill>
                <a:latin typeface="Segoe UI"/>
                <a:cs typeface="Segoe UI"/>
              </a:rPr>
              <a:t> </a:t>
            </a:r>
            <a:r>
              <a:rPr sz="2800" spc="-25" dirty="0">
                <a:solidFill>
                  <a:srgbClr val="FFFFFF"/>
                </a:solidFill>
                <a:latin typeface="Segoe UI"/>
                <a:cs typeface="Segoe UI"/>
              </a:rPr>
              <a:t>IIHT</a:t>
            </a:r>
            <a:endParaRPr sz="2800">
              <a:latin typeface="Segoe UI"/>
              <a:cs typeface="Segoe UI"/>
            </a:endParaRPr>
          </a:p>
          <a:p>
            <a:pPr>
              <a:lnSpc>
                <a:spcPct val="100000"/>
              </a:lnSpc>
            </a:pPr>
            <a:endParaRPr sz="4900">
              <a:latin typeface="Segoe UI"/>
              <a:cs typeface="Segoe UI"/>
            </a:endParaRPr>
          </a:p>
          <a:p>
            <a:pPr marL="521334">
              <a:lnSpc>
                <a:spcPct val="100000"/>
              </a:lnSpc>
            </a:pPr>
            <a:r>
              <a:rPr sz="2800" spc="-5" dirty="0">
                <a:solidFill>
                  <a:srgbClr val="C55A11"/>
                </a:solidFill>
                <a:latin typeface="Segoe UI"/>
                <a:cs typeface="Segoe UI"/>
              </a:rPr>
              <a:t>Journal,</a:t>
            </a:r>
            <a:r>
              <a:rPr sz="2800" spc="-90" dirty="0">
                <a:solidFill>
                  <a:srgbClr val="C55A11"/>
                </a:solidFill>
                <a:latin typeface="Segoe UI"/>
                <a:cs typeface="Segoe UI"/>
              </a:rPr>
              <a:t> </a:t>
            </a:r>
            <a:r>
              <a:rPr sz="2800" dirty="0">
                <a:solidFill>
                  <a:srgbClr val="C55A11"/>
                </a:solidFill>
                <a:latin typeface="Segoe UI"/>
                <a:cs typeface="Segoe UI"/>
              </a:rPr>
              <a:t>Book</a:t>
            </a:r>
            <a:r>
              <a:rPr sz="2800" spc="-100" dirty="0">
                <a:solidFill>
                  <a:srgbClr val="C55A11"/>
                </a:solidFill>
                <a:latin typeface="Segoe UI"/>
                <a:cs typeface="Segoe UI"/>
              </a:rPr>
              <a:t> </a:t>
            </a:r>
            <a:r>
              <a:rPr sz="2800" spc="-5" dirty="0">
                <a:solidFill>
                  <a:srgbClr val="C55A11"/>
                </a:solidFill>
                <a:latin typeface="Segoe UI"/>
                <a:cs typeface="Segoe UI"/>
              </a:rPr>
              <a:t>Chapters,</a:t>
            </a:r>
            <a:r>
              <a:rPr sz="2800" spc="-70" dirty="0">
                <a:solidFill>
                  <a:srgbClr val="C55A11"/>
                </a:solidFill>
                <a:latin typeface="Segoe UI"/>
                <a:cs typeface="Segoe UI"/>
              </a:rPr>
              <a:t> </a:t>
            </a:r>
            <a:r>
              <a:rPr sz="2800" spc="-10" dirty="0">
                <a:solidFill>
                  <a:srgbClr val="C55A11"/>
                </a:solidFill>
                <a:latin typeface="Segoe UI"/>
                <a:cs typeface="Segoe UI"/>
              </a:rPr>
              <a:t>Conferences</a:t>
            </a:r>
            <a:r>
              <a:rPr sz="2800" spc="-70" dirty="0">
                <a:solidFill>
                  <a:srgbClr val="C55A11"/>
                </a:solidFill>
                <a:latin typeface="Segoe UI"/>
                <a:cs typeface="Segoe UI"/>
              </a:rPr>
              <a:t> </a:t>
            </a:r>
            <a:r>
              <a:rPr sz="2800" spc="-5" dirty="0">
                <a:solidFill>
                  <a:srgbClr val="C55A11"/>
                </a:solidFill>
                <a:latin typeface="Segoe UI"/>
                <a:cs typeface="Segoe UI"/>
              </a:rPr>
              <a:t>papers</a:t>
            </a:r>
            <a:r>
              <a:rPr sz="2800" spc="-90" dirty="0">
                <a:solidFill>
                  <a:srgbClr val="C55A11"/>
                </a:solidFill>
                <a:latin typeface="Segoe UI"/>
                <a:cs typeface="Segoe UI"/>
              </a:rPr>
              <a:t> </a:t>
            </a:r>
            <a:r>
              <a:rPr sz="2800" spc="-5" dirty="0">
                <a:solidFill>
                  <a:srgbClr val="C55A11"/>
                </a:solidFill>
                <a:latin typeface="Segoe UI"/>
                <a:cs typeface="Segoe UI"/>
              </a:rPr>
              <a:t>||</a:t>
            </a:r>
            <a:r>
              <a:rPr sz="2800" spc="-80" dirty="0">
                <a:solidFill>
                  <a:srgbClr val="C55A11"/>
                </a:solidFill>
                <a:latin typeface="Segoe UI"/>
                <a:cs typeface="Segoe UI"/>
              </a:rPr>
              <a:t> Active</a:t>
            </a:r>
            <a:r>
              <a:rPr sz="2800" spc="-204" dirty="0">
                <a:solidFill>
                  <a:srgbClr val="C55A11"/>
                </a:solidFill>
                <a:latin typeface="Segoe UI"/>
                <a:cs typeface="Segoe UI"/>
              </a:rPr>
              <a:t> </a:t>
            </a:r>
            <a:r>
              <a:rPr sz="2800" spc="-30" dirty="0">
                <a:solidFill>
                  <a:srgbClr val="C55A11"/>
                </a:solidFill>
                <a:latin typeface="Segoe UI"/>
                <a:cs typeface="Segoe UI"/>
              </a:rPr>
              <a:t>Reviewer</a:t>
            </a:r>
            <a:endParaRPr sz="2800">
              <a:latin typeface="Segoe UI"/>
              <a:cs typeface="Segoe UI"/>
            </a:endParaRPr>
          </a:p>
          <a:p>
            <a:pPr>
              <a:lnSpc>
                <a:spcPct val="100000"/>
              </a:lnSpc>
              <a:spcBef>
                <a:spcPts val="60"/>
              </a:spcBef>
            </a:pPr>
            <a:endParaRPr sz="5150">
              <a:latin typeface="Segoe UI"/>
              <a:cs typeface="Segoe UI"/>
            </a:endParaRPr>
          </a:p>
          <a:p>
            <a:pPr marL="38100" marR="984885">
              <a:lnSpc>
                <a:spcPct val="100000"/>
              </a:lnSpc>
            </a:pPr>
            <a:r>
              <a:rPr sz="2400" spc="-5" dirty="0">
                <a:solidFill>
                  <a:srgbClr val="2C75B6"/>
                </a:solidFill>
                <a:latin typeface="Segoe UI"/>
                <a:cs typeface="Segoe UI"/>
              </a:rPr>
              <a:t>Governance</a:t>
            </a:r>
            <a:r>
              <a:rPr sz="2400" spc="-65" dirty="0">
                <a:solidFill>
                  <a:srgbClr val="2C75B6"/>
                </a:solidFill>
                <a:latin typeface="Segoe UI"/>
                <a:cs typeface="Segoe UI"/>
              </a:rPr>
              <a:t> </a:t>
            </a:r>
            <a:r>
              <a:rPr sz="2400" spc="-30" dirty="0">
                <a:solidFill>
                  <a:srgbClr val="2C75B6"/>
                </a:solidFill>
                <a:latin typeface="Segoe UI"/>
                <a:cs typeface="Segoe UI"/>
              </a:rPr>
              <a:t>of</a:t>
            </a:r>
            <a:r>
              <a:rPr sz="2400" spc="-55" dirty="0">
                <a:solidFill>
                  <a:srgbClr val="2C75B6"/>
                </a:solidFill>
                <a:latin typeface="Segoe UI"/>
                <a:cs typeface="Segoe UI"/>
              </a:rPr>
              <a:t> </a:t>
            </a:r>
            <a:r>
              <a:rPr sz="2400" dirty="0">
                <a:solidFill>
                  <a:srgbClr val="2C75B6"/>
                </a:solidFill>
                <a:latin typeface="Segoe UI"/>
                <a:cs typeface="Segoe UI"/>
              </a:rPr>
              <a:t>AI</a:t>
            </a:r>
            <a:r>
              <a:rPr sz="2400" spc="-75" dirty="0">
                <a:solidFill>
                  <a:srgbClr val="2C75B6"/>
                </a:solidFill>
                <a:latin typeface="Segoe UI"/>
                <a:cs typeface="Segoe UI"/>
              </a:rPr>
              <a:t> </a:t>
            </a:r>
            <a:r>
              <a:rPr sz="2400" spc="-55" dirty="0">
                <a:solidFill>
                  <a:srgbClr val="2C75B6"/>
                </a:solidFill>
                <a:latin typeface="Segoe UI"/>
                <a:cs typeface="Segoe UI"/>
              </a:rPr>
              <a:t>,Technology</a:t>
            </a:r>
            <a:r>
              <a:rPr sz="2400" spc="-30" dirty="0">
                <a:solidFill>
                  <a:srgbClr val="2C75B6"/>
                </a:solidFill>
                <a:latin typeface="Segoe UI"/>
                <a:cs typeface="Segoe UI"/>
              </a:rPr>
              <a:t> </a:t>
            </a:r>
            <a:r>
              <a:rPr sz="2400" spc="-5" dirty="0">
                <a:solidFill>
                  <a:srgbClr val="2C75B6"/>
                </a:solidFill>
                <a:latin typeface="Segoe UI"/>
                <a:cs typeface="Segoe UI"/>
              </a:rPr>
              <a:t>Adoption,</a:t>
            </a:r>
            <a:r>
              <a:rPr sz="2400" spc="-50" dirty="0">
                <a:solidFill>
                  <a:srgbClr val="2C75B6"/>
                </a:solidFill>
                <a:latin typeface="Segoe UI"/>
                <a:cs typeface="Segoe UI"/>
              </a:rPr>
              <a:t> </a:t>
            </a:r>
            <a:r>
              <a:rPr sz="2400" spc="-10" dirty="0">
                <a:solidFill>
                  <a:srgbClr val="2C75B6"/>
                </a:solidFill>
                <a:latin typeface="Segoe UI"/>
                <a:cs typeface="Segoe UI"/>
              </a:rPr>
              <a:t>Social</a:t>
            </a:r>
            <a:r>
              <a:rPr sz="2400" spc="-25" dirty="0">
                <a:solidFill>
                  <a:srgbClr val="2C75B6"/>
                </a:solidFill>
                <a:latin typeface="Segoe UI"/>
                <a:cs typeface="Segoe UI"/>
              </a:rPr>
              <a:t> </a:t>
            </a:r>
            <a:r>
              <a:rPr sz="2400" dirty="0">
                <a:solidFill>
                  <a:srgbClr val="2C75B6"/>
                </a:solidFill>
                <a:latin typeface="Segoe UI"/>
                <a:cs typeface="Segoe UI"/>
              </a:rPr>
              <a:t>Media</a:t>
            </a:r>
            <a:r>
              <a:rPr sz="2400" spc="-95" dirty="0">
                <a:solidFill>
                  <a:srgbClr val="2C75B6"/>
                </a:solidFill>
                <a:latin typeface="Segoe UI"/>
                <a:cs typeface="Segoe UI"/>
              </a:rPr>
              <a:t> </a:t>
            </a:r>
            <a:r>
              <a:rPr sz="2400" dirty="0">
                <a:solidFill>
                  <a:srgbClr val="2C75B6"/>
                </a:solidFill>
                <a:latin typeface="Segoe UI"/>
                <a:cs typeface="Segoe UI"/>
              </a:rPr>
              <a:t>Analysis,</a:t>
            </a:r>
            <a:r>
              <a:rPr sz="2400" spc="-40" dirty="0">
                <a:solidFill>
                  <a:srgbClr val="2C75B6"/>
                </a:solidFill>
                <a:latin typeface="Segoe UI"/>
                <a:cs typeface="Segoe UI"/>
              </a:rPr>
              <a:t> </a:t>
            </a:r>
            <a:r>
              <a:rPr sz="2400" spc="-20" dirty="0">
                <a:solidFill>
                  <a:srgbClr val="2C75B6"/>
                </a:solidFill>
                <a:latin typeface="Segoe UI"/>
                <a:cs typeface="Segoe UI"/>
              </a:rPr>
              <a:t>User </a:t>
            </a:r>
            <a:r>
              <a:rPr sz="2400" spc="-645" dirty="0">
                <a:solidFill>
                  <a:srgbClr val="2C75B6"/>
                </a:solidFill>
                <a:latin typeface="Segoe UI"/>
                <a:cs typeface="Segoe UI"/>
              </a:rPr>
              <a:t> </a:t>
            </a:r>
            <a:r>
              <a:rPr sz="2400" spc="-35" dirty="0">
                <a:solidFill>
                  <a:srgbClr val="2C75B6"/>
                </a:solidFill>
                <a:latin typeface="Segoe UI"/>
                <a:cs typeface="Segoe UI"/>
              </a:rPr>
              <a:t>Behavior,</a:t>
            </a:r>
            <a:endParaRPr sz="2400">
              <a:latin typeface="Segoe UI"/>
              <a:cs typeface="Segoe UI"/>
            </a:endParaRPr>
          </a:p>
        </p:txBody>
      </p:sp>
      <p:grpSp>
        <p:nvGrpSpPr>
          <p:cNvPr id="27" name="object 27"/>
          <p:cNvGrpSpPr/>
          <p:nvPr/>
        </p:nvGrpSpPr>
        <p:grpSpPr>
          <a:xfrm>
            <a:off x="224027" y="5443728"/>
            <a:ext cx="744220" cy="835660"/>
            <a:chOff x="224027" y="5443728"/>
            <a:chExt cx="744220" cy="835660"/>
          </a:xfrm>
        </p:grpSpPr>
        <p:pic>
          <p:nvPicPr>
            <p:cNvPr id="28" name="object 28"/>
            <p:cNvPicPr/>
            <p:nvPr/>
          </p:nvPicPr>
          <p:blipFill>
            <a:blip r:embed="rId6" cstate="print"/>
            <a:stretch>
              <a:fillRect/>
            </a:stretch>
          </p:blipFill>
          <p:spPr>
            <a:xfrm>
              <a:off x="230123" y="5449824"/>
              <a:ext cx="731519" cy="822960"/>
            </a:xfrm>
            <a:prstGeom prst="rect">
              <a:avLst/>
            </a:prstGeom>
          </p:spPr>
        </p:pic>
        <p:sp>
          <p:nvSpPr>
            <p:cNvPr id="29" name="object 29"/>
            <p:cNvSpPr/>
            <p:nvPr/>
          </p:nvSpPr>
          <p:spPr>
            <a:xfrm>
              <a:off x="230123" y="5449824"/>
              <a:ext cx="731520" cy="822960"/>
            </a:xfrm>
            <a:custGeom>
              <a:avLst/>
              <a:gdLst/>
              <a:ahLst/>
              <a:cxnLst/>
              <a:rect l="l" t="t" r="r" b="b"/>
              <a:pathLst>
                <a:path w="731519" h="822960">
                  <a:moveTo>
                    <a:pt x="0" y="411479"/>
                  </a:moveTo>
                  <a:lnTo>
                    <a:pt x="2844" y="359867"/>
                  </a:lnTo>
                  <a:lnTo>
                    <a:pt x="11175" y="310159"/>
                  </a:lnTo>
                  <a:lnTo>
                    <a:pt x="24625" y="262763"/>
                  </a:lnTo>
                  <a:lnTo>
                    <a:pt x="42849" y="218046"/>
                  </a:lnTo>
                  <a:lnTo>
                    <a:pt x="65532" y="176390"/>
                  </a:lnTo>
                  <a:lnTo>
                    <a:pt x="92303" y="138201"/>
                  </a:lnTo>
                  <a:lnTo>
                    <a:pt x="122847" y="103885"/>
                  </a:lnTo>
                  <a:lnTo>
                    <a:pt x="156794" y="73659"/>
                  </a:lnTo>
                  <a:lnTo>
                    <a:pt x="193814" y="48259"/>
                  </a:lnTo>
                  <a:lnTo>
                    <a:pt x="233565" y="27685"/>
                  </a:lnTo>
                  <a:lnTo>
                    <a:pt x="275704" y="12572"/>
                  </a:lnTo>
                  <a:lnTo>
                    <a:pt x="319874" y="3175"/>
                  </a:lnTo>
                  <a:lnTo>
                    <a:pt x="365760" y="0"/>
                  </a:lnTo>
                  <a:lnTo>
                    <a:pt x="411645" y="3175"/>
                  </a:lnTo>
                  <a:lnTo>
                    <a:pt x="455815" y="12572"/>
                  </a:lnTo>
                  <a:lnTo>
                    <a:pt x="497954" y="27685"/>
                  </a:lnTo>
                  <a:lnTo>
                    <a:pt x="537705" y="48259"/>
                  </a:lnTo>
                  <a:lnTo>
                    <a:pt x="574725" y="73659"/>
                  </a:lnTo>
                  <a:lnTo>
                    <a:pt x="608672" y="103885"/>
                  </a:lnTo>
                  <a:lnTo>
                    <a:pt x="639216" y="138201"/>
                  </a:lnTo>
                  <a:lnTo>
                    <a:pt x="665988" y="176390"/>
                  </a:lnTo>
                  <a:lnTo>
                    <a:pt x="688670" y="218046"/>
                  </a:lnTo>
                  <a:lnTo>
                    <a:pt x="706894" y="262763"/>
                  </a:lnTo>
                  <a:lnTo>
                    <a:pt x="720344" y="310159"/>
                  </a:lnTo>
                  <a:lnTo>
                    <a:pt x="728675" y="359867"/>
                  </a:lnTo>
                  <a:lnTo>
                    <a:pt x="731519" y="411479"/>
                  </a:lnTo>
                  <a:lnTo>
                    <a:pt x="728675" y="463092"/>
                  </a:lnTo>
                  <a:lnTo>
                    <a:pt x="720344" y="512800"/>
                  </a:lnTo>
                  <a:lnTo>
                    <a:pt x="706894" y="560197"/>
                  </a:lnTo>
                  <a:lnTo>
                    <a:pt x="688670" y="604913"/>
                  </a:lnTo>
                  <a:lnTo>
                    <a:pt x="665988" y="646569"/>
                  </a:lnTo>
                  <a:lnTo>
                    <a:pt x="639216" y="684758"/>
                  </a:lnTo>
                  <a:lnTo>
                    <a:pt x="608672" y="719112"/>
                  </a:lnTo>
                  <a:lnTo>
                    <a:pt x="574725" y="749236"/>
                  </a:lnTo>
                  <a:lnTo>
                    <a:pt x="537705" y="774750"/>
                  </a:lnTo>
                  <a:lnTo>
                    <a:pt x="497954" y="795261"/>
                  </a:lnTo>
                  <a:lnTo>
                    <a:pt x="455815" y="810386"/>
                  </a:lnTo>
                  <a:lnTo>
                    <a:pt x="411645" y="819746"/>
                  </a:lnTo>
                  <a:lnTo>
                    <a:pt x="365760" y="822960"/>
                  </a:lnTo>
                  <a:lnTo>
                    <a:pt x="319874" y="819746"/>
                  </a:lnTo>
                  <a:lnTo>
                    <a:pt x="275704" y="810386"/>
                  </a:lnTo>
                  <a:lnTo>
                    <a:pt x="233565" y="795261"/>
                  </a:lnTo>
                  <a:lnTo>
                    <a:pt x="193814" y="774750"/>
                  </a:lnTo>
                  <a:lnTo>
                    <a:pt x="156794" y="749236"/>
                  </a:lnTo>
                  <a:lnTo>
                    <a:pt x="122847" y="719112"/>
                  </a:lnTo>
                  <a:lnTo>
                    <a:pt x="92303" y="684758"/>
                  </a:lnTo>
                  <a:lnTo>
                    <a:pt x="65532" y="646569"/>
                  </a:lnTo>
                  <a:lnTo>
                    <a:pt x="42849" y="604913"/>
                  </a:lnTo>
                  <a:lnTo>
                    <a:pt x="24625" y="560197"/>
                  </a:lnTo>
                  <a:lnTo>
                    <a:pt x="11175" y="512800"/>
                  </a:lnTo>
                  <a:lnTo>
                    <a:pt x="2844" y="463092"/>
                  </a:lnTo>
                  <a:lnTo>
                    <a:pt x="0" y="411479"/>
                  </a:lnTo>
                  <a:close/>
                </a:path>
              </a:pathLst>
            </a:custGeom>
            <a:ln w="12192">
              <a:solidFill>
                <a:srgbClr val="4470C4"/>
              </a:solidFill>
            </a:ln>
          </p:spPr>
          <p:txBody>
            <a:bodyPr wrap="square" lIns="0" tIns="0" rIns="0" bIns="0" rtlCol="0"/>
            <a:lstStyle/>
            <a:p>
              <a:endParaRPr/>
            </a:p>
          </p:txBody>
        </p:sp>
      </p:grpSp>
      <p:sp>
        <p:nvSpPr>
          <p:cNvPr id="30" name="object 30"/>
          <p:cNvSpPr txBox="1"/>
          <p:nvPr/>
        </p:nvSpPr>
        <p:spPr>
          <a:xfrm>
            <a:off x="7429627" y="346405"/>
            <a:ext cx="390842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00"/>
                </a:solidFill>
                <a:latin typeface="Times New Roman"/>
                <a:cs typeface="Times New Roman"/>
              </a:rPr>
              <a:t>Email</a:t>
            </a:r>
            <a:r>
              <a:rPr sz="1800" spc="-30" dirty="0">
                <a:solidFill>
                  <a:srgbClr val="FFFF00"/>
                </a:solidFill>
                <a:latin typeface="Times New Roman"/>
                <a:cs typeface="Times New Roman"/>
              </a:rPr>
              <a:t> </a:t>
            </a:r>
            <a:r>
              <a:rPr sz="1800" dirty="0">
                <a:solidFill>
                  <a:srgbClr val="FFFF00"/>
                </a:solidFill>
                <a:latin typeface="Times New Roman"/>
                <a:cs typeface="Times New Roman"/>
              </a:rPr>
              <a:t>:</a:t>
            </a:r>
            <a:r>
              <a:rPr sz="1800" spc="-25" dirty="0">
                <a:solidFill>
                  <a:srgbClr val="FFFF00"/>
                </a:solidFill>
                <a:latin typeface="Times New Roman"/>
                <a:cs typeface="Times New Roman"/>
              </a:rPr>
              <a:t> </a:t>
            </a:r>
            <a:r>
              <a:rPr sz="1800" u="sng" spc="-15" dirty="0">
                <a:solidFill>
                  <a:srgbClr val="C8F0FF"/>
                </a:solidFill>
                <a:uFill>
                  <a:solidFill>
                    <a:srgbClr val="0461C1"/>
                  </a:solidFill>
                </a:uFill>
                <a:latin typeface="Times New Roman"/>
                <a:cs typeface="Times New Roman"/>
                <a:hlinkClick r:id="rId7"/>
              </a:rPr>
              <a:t>ruchikapharswan2024@gmail.com</a:t>
            </a:r>
            <a:endParaRPr sz="1800">
              <a:latin typeface="Times New Roman"/>
              <a:cs typeface="Times New Roman"/>
            </a:endParaRPr>
          </a:p>
        </p:txBody>
      </p:sp>
      <p:sp>
        <p:nvSpPr>
          <p:cNvPr id="31" name="object 31"/>
          <p:cNvSpPr txBox="1"/>
          <p:nvPr/>
        </p:nvSpPr>
        <p:spPr>
          <a:xfrm>
            <a:off x="2538729" y="6346952"/>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336" y="156464"/>
            <a:ext cx="3081020" cy="391160"/>
          </a:xfrm>
          <a:prstGeom prst="rect">
            <a:avLst/>
          </a:prstGeom>
        </p:spPr>
        <p:txBody>
          <a:bodyPr vert="horz" wrap="square" lIns="0" tIns="12700" rIns="0" bIns="0" rtlCol="0">
            <a:spAutoFit/>
          </a:bodyPr>
          <a:lstStyle/>
          <a:p>
            <a:pPr marL="12700">
              <a:lnSpc>
                <a:spcPct val="100000"/>
              </a:lnSpc>
              <a:spcBef>
                <a:spcPts val="100"/>
              </a:spcBef>
            </a:pPr>
            <a:r>
              <a:rPr spc="-15" dirty="0">
                <a:solidFill>
                  <a:srgbClr val="000000"/>
                </a:solidFill>
              </a:rPr>
              <a:t>Output:</a:t>
            </a:r>
            <a:r>
              <a:rPr spc="-85" dirty="0">
                <a:solidFill>
                  <a:srgbClr val="000000"/>
                </a:solidFill>
              </a:rPr>
              <a:t> </a:t>
            </a:r>
            <a:r>
              <a:rPr spc="-30" dirty="0">
                <a:solidFill>
                  <a:srgbClr val="000000"/>
                </a:solidFill>
              </a:rPr>
              <a:t>Program</a:t>
            </a:r>
            <a:r>
              <a:rPr spc="-100" dirty="0">
                <a:solidFill>
                  <a:srgbClr val="000000"/>
                </a:solidFill>
              </a:rPr>
              <a:t> </a:t>
            </a:r>
            <a:r>
              <a:rPr spc="-20" dirty="0">
                <a:solidFill>
                  <a:srgbClr val="000000"/>
                </a:solidFill>
              </a:rPr>
              <a:t>(Model)</a:t>
            </a:r>
          </a:p>
        </p:txBody>
      </p:sp>
      <p:pic>
        <p:nvPicPr>
          <p:cNvPr id="3" name="object 3"/>
          <p:cNvPicPr/>
          <p:nvPr/>
        </p:nvPicPr>
        <p:blipFill>
          <a:blip r:embed="rId2" cstate="print"/>
          <a:stretch>
            <a:fillRect/>
          </a:stretch>
        </p:blipFill>
        <p:spPr>
          <a:xfrm>
            <a:off x="382524" y="818388"/>
            <a:ext cx="3448812" cy="5081016"/>
          </a:xfrm>
          <a:prstGeom prst="rect">
            <a:avLst/>
          </a:prstGeom>
        </p:spPr>
      </p:pic>
      <p:sp>
        <p:nvSpPr>
          <p:cNvPr id="4" name="object 4"/>
          <p:cNvSpPr txBox="1"/>
          <p:nvPr/>
        </p:nvSpPr>
        <p:spPr>
          <a:xfrm>
            <a:off x="4041775" y="318008"/>
            <a:ext cx="7781925" cy="2918460"/>
          </a:xfrm>
          <a:prstGeom prst="rect">
            <a:avLst/>
          </a:prstGeom>
        </p:spPr>
        <p:txBody>
          <a:bodyPr vert="horz" wrap="square" lIns="0" tIns="12700" rIns="0" bIns="0" rtlCol="0">
            <a:spAutoFit/>
          </a:bodyPr>
          <a:lstStyle/>
          <a:p>
            <a:pPr marL="317500" indent="-304800">
              <a:lnSpc>
                <a:spcPct val="100000"/>
              </a:lnSpc>
              <a:spcBef>
                <a:spcPts val="100"/>
              </a:spcBef>
              <a:buAutoNum type="arabicPeriod"/>
              <a:tabLst>
                <a:tab pos="317500" algn="l"/>
              </a:tabLst>
            </a:pPr>
            <a:r>
              <a:rPr sz="2400" dirty="0">
                <a:latin typeface="Times New Roman"/>
                <a:cs typeface="Times New Roman"/>
              </a:rPr>
              <a:t>Representation</a:t>
            </a:r>
            <a:r>
              <a:rPr sz="2400" spc="-50" dirty="0">
                <a:latin typeface="Times New Roman"/>
                <a:cs typeface="Times New Roman"/>
              </a:rPr>
              <a:t> </a:t>
            </a:r>
            <a:r>
              <a:rPr sz="2400" dirty="0">
                <a:latin typeface="Times New Roman"/>
                <a:cs typeface="Times New Roman"/>
              </a:rPr>
              <a:t>of</a:t>
            </a:r>
            <a:r>
              <a:rPr sz="2400" spc="-15" dirty="0">
                <a:latin typeface="Times New Roman"/>
                <a:cs typeface="Times New Roman"/>
              </a:rPr>
              <a:t> </a:t>
            </a:r>
            <a:r>
              <a:rPr sz="2400" spc="-5" dirty="0">
                <a:latin typeface="Times New Roman"/>
                <a:cs typeface="Times New Roman"/>
              </a:rPr>
              <a:t>Some Phenomenon</a:t>
            </a:r>
            <a:endParaRPr sz="2400">
              <a:latin typeface="Times New Roman"/>
              <a:cs typeface="Times New Roman"/>
            </a:endParaRPr>
          </a:p>
          <a:p>
            <a:pPr marL="266700" indent="-254635">
              <a:lnSpc>
                <a:spcPct val="100000"/>
              </a:lnSpc>
              <a:buSzPct val="83333"/>
              <a:buAutoNum type="arabicPeriod"/>
              <a:tabLst>
                <a:tab pos="267335" algn="l"/>
              </a:tabLst>
            </a:pPr>
            <a:r>
              <a:rPr sz="2400" dirty="0">
                <a:latin typeface="Times New Roman"/>
                <a:cs typeface="Times New Roman"/>
              </a:rPr>
              <a:t>Non-Maths</a:t>
            </a:r>
            <a:r>
              <a:rPr sz="2400" spc="-40" dirty="0">
                <a:latin typeface="Times New Roman"/>
                <a:cs typeface="Times New Roman"/>
              </a:rPr>
              <a:t> </a:t>
            </a:r>
            <a:r>
              <a:rPr sz="2400" dirty="0">
                <a:latin typeface="Times New Roman"/>
                <a:cs typeface="Times New Roman"/>
              </a:rPr>
              <a:t>/Stats</a:t>
            </a:r>
            <a:r>
              <a:rPr sz="2400" spc="-45" dirty="0">
                <a:latin typeface="Times New Roman"/>
                <a:cs typeface="Times New Roman"/>
              </a:rPr>
              <a:t> </a:t>
            </a:r>
            <a:r>
              <a:rPr sz="2400" dirty="0">
                <a:latin typeface="Times New Roman"/>
                <a:cs typeface="Times New Roman"/>
              </a:rPr>
              <a:t>Model</a:t>
            </a:r>
            <a:endParaRPr sz="2400">
              <a:latin typeface="Times New Roman"/>
              <a:cs typeface="Times New Roman"/>
            </a:endParaRPr>
          </a:p>
          <a:p>
            <a:pPr marL="46990" marR="5080" algn="just">
              <a:lnSpc>
                <a:spcPct val="100200"/>
              </a:lnSpc>
              <a:spcBef>
                <a:spcPts val="1915"/>
              </a:spcBef>
            </a:pPr>
            <a:r>
              <a:rPr sz="1800" dirty="0">
                <a:solidFill>
                  <a:srgbClr val="0D0D0D"/>
                </a:solidFill>
                <a:latin typeface="Arial MT"/>
                <a:cs typeface="Arial MT"/>
              </a:rPr>
              <a:t>A</a:t>
            </a:r>
            <a:r>
              <a:rPr sz="1800" spc="5" dirty="0">
                <a:solidFill>
                  <a:srgbClr val="0D0D0D"/>
                </a:solidFill>
                <a:latin typeface="Arial MT"/>
                <a:cs typeface="Arial MT"/>
              </a:rPr>
              <a:t> </a:t>
            </a:r>
            <a:r>
              <a:rPr sz="2000" b="1" dirty="0">
                <a:solidFill>
                  <a:srgbClr val="006FC0"/>
                </a:solidFill>
                <a:latin typeface="Arial"/>
                <a:cs typeface="Arial"/>
              </a:rPr>
              <a:t>MODEL</a:t>
            </a:r>
            <a:r>
              <a:rPr sz="2000" b="1" spc="5" dirty="0">
                <a:solidFill>
                  <a:srgbClr val="006FC0"/>
                </a:solidFill>
                <a:latin typeface="Arial"/>
                <a:cs typeface="Arial"/>
              </a:rPr>
              <a:t> </a:t>
            </a:r>
            <a:r>
              <a:rPr sz="1800" spc="-5" dirty="0">
                <a:solidFill>
                  <a:srgbClr val="0D0D0D"/>
                </a:solidFill>
                <a:latin typeface="Arial MT"/>
                <a:cs typeface="Arial MT"/>
              </a:rPr>
              <a:t>is</a:t>
            </a:r>
            <a:r>
              <a:rPr sz="1800" dirty="0">
                <a:solidFill>
                  <a:srgbClr val="0D0D0D"/>
                </a:solidFill>
                <a:latin typeface="Arial MT"/>
                <a:cs typeface="Arial MT"/>
              </a:rPr>
              <a:t> a</a:t>
            </a:r>
            <a:r>
              <a:rPr sz="1800" spc="5" dirty="0">
                <a:solidFill>
                  <a:srgbClr val="0D0D0D"/>
                </a:solidFill>
                <a:latin typeface="Arial MT"/>
                <a:cs typeface="Arial MT"/>
              </a:rPr>
              <a:t> </a:t>
            </a:r>
            <a:r>
              <a:rPr sz="1800" spc="-5" dirty="0">
                <a:solidFill>
                  <a:srgbClr val="0D0D0D"/>
                </a:solidFill>
                <a:latin typeface="Arial MT"/>
                <a:cs typeface="Arial MT"/>
              </a:rPr>
              <a:t>mathematical</a:t>
            </a:r>
            <a:r>
              <a:rPr sz="1800" dirty="0">
                <a:solidFill>
                  <a:srgbClr val="0D0D0D"/>
                </a:solidFill>
                <a:latin typeface="Arial MT"/>
                <a:cs typeface="Arial MT"/>
              </a:rPr>
              <a:t> </a:t>
            </a:r>
            <a:r>
              <a:rPr sz="1800" spc="-5" dirty="0">
                <a:solidFill>
                  <a:srgbClr val="0D0D0D"/>
                </a:solidFill>
                <a:latin typeface="Arial MT"/>
                <a:cs typeface="Arial MT"/>
              </a:rPr>
              <a:t>or</a:t>
            </a:r>
            <a:r>
              <a:rPr sz="1800" dirty="0">
                <a:solidFill>
                  <a:srgbClr val="0D0D0D"/>
                </a:solidFill>
                <a:latin typeface="Arial MT"/>
                <a:cs typeface="Arial MT"/>
              </a:rPr>
              <a:t> </a:t>
            </a:r>
            <a:r>
              <a:rPr sz="1800" spc="-5" dirty="0">
                <a:solidFill>
                  <a:srgbClr val="0D0D0D"/>
                </a:solidFill>
                <a:latin typeface="Arial MT"/>
                <a:cs typeface="Arial MT"/>
              </a:rPr>
              <a:t>computational</a:t>
            </a:r>
            <a:r>
              <a:rPr sz="1800" dirty="0">
                <a:solidFill>
                  <a:srgbClr val="0D0D0D"/>
                </a:solidFill>
                <a:latin typeface="Arial MT"/>
                <a:cs typeface="Arial MT"/>
              </a:rPr>
              <a:t> </a:t>
            </a:r>
            <a:r>
              <a:rPr sz="1800" spc="-5" dirty="0">
                <a:solidFill>
                  <a:srgbClr val="0D0D0D"/>
                </a:solidFill>
                <a:latin typeface="Arial MT"/>
                <a:cs typeface="Arial MT"/>
              </a:rPr>
              <a:t>representation</a:t>
            </a:r>
            <a:r>
              <a:rPr sz="1800" dirty="0">
                <a:solidFill>
                  <a:srgbClr val="0D0D0D"/>
                </a:solidFill>
                <a:latin typeface="Arial MT"/>
                <a:cs typeface="Arial MT"/>
              </a:rPr>
              <a:t> </a:t>
            </a:r>
            <a:r>
              <a:rPr sz="1800" spc="-5" dirty="0">
                <a:solidFill>
                  <a:srgbClr val="0D0D0D"/>
                </a:solidFill>
                <a:latin typeface="Arial MT"/>
                <a:cs typeface="Arial MT"/>
              </a:rPr>
              <a:t>that </a:t>
            </a:r>
            <a:r>
              <a:rPr sz="1800" dirty="0">
                <a:solidFill>
                  <a:srgbClr val="0D0D0D"/>
                </a:solidFill>
                <a:latin typeface="Arial MT"/>
                <a:cs typeface="Arial MT"/>
              </a:rPr>
              <a:t> </a:t>
            </a:r>
            <a:r>
              <a:rPr sz="1800" spc="-5" dirty="0">
                <a:solidFill>
                  <a:srgbClr val="0D0D0D"/>
                </a:solidFill>
                <a:latin typeface="Arial MT"/>
                <a:cs typeface="Arial MT"/>
              </a:rPr>
              <a:t>encapsulates </a:t>
            </a:r>
            <a:r>
              <a:rPr sz="1800" spc="-5" dirty="0">
                <a:solidFill>
                  <a:srgbClr val="00AF50"/>
                </a:solidFill>
                <a:latin typeface="Arial MT"/>
                <a:cs typeface="Arial MT"/>
              </a:rPr>
              <a:t>patterns, relationships, or </a:t>
            </a:r>
            <a:r>
              <a:rPr sz="1800" dirty="0">
                <a:solidFill>
                  <a:srgbClr val="00AF50"/>
                </a:solidFill>
                <a:latin typeface="Arial MT"/>
                <a:cs typeface="Arial MT"/>
              </a:rPr>
              <a:t>rules </a:t>
            </a:r>
            <a:r>
              <a:rPr sz="1800" spc="-5" dirty="0">
                <a:solidFill>
                  <a:srgbClr val="0D0D0D"/>
                </a:solidFill>
                <a:latin typeface="Arial MT"/>
                <a:cs typeface="Arial MT"/>
              </a:rPr>
              <a:t>that have been </a:t>
            </a:r>
            <a:r>
              <a:rPr sz="1800" spc="-5" dirty="0">
                <a:solidFill>
                  <a:srgbClr val="00AF50"/>
                </a:solidFill>
                <a:latin typeface="Arial MT"/>
                <a:cs typeface="Arial MT"/>
              </a:rPr>
              <a:t>learned </a:t>
            </a:r>
            <a:r>
              <a:rPr sz="1800" dirty="0">
                <a:solidFill>
                  <a:srgbClr val="00AF50"/>
                </a:solidFill>
                <a:latin typeface="Arial MT"/>
                <a:cs typeface="Arial MT"/>
              </a:rPr>
              <a:t>from </a:t>
            </a:r>
            <a:r>
              <a:rPr sz="1800" spc="5" dirty="0">
                <a:solidFill>
                  <a:srgbClr val="00AF50"/>
                </a:solidFill>
                <a:latin typeface="Arial MT"/>
                <a:cs typeface="Arial MT"/>
              </a:rPr>
              <a:t> </a:t>
            </a:r>
            <a:r>
              <a:rPr sz="1800" spc="-5" dirty="0">
                <a:solidFill>
                  <a:srgbClr val="00AF50"/>
                </a:solidFill>
                <a:latin typeface="Arial MT"/>
                <a:cs typeface="Arial MT"/>
              </a:rPr>
              <a:t>data</a:t>
            </a:r>
            <a:r>
              <a:rPr sz="1800" spc="-5" dirty="0">
                <a:solidFill>
                  <a:srgbClr val="0D0D0D"/>
                </a:solidFill>
                <a:latin typeface="Arial MT"/>
                <a:cs typeface="Arial MT"/>
              </a:rPr>
              <a:t>.</a:t>
            </a:r>
            <a:endParaRPr sz="1800">
              <a:latin typeface="Arial MT"/>
              <a:cs typeface="Arial MT"/>
            </a:endParaRPr>
          </a:p>
          <a:p>
            <a:pPr>
              <a:lnSpc>
                <a:spcPct val="100000"/>
              </a:lnSpc>
              <a:spcBef>
                <a:spcPts val="45"/>
              </a:spcBef>
            </a:pPr>
            <a:endParaRPr sz="1600">
              <a:latin typeface="Arial MT"/>
              <a:cs typeface="Arial MT"/>
            </a:endParaRPr>
          </a:p>
          <a:p>
            <a:pPr marL="46990" marR="72390" algn="just">
              <a:lnSpc>
                <a:spcPct val="100000"/>
              </a:lnSpc>
            </a:pPr>
            <a:r>
              <a:rPr sz="1800" dirty="0">
                <a:latin typeface="Arial MT"/>
                <a:cs typeface="Arial MT"/>
              </a:rPr>
              <a:t>A </a:t>
            </a:r>
            <a:r>
              <a:rPr sz="1800" b="1" dirty="0">
                <a:latin typeface="Arial"/>
                <a:cs typeface="Arial"/>
              </a:rPr>
              <a:t>model </a:t>
            </a:r>
            <a:r>
              <a:rPr sz="1800" spc="-5" dirty="0">
                <a:latin typeface="Arial MT"/>
                <a:cs typeface="Arial MT"/>
              </a:rPr>
              <a:t>in machine learning is a learned representation that can make </a:t>
            </a:r>
            <a:r>
              <a:rPr sz="1800" dirty="0">
                <a:latin typeface="Arial MT"/>
                <a:cs typeface="Arial MT"/>
              </a:rPr>
              <a:t> </a:t>
            </a:r>
            <a:r>
              <a:rPr sz="1800" spc="-5" dirty="0">
                <a:latin typeface="Arial MT"/>
                <a:cs typeface="Arial MT"/>
              </a:rPr>
              <a:t>predictions or decisions </a:t>
            </a:r>
            <a:r>
              <a:rPr sz="1800" dirty="0">
                <a:latin typeface="Arial MT"/>
                <a:cs typeface="Arial MT"/>
              </a:rPr>
              <a:t>based </a:t>
            </a:r>
            <a:r>
              <a:rPr sz="1800" spc="-5" dirty="0">
                <a:latin typeface="Arial MT"/>
                <a:cs typeface="Arial MT"/>
              </a:rPr>
              <a:t>on input data. </a:t>
            </a:r>
            <a:r>
              <a:rPr sz="1800" spc="-10" dirty="0">
                <a:latin typeface="Arial MT"/>
                <a:cs typeface="Arial MT"/>
              </a:rPr>
              <a:t>It’s </a:t>
            </a:r>
            <a:r>
              <a:rPr sz="1800" dirty="0">
                <a:latin typeface="Arial MT"/>
                <a:cs typeface="Arial MT"/>
              </a:rPr>
              <a:t>the </a:t>
            </a:r>
            <a:r>
              <a:rPr sz="1800" spc="-5" dirty="0">
                <a:latin typeface="Arial MT"/>
                <a:cs typeface="Arial MT"/>
              </a:rPr>
              <a:t>core of </a:t>
            </a:r>
            <a:r>
              <a:rPr sz="1800" spc="-10" dirty="0">
                <a:latin typeface="Arial MT"/>
                <a:cs typeface="Arial MT"/>
              </a:rPr>
              <a:t>what </a:t>
            </a:r>
            <a:r>
              <a:rPr sz="1800" dirty="0">
                <a:latin typeface="Arial MT"/>
                <a:cs typeface="Arial MT"/>
              </a:rPr>
              <a:t>makes </a:t>
            </a:r>
            <a:r>
              <a:rPr sz="1800" spc="5" dirty="0">
                <a:latin typeface="Arial MT"/>
                <a:cs typeface="Arial MT"/>
              </a:rPr>
              <a:t> </a:t>
            </a:r>
            <a:r>
              <a:rPr sz="1800" spc="-5" dirty="0">
                <a:latin typeface="Arial MT"/>
                <a:cs typeface="Arial MT"/>
              </a:rPr>
              <a:t>machine</a:t>
            </a:r>
            <a:r>
              <a:rPr sz="1800" spc="5" dirty="0">
                <a:latin typeface="Arial MT"/>
                <a:cs typeface="Arial MT"/>
              </a:rPr>
              <a:t> </a:t>
            </a:r>
            <a:r>
              <a:rPr sz="1800" spc="-5" dirty="0">
                <a:latin typeface="Arial MT"/>
                <a:cs typeface="Arial MT"/>
              </a:rPr>
              <a:t>learning</a:t>
            </a:r>
            <a:r>
              <a:rPr sz="1800" spc="25" dirty="0">
                <a:latin typeface="Arial MT"/>
                <a:cs typeface="Arial MT"/>
              </a:rPr>
              <a:t> </a:t>
            </a:r>
            <a:r>
              <a:rPr sz="1800" spc="-5" dirty="0">
                <a:latin typeface="Arial MT"/>
                <a:cs typeface="Arial MT"/>
              </a:rPr>
              <a:t>systems</a:t>
            </a:r>
            <a:r>
              <a:rPr sz="1800" spc="25" dirty="0">
                <a:latin typeface="Arial MT"/>
                <a:cs typeface="Arial MT"/>
              </a:rPr>
              <a:t> </a:t>
            </a:r>
            <a:r>
              <a:rPr sz="1800" spc="-10" dirty="0">
                <a:latin typeface="Arial MT"/>
                <a:cs typeface="Arial MT"/>
              </a:rPr>
              <a:t>powerful</a:t>
            </a:r>
            <a:r>
              <a:rPr sz="1800" spc="45"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adaptable.</a:t>
            </a:r>
            <a:endParaRPr sz="1800">
              <a:latin typeface="Arial MT"/>
              <a:cs typeface="Arial MT"/>
            </a:endParaRPr>
          </a:p>
        </p:txBody>
      </p:sp>
      <p:pic>
        <p:nvPicPr>
          <p:cNvPr id="5" name="object 5"/>
          <p:cNvPicPr/>
          <p:nvPr/>
        </p:nvPicPr>
        <p:blipFill>
          <a:blip r:embed="rId3" cstate="print"/>
          <a:stretch>
            <a:fillRect/>
          </a:stretch>
        </p:blipFill>
        <p:spPr>
          <a:xfrm>
            <a:off x="4362534" y="3673012"/>
            <a:ext cx="6712273" cy="1884550"/>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2" name="object 2"/>
          <p:cNvSpPr txBox="1"/>
          <p:nvPr/>
        </p:nvSpPr>
        <p:spPr>
          <a:xfrm>
            <a:off x="442976" y="807211"/>
            <a:ext cx="11125835" cy="2770505"/>
          </a:xfrm>
          <a:prstGeom prst="rect">
            <a:avLst/>
          </a:prstGeom>
        </p:spPr>
        <p:txBody>
          <a:bodyPr vert="horz" wrap="square" lIns="0" tIns="31114" rIns="0" bIns="0" rtlCol="0">
            <a:spAutoFit/>
          </a:bodyPr>
          <a:lstStyle/>
          <a:p>
            <a:pPr marL="240029" indent="-227965">
              <a:lnSpc>
                <a:spcPct val="100000"/>
              </a:lnSpc>
              <a:spcBef>
                <a:spcPts val="244"/>
              </a:spcBef>
              <a:buSzPct val="95833"/>
              <a:buAutoNum type="arabicPeriod"/>
              <a:tabLst>
                <a:tab pos="240665" algn="l"/>
              </a:tabLst>
            </a:pPr>
            <a:r>
              <a:rPr sz="2400" spc="-40" dirty="0">
                <a:latin typeface="Calibri Light"/>
                <a:cs typeface="Calibri Light"/>
              </a:rPr>
              <a:t>Training:</a:t>
            </a:r>
            <a:endParaRPr sz="2400">
              <a:latin typeface="Calibri Light"/>
              <a:cs typeface="Calibri Light"/>
            </a:endParaRPr>
          </a:p>
          <a:p>
            <a:pPr marL="756285" marR="7620" lvl="1" indent="-287020">
              <a:lnSpc>
                <a:spcPct val="100000"/>
              </a:lnSpc>
              <a:spcBef>
                <a:spcPts val="105"/>
              </a:spcBef>
              <a:buAutoNum type="arabicPeriod"/>
              <a:tabLst>
                <a:tab pos="756920" algn="l"/>
              </a:tabLst>
            </a:pPr>
            <a:r>
              <a:rPr sz="1800" spc="-5" dirty="0">
                <a:latin typeface="Arial MT"/>
                <a:cs typeface="Arial MT"/>
              </a:rPr>
              <a:t>During</a:t>
            </a:r>
            <a:r>
              <a:rPr sz="1800" spc="130" dirty="0">
                <a:latin typeface="Arial MT"/>
                <a:cs typeface="Arial MT"/>
              </a:rPr>
              <a:t> </a:t>
            </a:r>
            <a:r>
              <a:rPr sz="1800" dirty="0">
                <a:latin typeface="Arial MT"/>
                <a:cs typeface="Arial MT"/>
              </a:rPr>
              <a:t>the</a:t>
            </a:r>
            <a:r>
              <a:rPr sz="1800" spc="130" dirty="0">
                <a:latin typeface="Arial MT"/>
                <a:cs typeface="Arial MT"/>
              </a:rPr>
              <a:t> </a:t>
            </a:r>
            <a:r>
              <a:rPr sz="1800" spc="-5" dirty="0">
                <a:latin typeface="Arial MT"/>
                <a:cs typeface="Arial MT"/>
              </a:rPr>
              <a:t>training</a:t>
            </a:r>
            <a:r>
              <a:rPr sz="1800" spc="140" dirty="0">
                <a:latin typeface="Arial MT"/>
                <a:cs typeface="Arial MT"/>
              </a:rPr>
              <a:t> </a:t>
            </a:r>
            <a:r>
              <a:rPr sz="1800" spc="-5" dirty="0">
                <a:latin typeface="Arial MT"/>
                <a:cs typeface="Arial MT"/>
              </a:rPr>
              <a:t>phase,</a:t>
            </a:r>
            <a:r>
              <a:rPr sz="1800" spc="135" dirty="0">
                <a:latin typeface="Arial MT"/>
                <a:cs typeface="Arial MT"/>
              </a:rPr>
              <a:t> </a:t>
            </a:r>
            <a:r>
              <a:rPr sz="1800" spc="-5" dirty="0">
                <a:latin typeface="Arial MT"/>
                <a:cs typeface="Arial MT"/>
              </a:rPr>
              <a:t>a</a:t>
            </a:r>
            <a:r>
              <a:rPr sz="1800" spc="130" dirty="0">
                <a:latin typeface="Arial MT"/>
                <a:cs typeface="Arial MT"/>
              </a:rPr>
              <a:t> </a:t>
            </a:r>
            <a:r>
              <a:rPr sz="1800" spc="-5" dirty="0">
                <a:latin typeface="Arial MT"/>
                <a:cs typeface="Arial MT"/>
              </a:rPr>
              <a:t>machine</a:t>
            </a:r>
            <a:r>
              <a:rPr sz="1800" spc="140" dirty="0">
                <a:latin typeface="Arial MT"/>
                <a:cs typeface="Arial MT"/>
              </a:rPr>
              <a:t> </a:t>
            </a:r>
            <a:r>
              <a:rPr sz="1800" spc="-5" dirty="0">
                <a:latin typeface="Arial MT"/>
                <a:cs typeface="Arial MT"/>
              </a:rPr>
              <a:t>learning</a:t>
            </a:r>
            <a:r>
              <a:rPr sz="1800" spc="130" dirty="0">
                <a:latin typeface="Arial MT"/>
                <a:cs typeface="Arial MT"/>
              </a:rPr>
              <a:t> </a:t>
            </a:r>
            <a:r>
              <a:rPr sz="1800" spc="-5" dirty="0">
                <a:solidFill>
                  <a:srgbClr val="00AFEF"/>
                </a:solidFill>
                <a:latin typeface="Arial MT"/>
                <a:cs typeface="Arial MT"/>
              </a:rPr>
              <a:t>algorithm</a:t>
            </a:r>
            <a:r>
              <a:rPr sz="1800" spc="135" dirty="0">
                <a:solidFill>
                  <a:srgbClr val="00AFEF"/>
                </a:solidFill>
                <a:latin typeface="Arial MT"/>
                <a:cs typeface="Arial MT"/>
              </a:rPr>
              <a:t> </a:t>
            </a:r>
            <a:r>
              <a:rPr sz="1800" spc="-5" dirty="0">
                <a:solidFill>
                  <a:srgbClr val="00AFEF"/>
                </a:solidFill>
                <a:latin typeface="Arial MT"/>
                <a:cs typeface="Arial MT"/>
              </a:rPr>
              <a:t>processes</a:t>
            </a:r>
            <a:r>
              <a:rPr sz="1800" spc="135" dirty="0">
                <a:solidFill>
                  <a:srgbClr val="00AFEF"/>
                </a:solidFill>
                <a:latin typeface="Arial MT"/>
                <a:cs typeface="Arial MT"/>
              </a:rPr>
              <a:t> </a:t>
            </a:r>
            <a:r>
              <a:rPr sz="1800" spc="-5" dirty="0">
                <a:solidFill>
                  <a:srgbClr val="00AFEF"/>
                </a:solidFill>
                <a:latin typeface="Arial MT"/>
                <a:cs typeface="Arial MT"/>
              </a:rPr>
              <a:t>a</a:t>
            </a:r>
            <a:r>
              <a:rPr sz="1800" spc="145" dirty="0">
                <a:solidFill>
                  <a:srgbClr val="00AFEF"/>
                </a:solidFill>
                <a:latin typeface="Arial MT"/>
                <a:cs typeface="Arial MT"/>
              </a:rPr>
              <a:t> </a:t>
            </a:r>
            <a:r>
              <a:rPr sz="1800" spc="-5" dirty="0">
                <a:solidFill>
                  <a:srgbClr val="00AFEF"/>
                </a:solidFill>
                <a:latin typeface="Arial MT"/>
                <a:cs typeface="Arial MT"/>
              </a:rPr>
              <a:t>dataset</a:t>
            </a:r>
            <a:r>
              <a:rPr sz="1800" spc="145" dirty="0">
                <a:solidFill>
                  <a:srgbClr val="00AFEF"/>
                </a:solidFill>
                <a:latin typeface="Arial MT"/>
                <a:cs typeface="Arial MT"/>
              </a:rPr>
              <a:t> </a:t>
            </a:r>
            <a:r>
              <a:rPr sz="1800" spc="-5" dirty="0">
                <a:latin typeface="Arial MT"/>
                <a:cs typeface="Arial MT"/>
              </a:rPr>
              <a:t>that</a:t>
            </a:r>
            <a:r>
              <a:rPr sz="1800" spc="140" dirty="0">
                <a:latin typeface="Arial MT"/>
                <a:cs typeface="Arial MT"/>
              </a:rPr>
              <a:t> </a:t>
            </a:r>
            <a:r>
              <a:rPr sz="1800" spc="-5" dirty="0">
                <a:latin typeface="Arial MT"/>
                <a:cs typeface="Arial MT"/>
              </a:rPr>
              <a:t>includes</a:t>
            </a:r>
            <a:r>
              <a:rPr sz="1800" spc="140" dirty="0">
                <a:latin typeface="Arial MT"/>
                <a:cs typeface="Arial MT"/>
              </a:rPr>
              <a:t> </a:t>
            </a:r>
            <a:r>
              <a:rPr sz="1800" spc="-5" dirty="0">
                <a:latin typeface="Arial MT"/>
                <a:cs typeface="Arial MT"/>
              </a:rPr>
              <a:t>both</a:t>
            </a:r>
            <a:r>
              <a:rPr sz="1800" spc="140" dirty="0">
                <a:latin typeface="Arial MT"/>
                <a:cs typeface="Arial MT"/>
              </a:rPr>
              <a:t> </a:t>
            </a:r>
            <a:r>
              <a:rPr sz="1800" spc="-5" dirty="0">
                <a:latin typeface="Arial MT"/>
                <a:cs typeface="Arial MT"/>
              </a:rPr>
              <a:t>input </a:t>
            </a:r>
            <a:r>
              <a:rPr sz="1800" spc="-484" dirty="0">
                <a:latin typeface="Arial MT"/>
                <a:cs typeface="Arial MT"/>
              </a:rPr>
              <a:t> </a:t>
            </a:r>
            <a:r>
              <a:rPr sz="1800" spc="-5" dirty="0">
                <a:latin typeface="Arial MT"/>
                <a:cs typeface="Arial MT"/>
              </a:rPr>
              <a:t>data</a:t>
            </a:r>
            <a:r>
              <a:rPr sz="1800" dirty="0">
                <a:latin typeface="Arial MT"/>
                <a:cs typeface="Arial MT"/>
              </a:rPr>
              <a:t> </a:t>
            </a:r>
            <a:r>
              <a:rPr sz="1800" spc="-5" dirty="0">
                <a:latin typeface="Arial MT"/>
                <a:cs typeface="Arial MT"/>
              </a:rPr>
              <a:t>and</a:t>
            </a:r>
            <a:r>
              <a:rPr sz="1800" spc="10" dirty="0">
                <a:latin typeface="Arial MT"/>
                <a:cs typeface="Arial MT"/>
              </a:rPr>
              <a:t> </a:t>
            </a:r>
            <a:r>
              <a:rPr sz="1800" dirty="0">
                <a:latin typeface="Arial MT"/>
                <a:cs typeface="Arial MT"/>
              </a:rPr>
              <a:t>the</a:t>
            </a:r>
            <a:r>
              <a:rPr sz="1800" spc="-5" dirty="0">
                <a:latin typeface="Arial MT"/>
                <a:cs typeface="Arial MT"/>
              </a:rPr>
              <a:t> corresponding</a:t>
            </a:r>
            <a:r>
              <a:rPr sz="1800" spc="35" dirty="0">
                <a:latin typeface="Arial MT"/>
                <a:cs typeface="Arial MT"/>
              </a:rPr>
              <a:t> </a:t>
            </a:r>
            <a:r>
              <a:rPr sz="1800" spc="-5" dirty="0">
                <a:latin typeface="Arial MT"/>
                <a:cs typeface="Arial MT"/>
              </a:rPr>
              <a:t>desired</a:t>
            </a:r>
            <a:r>
              <a:rPr sz="1800" spc="15" dirty="0">
                <a:latin typeface="Arial MT"/>
                <a:cs typeface="Arial MT"/>
              </a:rPr>
              <a:t> </a:t>
            </a:r>
            <a:r>
              <a:rPr sz="1800" spc="-5" dirty="0">
                <a:latin typeface="Arial MT"/>
                <a:cs typeface="Arial MT"/>
              </a:rPr>
              <a:t>outputs</a:t>
            </a:r>
            <a:r>
              <a:rPr sz="1800" spc="5" dirty="0">
                <a:latin typeface="Arial MT"/>
                <a:cs typeface="Arial MT"/>
              </a:rPr>
              <a:t> </a:t>
            </a:r>
            <a:r>
              <a:rPr sz="1800" spc="-5" dirty="0">
                <a:latin typeface="Arial MT"/>
                <a:cs typeface="Arial MT"/>
              </a:rPr>
              <a:t>(also</a:t>
            </a:r>
            <a:r>
              <a:rPr sz="1800" spc="10" dirty="0">
                <a:latin typeface="Arial MT"/>
                <a:cs typeface="Arial MT"/>
              </a:rPr>
              <a:t> </a:t>
            </a:r>
            <a:r>
              <a:rPr sz="1800" spc="-15" dirty="0">
                <a:latin typeface="Arial MT"/>
                <a:cs typeface="Arial MT"/>
              </a:rPr>
              <a:t>known</a:t>
            </a:r>
            <a:r>
              <a:rPr sz="1800" spc="45" dirty="0">
                <a:latin typeface="Arial MT"/>
                <a:cs typeface="Arial MT"/>
              </a:rPr>
              <a:t> </a:t>
            </a:r>
            <a:r>
              <a:rPr sz="1800" spc="-5" dirty="0">
                <a:latin typeface="Arial MT"/>
                <a:cs typeface="Arial MT"/>
              </a:rPr>
              <a:t>as</a:t>
            </a:r>
            <a:r>
              <a:rPr sz="1800" dirty="0">
                <a:latin typeface="Arial MT"/>
                <a:cs typeface="Arial MT"/>
              </a:rPr>
              <a:t> </a:t>
            </a:r>
            <a:r>
              <a:rPr sz="1800" spc="-5" dirty="0">
                <a:latin typeface="Arial MT"/>
                <a:cs typeface="Arial MT"/>
              </a:rPr>
              <a:t>labels</a:t>
            </a:r>
            <a:r>
              <a:rPr sz="1800" spc="15" dirty="0">
                <a:latin typeface="Arial MT"/>
                <a:cs typeface="Arial MT"/>
              </a:rPr>
              <a:t> </a:t>
            </a:r>
            <a:r>
              <a:rPr sz="1800" spc="-5" dirty="0">
                <a:latin typeface="Arial MT"/>
                <a:cs typeface="Arial MT"/>
              </a:rPr>
              <a:t>or</a:t>
            </a:r>
            <a:r>
              <a:rPr sz="1800" dirty="0">
                <a:latin typeface="Arial MT"/>
                <a:cs typeface="Arial MT"/>
              </a:rPr>
              <a:t> </a:t>
            </a:r>
            <a:r>
              <a:rPr sz="1800" spc="-5" dirty="0">
                <a:latin typeface="Arial MT"/>
                <a:cs typeface="Arial MT"/>
              </a:rPr>
              <a:t>targets).</a:t>
            </a:r>
            <a:endParaRPr sz="1800">
              <a:latin typeface="Arial MT"/>
              <a:cs typeface="Arial MT"/>
            </a:endParaRPr>
          </a:p>
          <a:p>
            <a:pPr marL="756285" marR="8255" lvl="1" indent="-287020">
              <a:lnSpc>
                <a:spcPct val="100000"/>
              </a:lnSpc>
              <a:buAutoNum type="arabicPeriod"/>
              <a:tabLst>
                <a:tab pos="756920" algn="l"/>
              </a:tabLst>
            </a:pPr>
            <a:r>
              <a:rPr sz="1800" dirty="0">
                <a:latin typeface="Arial MT"/>
                <a:cs typeface="Arial MT"/>
              </a:rPr>
              <a:t>The</a:t>
            </a:r>
            <a:r>
              <a:rPr sz="1800" spc="325" dirty="0">
                <a:latin typeface="Arial MT"/>
                <a:cs typeface="Arial MT"/>
              </a:rPr>
              <a:t> </a:t>
            </a:r>
            <a:r>
              <a:rPr sz="1800" spc="-5" dirty="0">
                <a:latin typeface="Arial MT"/>
                <a:cs typeface="Arial MT"/>
              </a:rPr>
              <a:t>algorithm</a:t>
            </a:r>
            <a:r>
              <a:rPr sz="1800" spc="345" dirty="0">
                <a:latin typeface="Arial MT"/>
                <a:cs typeface="Arial MT"/>
              </a:rPr>
              <a:t> </a:t>
            </a:r>
            <a:r>
              <a:rPr sz="1800" spc="-5" dirty="0">
                <a:solidFill>
                  <a:srgbClr val="00AFEF"/>
                </a:solidFill>
                <a:latin typeface="Arial MT"/>
                <a:cs typeface="Arial MT"/>
              </a:rPr>
              <a:t>adjusts</a:t>
            </a:r>
            <a:r>
              <a:rPr sz="1800" spc="335" dirty="0">
                <a:solidFill>
                  <a:srgbClr val="00AFEF"/>
                </a:solidFill>
                <a:latin typeface="Arial MT"/>
                <a:cs typeface="Arial MT"/>
              </a:rPr>
              <a:t> </a:t>
            </a:r>
            <a:r>
              <a:rPr sz="1800" dirty="0">
                <a:solidFill>
                  <a:srgbClr val="00AFEF"/>
                </a:solidFill>
                <a:latin typeface="Arial MT"/>
                <a:cs typeface="Arial MT"/>
              </a:rPr>
              <a:t>its</a:t>
            </a:r>
            <a:r>
              <a:rPr sz="1800" spc="335" dirty="0">
                <a:solidFill>
                  <a:srgbClr val="00AFEF"/>
                </a:solidFill>
                <a:latin typeface="Arial MT"/>
                <a:cs typeface="Arial MT"/>
              </a:rPr>
              <a:t> </a:t>
            </a:r>
            <a:r>
              <a:rPr sz="1800" spc="-5" dirty="0">
                <a:solidFill>
                  <a:srgbClr val="00AFEF"/>
                </a:solidFill>
                <a:latin typeface="Arial MT"/>
                <a:cs typeface="Arial MT"/>
              </a:rPr>
              <a:t>internal</a:t>
            </a:r>
            <a:r>
              <a:rPr sz="1800" spc="335" dirty="0">
                <a:solidFill>
                  <a:srgbClr val="00AFEF"/>
                </a:solidFill>
                <a:latin typeface="Arial MT"/>
                <a:cs typeface="Arial MT"/>
              </a:rPr>
              <a:t> </a:t>
            </a:r>
            <a:r>
              <a:rPr sz="1800" spc="-5" dirty="0">
                <a:solidFill>
                  <a:srgbClr val="00AFEF"/>
                </a:solidFill>
                <a:latin typeface="Arial MT"/>
                <a:cs typeface="Arial MT"/>
              </a:rPr>
              <a:t>parameters</a:t>
            </a:r>
            <a:r>
              <a:rPr sz="1800" spc="340" dirty="0">
                <a:solidFill>
                  <a:srgbClr val="00AFEF"/>
                </a:solidFill>
                <a:latin typeface="Arial MT"/>
                <a:cs typeface="Arial MT"/>
              </a:rPr>
              <a:t> </a:t>
            </a:r>
            <a:r>
              <a:rPr sz="1800" spc="-5" dirty="0">
                <a:latin typeface="Arial MT"/>
                <a:cs typeface="Arial MT"/>
              </a:rPr>
              <a:t>in</a:t>
            </a:r>
            <a:r>
              <a:rPr sz="1800" spc="325" dirty="0">
                <a:latin typeface="Arial MT"/>
                <a:cs typeface="Arial MT"/>
              </a:rPr>
              <a:t> </a:t>
            </a:r>
            <a:r>
              <a:rPr sz="1800" spc="-5" dirty="0">
                <a:latin typeface="Arial MT"/>
                <a:cs typeface="Arial MT"/>
              </a:rPr>
              <a:t>such</a:t>
            </a:r>
            <a:r>
              <a:rPr sz="1800" spc="340" dirty="0">
                <a:latin typeface="Arial MT"/>
                <a:cs typeface="Arial MT"/>
              </a:rPr>
              <a:t> </a:t>
            </a:r>
            <a:r>
              <a:rPr sz="1800" spc="-5" dirty="0">
                <a:latin typeface="Arial MT"/>
                <a:cs typeface="Arial MT"/>
              </a:rPr>
              <a:t>a</a:t>
            </a:r>
            <a:r>
              <a:rPr sz="1800" spc="355" dirty="0">
                <a:latin typeface="Arial MT"/>
                <a:cs typeface="Arial MT"/>
              </a:rPr>
              <a:t> </a:t>
            </a:r>
            <a:r>
              <a:rPr sz="1800" spc="-10" dirty="0">
                <a:latin typeface="Arial MT"/>
                <a:cs typeface="Arial MT"/>
              </a:rPr>
              <a:t>way</a:t>
            </a:r>
            <a:r>
              <a:rPr sz="1800" spc="310" dirty="0">
                <a:latin typeface="Arial MT"/>
                <a:cs typeface="Arial MT"/>
              </a:rPr>
              <a:t> </a:t>
            </a:r>
            <a:r>
              <a:rPr sz="1800" dirty="0">
                <a:latin typeface="Arial MT"/>
                <a:cs typeface="Arial MT"/>
              </a:rPr>
              <a:t>that</a:t>
            </a:r>
            <a:r>
              <a:rPr sz="1800" spc="335" dirty="0">
                <a:latin typeface="Arial MT"/>
                <a:cs typeface="Arial MT"/>
              </a:rPr>
              <a:t> </a:t>
            </a:r>
            <a:r>
              <a:rPr sz="1800" spc="-5" dirty="0">
                <a:latin typeface="Arial MT"/>
                <a:cs typeface="Arial MT"/>
              </a:rPr>
              <a:t>it</a:t>
            </a:r>
            <a:r>
              <a:rPr sz="1800" spc="335" dirty="0">
                <a:latin typeface="Arial MT"/>
                <a:cs typeface="Arial MT"/>
              </a:rPr>
              <a:t> </a:t>
            </a:r>
            <a:r>
              <a:rPr sz="1800" spc="-5" dirty="0">
                <a:latin typeface="Arial MT"/>
                <a:cs typeface="Arial MT"/>
              </a:rPr>
              <a:t>can</a:t>
            </a:r>
            <a:r>
              <a:rPr sz="1800" spc="340" dirty="0">
                <a:latin typeface="Arial MT"/>
                <a:cs typeface="Arial MT"/>
              </a:rPr>
              <a:t> </a:t>
            </a:r>
            <a:r>
              <a:rPr sz="1800" spc="-5" dirty="0">
                <a:solidFill>
                  <a:srgbClr val="00AFEF"/>
                </a:solidFill>
                <a:latin typeface="Arial MT"/>
                <a:cs typeface="Arial MT"/>
              </a:rPr>
              <a:t>map</a:t>
            </a:r>
            <a:r>
              <a:rPr sz="1800" spc="325" dirty="0">
                <a:solidFill>
                  <a:srgbClr val="00AFEF"/>
                </a:solidFill>
                <a:latin typeface="Arial MT"/>
                <a:cs typeface="Arial MT"/>
              </a:rPr>
              <a:t> </a:t>
            </a:r>
            <a:r>
              <a:rPr sz="1800" dirty="0">
                <a:solidFill>
                  <a:srgbClr val="00AFEF"/>
                </a:solidFill>
                <a:latin typeface="Arial MT"/>
                <a:cs typeface="Arial MT"/>
              </a:rPr>
              <a:t>the</a:t>
            </a:r>
            <a:r>
              <a:rPr sz="1800" spc="340" dirty="0">
                <a:solidFill>
                  <a:srgbClr val="00AFEF"/>
                </a:solidFill>
                <a:latin typeface="Arial MT"/>
                <a:cs typeface="Arial MT"/>
              </a:rPr>
              <a:t> </a:t>
            </a:r>
            <a:r>
              <a:rPr sz="1800" spc="-5" dirty="0">
                <a:solidFill>
                  <a:srgbClr val="00AFEF"/>
                </a:solidFill>
                <a:latin typeface="Arial MT"/>
                <a:cs typeface="Arial MT"/>
              </a:rPr>
              <a:t>input</a:t>
            </a:r>
            <a:r>
              <a:rPr sz="1800" spc="335" dirty="0">
                <a:solidFill>
                  <a:srgbClr val="00AFEF"/>
                </a:solidFill>
                <a:latin typeface="Arial MT"/>
                <a:cs typeface="Arial MT"/>
              </a:rPr>
              <a:t> </a:t>
            </a:r>
            <a:r>
              <a:rPr sz="1800" spc="-5" dirty="0">
                <a:solidFill>
                  <a:srgbClr val="00AFEF"/>
                </a:solidFill>
                <a:latin typeface="Arial MT"/>
                <a:cs typeface="Arial MT"/>
              </a:rPr>
              <a:t>data</a:t>
            </a:r>
            <a:r>
              <a:rPr sz="1800" spc="330" dirty="0">
                <a:solidFill>
                  <a:srgbClr val="00AFEF"/>
                </a:solidFill>
                <a:latin typeface="Arial MT"/>
                <a:cs typeface="Arial MT"/>
              </a:rPr>
              <a:t> </a:t>
            </a:r>
            <a:r>
              <a:rPr sz="1800" dirty="0">
                <a:solidFill>
                  <a:srgbClr val="00AFEF"/>
                </a:solidFill>
                <a:latin typeface="Arial MT"/>
                <a:cs typeface="Arial MT"/>
              </a:rPr>
              <a:t>to</a:t>
            </a:r>
            <a:r>
              <a:rPr sz="1800" spc="330" dirty="0">
                <a:solidFill>
                  <a:srgbClr val="00AFEF"/>
                </a:solidFill>
                <a:latin typeface="Arial MT"/>
                <a:cs typeface="Arial MT"/>
              </a:rPr>
              <a:t> </a:t>
            </a:r>
            <a:r>
              <a:rPr sz="1800" dirty="0">
                <a:solidFill>
                  <a:srgbClr val="00AFEF"/>
                </a:solidFill>
                <a:latin typeface="Arial MT"/>
                <a:cs typeface="Arial MT"/>
              </a:rPr>
              <a:t>the </a:t>
            </a:r>
            <a:r>
              <a:rPr sz="1800" spc="-484" dirty="0">
                <a:solidFill>
                  <a:srgbClr val="00AFEF"/>
                </a:solidFill>
                <a:latin typeface="Arial MT"/>
                <a:cs typeface="Arial MT"/>
              </a:rPr>
              <a:t> </a:t>
            </a:r>
            <a:r>
              <a:rPr sz="1800" spc="-5" dirty="0">
                <a:solidFill>
                  <a:srgbClr val="00AFEF"/>
                </a:solidFill>
                <a:latin typeface="Arial MT"/>
                <a:cs typeface="Arial MT"/>
              </a:rPr>
              <a:t>correct</a:t>
            </a:r>
            <a:r>
              <a:rPr sz="1800" spc="5" dirty="0">
                <a:solidFill>
                  <a:srgbClr val="00AFEF"/>
                </a:solidFill>
                <a:latin typeface="Arial MT"/>
                <a:cs typeface="Arial MT"/>
              </a:rPr>
              <a:t> </a:t>
            </a:r>
            <a:r>
              <a:rPr sz="1800" spc="-5" dirty="0">
                <a:solidFill>
                  <a:srgbClr val="00AFEF"/>
                </a:solidFill>
                <a:latin typeface="Arial MT"/>
                <a:cs typeface="Arial MT"/>
              </a:rPr>
              <a:t>output</a:t>
            </a:r>
            <a:r>
              <a:rPr sz="1800" spc="-5" dirty="0">
                <a:latin typeface="Arial MT"/>
                <a:cs typeface="Arial MT"/>
              </a:rPr>
              <a:t>.</a:t>
            </a:r>
            <a:r>
              <a:rPr sz="1800" spc="5" dirty="0">
                <a:latin typeface="Arial MT"/>
                <a:cs typeface="Arial MT"/>
              </a:rPr>
              <a:t> </a:t>
            </a:r>
            <a:r>
              <a:rPr sz="2000" dirty="0">
                <a:solidFill>
                  <a:srgbClr val="FF0000"/>
                </a:solidFill>
                <a:latin typeface="Arial MT"/>
                <a:cs typeface="Arial MT"/>
              </a:rPr>
              <a:t>These</a:t>
            </a:r>
            <a:r>
              <a:rPr sz="2000" spc="-25" dirty="0">
                <a:solidFill>
                  <a:srgbClr val="FF0000"/>
                </a:solidFill>
                <a:latin typeface="Arial MT"/>
                <a:cs typeface="Arial MT"/>
              </a:rPr>
              <a:t> </a:t>
            </a:r>
            <a:r>
              <a:rPr sz="2000" dirty="0">
                <a:solidFill>
                  <a:srgbClr val="FF0000"/>
                </a:solidFill>
                <a:latin typeface="Arial MT"/>
                <a:cs typeface="Arial MT"/>
              </a:rPr>
              <a:t>internal</a:t>
            </a:r>
            <a:r>
              <a:rPr sz="2000" spc="-10" dirty="0">
                <a:solidFill>
                  <a:srgbClr val="FF0000"/>
                </a:solidFill>
                <a:latin typeface="Arial MT"/>
                <a:cs typeface="Arial MT"/>
              </a:rPr>
              <a:t> </a:t>
            </a:r>
            <a:r>
              <a:rPr sz="2000" dirty="0">
                <a:solidFill>
                  <a:srgbClr val="FF0000"/>
                </a:solidFill>
                <a:latin typeface="Arial MT"/>
                <a:cs typeface="Arial MT"/>
              </a:rPr>
              <a:t>parameters</a:t>
            </a:r>
            <a:r>
              <a:rPr sz="2000" spc="-35" dirty="0">
                <a:solidFill>
                  <a:srgbClr val="FF0000"/>
                </a:solidFill>
                <a:latin typeface="Arial MT"/>
                <a:cs typeface="Arial MT"/>
              </a:rPr>
              <a:t> </a:t>
            </a:r>
            <a:r>
              <a:rPr sz="2000" dirty="0">
                <a:solidFill>
                  <a:srgbClr val="FF0000"/>
                </a:solidFill>
                <a:latin typeface="Arial MT"/>
                <a:cs typeface="Arial MT"/>
              </a:rPr>
              <a:t>form</a:t>
            </a:r>
            <a:r>
              <a:rPr sz="2000" spc="-30" dirty="0">
                <a:solidFill>
                  <a:srgbClr val="FF0000"/>
                </a:solidFill>
                <a:latin typeface="Arial MT"/>
                <a:cs typeface="Arial MT"/>
              </a:rPr>
              <a:t> </a:t>
            </a:r>
            <a:r>
              <a:rPr sz="2000" dirty="0">
                <a:solidFill>
                  <a:srgbClr val="FF0000"/>
                </a:solidFill>
                <a:latin typeface="Arial MT"/>
                <a:cs typeface="Arial MT"/>
              </a:rPr>
              <a:t>the</a:t>
            </a:r>
            <a:r>
              <a:rPr sz="2000" spc="-20" dirty="0">
                <a:solidFill>
                  <a:srgbClr val="FF0000"/>
                </a:solidFill>
                <a:latin typeface="Arial MT"/>
                <a:cs typeface="Arial MT"/>
              </a:rPr>
              <a:t> </a:t>
            </a:r>
            <a:r>
              <a:rPr sz="2000" dirty="0">
                <a:solidFill>
                  <a:srgbClr val="FF0000"/>
                </a:solidFill>
                <a:latin typeface="Arial MT"/>
                <a:cs typeface="Arial MT"/>
              </a:rPr>
              <a:t>model.</a:t>
            </a:r>
            <a:endParaRPr sz="2000">
              <a:latin typeface="Arial MT"/>
              <a:cs typeface="Arial MT"/>
            </a:endParaRPr>
          </a:p>
          <a:p>
            <a:pPr lvl="1">
              <a:lnSpc>
                <a:spcPct val="100000"/>
              </a:lnSpc>
              <a:spcBef>
                <a:spcPts val="50"/>
              </a:spcBef>
              <a:buFont typeface="Arial MT"/>
              <a:buAutoNum type="arabicPeriod"/>
            </a:pPr>
            <a:endParaRPr sz="1950">
              <a:latin typeface="Arial MT"/>
              <a:cs typeface="Arial MT"/>
            </a:endParaRPr>
          </a:p>
          <a:p>
            <a:pPr marL="240029" indent="-227965">
              <a:lnSpc>
                <a:spcPct val="100000"/>
              </a:lnSpc>
              <a:buSzPct val="95833"/>
              <a:buAutoNum type="arabicPeriod"/>
              <a:tabLst>
                <a:tab pos="240665" algn="l"/>
              </a:tabLst>
            </a:pPr>
            <a:r>
              <a:rPr sz="2400" spc="-30" dirty="0">
                <a:latin typeface="Calibri Light"/>
                <a:cs typeface="Calibri Light"/>
              </a:rPr>
              <a:t>Inference:</a:t>
            </a:r>
            <a:endParaRPr sz="2400">
              <a:latin typeface="Calibri Light"/>
              <a:cs typeface="Calibri Light"/>
            </a:endParaRPr>
          </a:p>
          <a:p>
            <a:pPr marL="756285" marR="5080" lvl="1" indent="-287020">
              <a:lnSpc>
                <a:spcPct val="100000"/>
              </a:lnSpc>
              <a:spcBef>
                <a:spcPts val="110"/>
              </a:spcBef>
              <a:buAutoNum type="arabicPeriod"/>
              <a:tabLst>
                <a:tab pos="756920" algn="l"/>
              </a:tabLst>
            </a:pPr>
            <a:r>
              <a:rPr sz="1800" dirty="0">
                <a:latin typeface="Arial MT"/>
                <a:cs typeface="Arial MT"/>
              </a:rPr>
              <a:t>After</a:t>
            </a:r>
            <a:r>
              <a:rPr sz="1800" spc="170" dirty="0">
                <a:latin typeface="Arial MT"/>
                <a:cs typeface="Arial MT"/>
              </a:rPr>
              <a:t> </a:t>
            </a:r>
            <a:r>
              <a:rPr sz="1800" spc="-5" dirty="0">
                <a:latin typeface="Arial MT"/>
                <a:cs typeface="Arial MT"/>
              </a:rPr>
              <a:t>training,</a:t>
            </a:r>
            <a:r>
              <a:rPr sz="1800" spc="175" dirty="0">
                <a:latin typeface="Arial MT"/>
                <a:cs typeface="Arial MT"/>
              </a:rPr>
              <a:t> </a:t>
            </a:r>
            <a:r>
              <a:rPr sz="1800" spc="-5" dirty="0">
                <a:latin typeface="Arial MT"/>
                <a:cs typeface="Arial MT"/>
              </a:rPr>
              <a:t>the</a:t>
            </a:r>
            <a:r>
              <a:rPr sz="1800" spc="170" dirty="0">
                <a:latin typeface="Arial MT"/>
                <a:cs typeface="Arial MT"/>
              </a:rPr>
              <a:t> </a:t>
            </a:r>
            <a:r>
              <a:rPr sz="1800" spc="-5" dirty="0">
                <a:latin typeface="Arial MT"/>
                <a:cs typeface="Arial MT"/>
              </a:rPr>
              <a:t>model</a:t>
            </a:r>
            <a:r>
              <a:rPr sz="1800" spc="165" dirty="0">
                <a:latin typeface="Arial MT"/>
                <a:cs typeface="Arial MT"/>
              </a:rPr>
              <a:t> </a:t>
            </a:r>
            <a:r>
              <a:rPr sz="1800" dirty="0">
                <a:latin typeface="Arial MT"/>
                <a:cs typeface="Arial MT"/>
              </a:rPr>
              <a:t>can</a:t>
            </a:r>
            <a:r>
              <a:rPr sz="1800" spc="175" dirty="0">
                <a:latin typeface="Arial MT"/>
                <a:cs typeface="Arial MT"/>
              </a:rPr>
              <a:t> </a:t>
            </a:r>
            <a:r>
              <a:rPr sz="1800" dirty="0">
                <a:latin typeface="Arial MT"/>
                <a:cs typeface="Arial MT"/>
              </a:rPr>
              <a:t>take</a:t>
            </a:r>
            <a:r>
              <a:rPr sz="1800" spc="170" dirty="0">
                <a:latin typeface="Arial MT"/>
                <a:cs typeface="Arial MT"/>
              </a:rPr>
              <a:t> </a:t>
            </a:r>
            <a:r>
              <a:rPr sz="1800" spc="-35" dirty="0">
                <a:latin typeface="Arial MT"/>
                <a:cs typeface="Arial MT"/>
              </a:rPr>
              <a:t>new,</a:t>
            </a:r>
            <a:r>
              <a:rPr sz="1800" spc="180" dirty="0">
                <a:latin typeface="Arial MT"/>
                <a:cs typeface="Arial MT"/>
              </a:rPr>
              <a:t> </a:t>
            </a:r>
            <a:r>
              <a:rPr sz="1800" spc="-5" dirty="0">
                <a:solidFill>
                  <a:srgbClr val="00AFEF"/>
                </a:solidFill>
                <a:latin typeface="Arial MT"/>
                <a:cs typeface="Arial MT"/>
              </a:rPr>
              <a:t>unseen</a:t>
            </a:r>
            <a:r>
              <a:rPr sz="1800" spc="170" dirty="0">
                <a:solidFill>
                  <a:srgbClr val="00AFEF"/>
                </a:solidFill>
                <a:latin typeface="Arial MT"/>
                <a:cs typeface="Arial MT"/>
              </a:rPr>
              <a:t> </a:t>
            </a:r>
            <a:r>
              <a:rPr sz="1800" spc="-5" dirty="0">
                <a:solidFill>
                  <a:srgbClr val="00AFEF"/>
                </a:solidFill>
                <a:latin typeface="Arial MT"/>
                <a:cs typeface="Arial MT"/>
              </a:rPr>
              <a:t>input</a:t>
            </a:r>
            <a:r>
              <a:rPr sz="1800" spc="175" dirty="0">
                <a:solidFill>
                  <a:srgbClr val="00AFEF"/>
                </a:solidFill>
                <a:latin typeface="Arial MT"/>
                <a:cs typeface="Arial MT"/>
              </a:rPr>
              <a:t> </a:t>
            </a:r>
            <a:r>
              <a:rPr sz="1800" spc="-5" dirty="0">
                <a:solidFill>
                  <a:srgbClr val="00AFEF"/>
                </a:solidFill>
                <a:latin typeface="Arial MT"/>
                <a:cs typeface="Arial MT"/>
              </a:rPr>
              <a:t>data</a:t>
            </a:r>
            <a:r>
              <a:rPr sz="1800" spc="190" dirty="0">
                <a:solidFill>
                  <a:srgbClr val="00AFEF"/>
                </a:solidFill>
                <a:latin typeface="Arial MT"/>
                <a:cs typeface="Arial MT"/>
              </a:rPr>
              <a:t> </a:t>
            </a:r>
            <a:r>
              <a:rPr sz="1800" spc="-5" dirty="0">
                <a:latin typeface="Arial MT"/>
                <a:cs typeface="Arial MT"/>
              </a:rPr>
              <a:t>and</a:t>
            </a:r>
            <a:r>
              <a:rPr sz="1800" spc="170" dirty="0">
                <a:latin typeface="Arial MT"/>
                <a:cs typeface="Arial MT"/>
              </a:rPr>
              <a:t> </a:t>
            </a:r>
            <a:r>
              <a:rPr sz="1800" spc="-5" dirty="0">
                <a:latin typeface="Arial MT"/>
                <a:cs typeface="Arial MT"/>
              </a:rPr>
              <a:t>apply</a:t>
            </a:r>
            <a:r>
              <a:rPr sz="1800" spc="165" dirty="0">
                <a:latin typeface="Arial MT"/>
                <a:cs typeface="Arial MT"/>
              </a:rPr>
              <a:t> </a:t>
            </a:r>
            <a:r>
              <a:rPr sz="1800" dirty="0">
                <a:latin typeface="Arial MT"/>
                <a:cs typeface="Arial MT"/>
              </a:rPr>
              <a:t>the</a:t>
            </a:r>
            <a:r>
              <a:rPr sz="1800" spc="180" dirty="0">
                <a:latin typeface="Arial MT"/>
                <a:cs typeface="Arial MT"/>
              </a:rPr>
              <a:t> </a:t>
            </a:r>
            <a:r>
              <a:rPr sz="1800" spc="-5" dirty="0">
                <a:latin typeface="Arial MT"/>
                <a:cs typeface="Arial MT"/>
              </a:rPr>
              <a:t>learned</a:t>
            </a:r>
            <a:r>
              <a:rPr sz="1800" spc="175" dirty="0">
                <a:latin typeface="Arial MT"/>
                <a:cs typeface="Arial MT"/>
              </a:rPr>
              <a:t> </a:t>
            </a:r>
            <a:r>
              <a:rPr sz="1800" spc="-5" dirty="0">
                <a:latin typeface="Arial MT"/>
                <a:cs typeface="Arial MT"/>
              </a:rPr>
              <a:t>rules</a:t>
            </a:r>
            <a:r>
              <a:rPr sz="1800" spc="185" dirty="0">
                <a:latin typeface="Arial MT"/>
                <a:cs typeface="Arial MT"/>
              </a:rPr>
              <a:t> </a:t>
            </a:r>
            <a:r>
              <a:rPr sz="1800" spc="-5" dirty="0">
                <a:latin typeface="Arial MT"/>
                <a:cs typeface="Arial MT"/>
              </a:rPr>
              <a:t>or</a:t>
            </a:r>
            <a:r>
              <a:rPr sz="1800" spc="175" dirty="0">
                <a:latin typeface="Arial MT"/>
                <a:cs typeface="Arial MT"/>
              </a:rPr>
              <a:t> </a:t>
            </a:r>
            <a:r>
              <a:rPr sz="1800" spc="-5" dirty="0">
                <a:latin typeface="Arial MT"/>
                <a:cs typeface="Arial MT"/>
              </a:rPr>
              <a:t>patterns</a:t>
            </a:r>
            <a:r>
              <a:rPr sz="1800" spc="175" dirty="0">
                <a:latin typeface="Arial MT"/>
                <a:cs typeface="Arial MT"/>
              </a:rPr>
              <a:t> </a:t>
            </a:r>
            <a:r>
              <a:rPr sz="1800" dirty="0">
                <a:latin typeface="Arial MT"/>
                <a:cs typeface="Arial MT"/>
              </a:rPr>
              <a:t>to </a:t>
            </a:r>
            <a:r>
              <a:rPr sz="1800" spc="-484" dirty="0">
                <a:latin typeface="Arial MT"/>
                <a:cs typeface="Arial MT"/>
              </a:rPr>
              <a:t> </a:t>
            </a:r>
            <a:r>
              <a:rPr sz="1800" spc="-5" dirty="0">
                <a:solidFill>
                  <a:srgbClr val="00AFEF"/>
                </a:solidFill>
                <a:latin typeface="Arial MT"/>
                <a:cs typeface="Arial MT"/>
              </a:rPr>
              <a:t>predict</a:t>
            </a:r>
            <a:r>
              <a:rPr sz="1800" spc="15" dirty="0">
                <a:solidFill>
                  <a:srgbClr val="00AFEF"/>
                </a:solidFill>
                <a:latin typeface="Arial MT"/>
                <a:cs typeface="Arial MT"/>
              </a:rPr>
              <a:t> </a:t>
            </a:r>
            <a:r>
              <a:rPr sz="1800" spc="-5" dirty="0">
                <a:solidFill>
                  <a:srgbClr val="00AFEF"/>
                </a:solidFill>
                <a:latin typeface="Arial MT"/>
                <a:cs typeface="Arial MT"/>
              </a:rPr>
              <a:t>an</a:t>
            </a:r>
            <a:r>
              <a:rPr sz="1800" dirty="0">
                <a:solidFill>
                  <a:srgbClr val="00AFEF"/>
                </a:solidFill>
                <a:latin typeface="Arial MT"/>
                <a:cs typeface="Arial MT"/>
              </a:rPr>
              <a:t> </a:t>
            </a:r>
            <a:r>
              <a:rPr sz="1800" spc="-5" dirty="0">
                <a:solidFill>
                  <a:srgbClr val="00AFEF"/>
                </a:solidFill>
                <a:latin typeface="Arial MT"/>
                <a:cs typeface="Arial MT"/>
              </a:rPr>
              <a:t>output</a:t>
            </a:r>
            <a:r>
              <a:rPr sz="1800" spc="-5" dirty="0">
                <a:latin typeface="Arial MT"/>
                <a:cs typeface="Arial MT"/>
              </a:rPr>
              <a:t>.</a:t>
            </a:r>
            <a:endParaRPr sz="1800">
              <a:latin typeface="Arial MT"/>
              <a:cs typeface="Arial MT"/>
            </a:endParaRPr>
          </a:p>
        </p:txBody>
      </p:sp>
      <p:sp>
        <p:nvSpPr>
          <p:cNvPr id="3" name="object 3"/>
          <p:cNvSpPr txBox="1">
            <a:spLocks noGrp="1"/>
          </p:cNvSpPr>
          <p:nvPr>
            <p:ph type="title"/>
          </p:nvPr>
        </p:nvSpPr>
        <p:spPr>
          <a:xfrm>
            <a:off x="291490" y="147319"/>
            <a:ext cx="2865120" cy="452120"/>
          </a:xfrm>
          <a:prstGeom prst="rect">
            <a:avLst/>
          </a:prstGeom>
        </p:spPr>
        <p:txBody>
          <a:bodyPr vert="horz" wrap="square" lIns="0" tIns="12065" rIns="0" bIns="0" rtlCol="0">
            <a:spAutoFit/>
          </a:bodyPr>
          <a:lstStyle/>
          <a:p>
            <a:pPr marL="12700">
              <a:lnSpc>
                <a:spcPct val="100000"/>
              </a:lnSpc>
              <a:spcBef>
                <a:spcPts val="95"/>
              </a:spcBef>
            </a:pPr>
            <a:r>
              <a:rPr sz="2800" spc="-20" dirty="0"/>
              <a:t>How</a:t>
            </a:r>
            <a:r>
              <a:rPr sz="2800" spc="-80" dirty="0"/>
              <a:t> </a:t>
            </a:r>
            <a:r>
              <a:rPr sz="2800" spc="-5" dirty="0"/>
              <a:t>a</a:t>
            </a:r>
            <a:r>
              <a:rPr sz="2800" spc="-70" dirty="0"/>
              <a:t> </a:t>
            </a:r>
            <a:r>
              <a:rPr sz="2800" spc="-20" dirty="0"/>
              <a:t>Model</a:t>
            </a:r>
            <a:r>
              <a:rPr sz="2800" spc="-60" dirty="0"/>
              <a:t> </a:t>
            </a:r>
            <a:r>
              <a:rPr sz="2800" spc="-50" dirty="0"/>
              <a:t>Works</a:t>
            </a:r>
            <a:endParaRPr sz="2800"/>
          </a:p>
        </p:txBody>
      </p:sp>
      <p:sp>
        <p:nvSpPr>
          <p:cNvPr id="4" name="object 4"/>
          <p:cNvSpPr txBox="1"/>
          <p:nvPr/>
        </p:nvSpPr>
        <p:spPr>
          <a:xfrm>
            <a:off x="2399538" y="4011929"/>
            <a:ext cx="9168130" cy="574040"/>
          </a:xfrm>
          <a:prstGeom prst="rect">
            <a:avLst/>
          </a:prstGeom>
        </p:spPr>
        <p:txBody>
          <a:bodyPr vert="horz" wrap="square" lIns="0" tIns="12700" rIns="0" bIns="0" rtlCol="0">
            <a:spAutoFit/>
          </a:bodyPr>
          <a:lstStyle/>
          <a:p>
            <a:pPr marL="12700" marR="5080">
              <a:lnSpc>
                <a:spcPct val="100000"/>
              </a:lnSpc>
              <a:spcBef>
                <a:spcPts val="100"/>
              </a:spcBef>
              <a:tabLst>
                <a:tab pos="623570" algn="l"/>
                <a:tab pos="1564005" algn="l"/>
                <a:tab pos="2009139" algn="l"/>
                <a:tab pos="3255645" algn="l"/>
                <a:tab pos="5238750" algn="l"/>
                <a:tab pos="6116955" algn="l"/>
                <a:tab pos="6752590" algn="l"/>
                <a:tab pos="7082790" algn="l"/>
                <a:tab pos="7706359" algn="l"/>
                <a:tab pos="8735060" algn="l"/>
              </a:tabLst>
            </a:pPr>
            <a:r>
              <a:rPr sz="1800" dirty="0">
                <a:latin typeface="Arial MT"/>
                <a:cs typeface="Arial MT"/>
              </a:rPr>
              <a:t>Af</a:t>
            </a:r>
            <a:r>
              <a:rPr sz="1800" spc="5" dirty="0">
                <a:latin typeface="Arial MT"/>
                <a:cs typeface="Arial MT"/>
              </a:rPr>
              <a:t>t</a:t>
            </a:r>
            <a:r>
              <a:rPr sz="1800" spc="-5" dirty="0">
                <a:latin typeface="Arial MT"/>
                <a:cs typeface="Arial MT"/>
              </a:rPr>
              <a:t>er</a:t>
            </a:r>
            <a:r>
              <a:rPr sz="1800" dirty="0">
                <a:latin typeface="Arial MT"/>
                <a:cs typeface="Arial MT"/>
              </a:rPr>
              <a:t>	</a:t>
            </a:r>
            <a:r>
              <a:rPr sz="1800" spc="-5" dirty="0">
                <a:latin typeface="Arial MT"/>
                <a:cs typeface="Arial MT"/>
              </a:rPr>
              <a:t>trai</a:t>
            </a:r>
            <a:r>
              <a:rPr sz="1800" spc="-15" dirty="0">
                <a:latin typeface="Arial MT"/>
                <a:cs typeface="Arial MT"/>
              </a:rPr>
              <a:t>n</a:t>
            </a:r>
            <a:r>
              <a:rPr sz="1800" spc="-5" dirty="0">
                <a:latin typeface="Arial MT"/>
                <a:cs typeface="Arial MT"/>
              </a:rPr>
              <a:t>i</a:t>
            </a:r>
            <a:r>
              <a:rPr sz="1800" spc="-15" dirty="0">
                <a:latin typeface="Arial MT"/>
                <a:cs typeface="Arial MT"/>
              </a:rPr>
              <a:t>n</a:t>
            </a:r>
            <a:r>
              <a:rPr sz="1800" dirty="0">
                <a:latin typeface="Arial MT"/>
                <a:cs typeface="Arial MT"/>
              </a:rPr>
              <a:t>g,	</a:t>
            </a:r>
            <a:r>
              <a:rPr sz="1800" spc="-5" dirty="0">
                <a:latin typeface="Arial MT"/>
                <a:cs typeface="Arial MT"/>
              </a:rPr>
              <a:t>the</a:t>
            </a:r>
            <a:r>
              <a:rPr sz="1800" dirty="0">
                <a:latin typeface="Arial MT"/>
                <a:cs typeface="Arial MT"/>
              </a:rPr>
              <a:t>	</a:t>
            </a:r>
            <a:r>
              <a:rPr sz="1800" spc="-5" dirty="0">
                <a:latin typeface="Arial MT"/>
                <a:cs typeface="Arial MT"/>
              </a:rPr>
              <a:t>mo</a:t>
            </a:r>
            <a:r>
              <a:rPr sz="1800" spc="-15" dirty="0">
                <a:latin typeface="Arial MT"/>
                <a:cs typeface="Arial MT"/>
              </a:rPr>
              <a:t>d</a:t>
            </a:r>
            <a:r>
              <a:rPr sz="1800" spc="-5" dirty="0">
                <a:latin typeface="Arial MT"/>
                <a:cs typeface="Arial MT"/>
              </a:rPr>
              <a:t>el</a:t>
            </a:r>
            <a:r>
              <a:rPr sz="1800" dirty="0">
                <a:latin typeface="Arial MT"/>
                <a:cs typeface="Arial MT"/>
              </a:rPr>
              <a:t> </a:t>
            </a:r>
            <a:r>
              <a:rPr sz="1800" spc="-5" dirty="0">
                <a:latin typeface="Arial MT"/>
                <a:cs typeface="Arial MT"/>
              </a:rPr>
              <a:t> </a:t>
            </a:r>
            <a:r>
              <a:rPr sz="1800" spc="10" dirty="0">
                <a:latin typeface="Arial MT"/>
                <a:cs typeface="Arial MT"/>
              </a:rPr>
              <a:t>c</a:t>
            </a:r>
            <a:r>
              <a:rPr sz="1800" dirty="0">
                <a:latin typeface="Arial MT"/>
                <a:cs typeface="Arial MT"/>
              </a:rPr>
              <a:t>a</a:t>
            </a:r>
            <a:r>
              <a:rPr sz="1800" spc="-5" dirty="0">
                <a:latin typeface="Arial MT"/>
                <a:cs typeface="Arial MT"/>
              </a:rPr>
              <a:t>n</a:t>
            </a:r>
            <a:r>
              <a:rPr sz="1800" dirty="0">
                <a:latin typeface="Arial MT"/>
                <a:cs typeface="Arial MT"/>
              </a:rPr>
              <a:t>	</a:t>
            </a:r>
            <a:r>
              <a:rPr sz="1800" spc="-5" dirty="0">
                <a:latin typeface="Arial MT"/>
                <a:cs typeface="Arial MT"/>
              </a:rPr>
              <a:t>make</a:t>
            </a:r>
            <a:r>
              <a:rPr sz="1800" dirty="0">
                <a:latin typeface="Arial MT"/>
                <a:cs typeface="Arial MT"/>
              </a:rPr>
              <a:t> </a:t>
            </a:r>
            <a:r>
              <a:rPr sz="1800" spc="-5" dirty="0">
                <a:latin typeface="Arial MT"/>
                <a:cs typeface="Arial MT"/>
              </a:rPr>
              <a:t> </a:t>
            </a:r>
            <a:r>
              <a:rPr sz="1800" spc="-5" dirty="0">
                <a:solidFill>
                  <a:srgbClr val="00AFEF"/>
                </a:solidFill>
                <a:latin typeface="Arial MT"/>
                <a:cs typeface="Arial MT"/>
              </a:rPr>
              <a:t>pred</a:t>
            </a:r>
            <a:r>
              <a:rPr sz="1800" dirty="0">
                <a:solidFill>
                  <a:srgbClr val="00AFEF"/>
                </a:solidFill>
                <a:latin typeface="Arial MT"/>
                <a:cs typeface="Arial MT"/>
              </a:rPr>
              <a:t>i</a:t>
            </a:r>
            <a:r>
              <a:rPr sz="1800" spc="-5" dirty="0">
                <a:solidFill>
                  <a:srgbClr val="00AFEF"/>
                </a:solidFill>
                <a:latin typeface="Arial MT"/>
                <a:cs typeface="Arial MT"/>
              </a:rPr>
              <a:t>ctio</a:t>
            </a:r>
            <a:r>
              <a:rPr sz="1800" spc="-15" dirty="0">
                <a:solidFill>
                  <a:srgbClr val="00AFEF"/>
                </a:solidFill>
                <a:latin typeface="Arial MT"/>
                <a:cs typeface="Arial MT"/>
              </a:rPr>
              <a:t>n</a:t>
            </a:r>
            <a:r>
              <a:rPr sz="1800" dirty="0">
                <a:solidFill>
                  <a:srgbClr val="00AFEF"/>
                </a:solidFill>
                <a:latin typeface="Arial MT"/>
                <a:cs typeface="Arial MT"/>
              </a:rPr>
              <a:t>s,	</a:t>
            </a:r>
            <a:r>
              <a:rPr sz="1800" spc="-5" dirty="0">
                <a:solidFill>
                  <a:srgbClr val="00AFEF"/>
                </a:solidFill>
                <a:latin typeface="Arial MT"/>
                <a:cs typeface="Arial MT"/>
              </a:rPr>
              <a:t>cl</a:t>
            </a:r>
            <a:r>
              <a:rPr sz="1800" spc="-15" dirty="0">
                <a:solidFill>
                  <a:srgbClr val="00AFEF"/>
                </a:solidFill>
                <a:latin typeface="Arial MT"/>
                <a:cs typeface="Arial MT"/>
              </a:rPr>
              <a:t>a</a:t>
            </a:r>
            <a:r>
              <a:rPr sz="1800" dirty="0">
                <a:solidFill>
                  <a:srgbClr val="00AFEF"/>
                </a:solidFill>
                <a:latin typeface="Arial MT"/>
                <a:cs typeface="Arial MT"/>
              </a:rPr>
              <a:t>ssi</a:t>
            </a:r>
            <a:r>
              <a:rPr sz="1800" spc="10" dirty="0">
                <a:solidFill>
                  <a:srgbClr val="00AFEF"/>
                </a:solidFill>
                <a:latin typeface="Arial MT"/>
                <a:cs typeface="Arial MT"/>
              </a:rPr>
              <a:t>f</a:t>
            </a:r>
            <a:r>
              <a:rPr sz="1800" dirty="0">
                <a:solidFill>
                  <a:srgbClr val="00AFEF"/>
                </a:solidFill>
                <a:latin typeface="Arial MT"/>
                <a:cs typeface="Arial MT"/>
              </a:rPr>
              <a:t>y	</a:t>
            </a:r>
            <a:r>
              <a:rPr sz="1800" spc="-5" dirty="0">
                <a:latin typeface="Arial MT"/>
                <a:cs typeface="Arial MT"/>
              </a:rPr>
              <a:t>d</a:t>
            </a:r>
            <a:r>
              <a:rPr sz="1800" spc="-15" dirty="0">
                <a:latin typeface="Arial MT"/>
                <a:cs typeface="Arial MT"/>
              </a:rPr>
              <a:t>a</a:t>
            </a:r>
            <a:r>
              <a:rPr sz="1800" dirty="0">
                <a:latin typeface="Arial MT"/>
                <a:cs typeface="Arial MT"/>
              </a:rPr>
              <a:t>ta,	</a:t>
            </a:r>
            <a:r>
              <a:rPr sz="1800" spc="-10" dirty="0">
                <a:latin typeface="Arial MT"/>
                <a:cs typeface="Arial MT"/>
              </a:rPr>
              <a:t>o</a:t>
            </a:r>
            <a:r>
              <a:rPr sz="1800" spc="-5" dirty="0">
                <a:latin typeface="Arial MT"/>
                <a:cs typeface="Arial MT"/>
              </a:rPr>
              <a:t>r</a:t>
            </a:r>
            <a:r>
              <a:rPr sz="1800" dirty="0">
                <a:latin typeface="Arial MT"/>
                <a:cs typeface="Arial MT"/>
              </a:rPr>
              <a:t>	</a:t>
            </a:r>
            <a:r>
              <a:rPr sz="1800" spc="-5" dirty="0">
                <a:latin typeface="Arial MT"/>
                <a:cs typeface="Arial MT"/>
              </a:rPr>
              <a:t>even</a:t>
            </a:r>
            <a:r>
              <a:rPr sz="1800" dirty="0">
                <a:latin typeface="Arial MT"/>
                <a:cs typeface="Arial MT"/>
              </a:rPr>
              <a:t>	</a:t>
            </a:r>
            <a:r>
              <a:rPr sz="1800" spc="-5" dirty="0">
                <a:solidFill>
                  <a:srgbClr val="00AFEF"/>
                </a:solidFill>
                <a:latin typeface="Arial MT"/>
                <a:cs typeface="Arial MT"/>
              </a:rPr>
              <a:t>g</a:t>
            </a:r>
            <a:r>
              <a:rPr sz="1800" spc="-15" dirty="0">
                <a:solidFill>
                  <a:srgbClr val="00AFEF"/>
                </a:solidFill>
                <a:latin typeface="Arial MT"/>
                <a:cs typeface="Arial MT"/>
              </a:rPr>
              <a:t>e</a:t>
            </a:r>
            <a:r>
              <a:rPr sz="1800" spc="-5" dirty="0">
                <a:solidFill>
                  <a:srgbClr val="00AFEF"/>
                </a:solidFill>
                <a:latin typeface="Arial MT"/>
                <a:cs typeface="Arial MT"/>
              </a:rPr>
              <a:t>n</a:t>
            </a:r>
            <a:r>
              <a:rPr sz="1800" spc="-15" dirty="0">
                <a:solidFill>
                  <a:srgbClr val="00AFEF"/>
                </a:solidFill>
                <a:latin typeface="Arial MT"/>
                <a:cs typeface="Arial MT"/>
              </a:rPr>
              <a:t>e</a:t>
            </a:r>
            <a:r>
              <a:rPr sz="1800" spc="10" dirty="0">
                <a:solidFill>
                  <a:srgbClr val="00AFEF"/>
                </a:solidFill>
                <a:latin typeface="Arial MT"/>
                <a:cs typeface="Arial MT"/>
              </a:rPr>
              <a:t>r</a:t>
            </a:r>
            <a:r>
              <a:rPr sz="1800" dirty="0">
                <a:solidFill>
                  <a:srgbClr val="00AFEF"/>
                </a:solidFill>
                <a:latin typeface="Arial MT"/>
                <a:cs typeface="Arial MT"/>
              </a:rPr>
              <a:t>ate	</a:t>
            </a:r>
            <a:r>
              <a:rPr sz="1800" spc="-5" dirty="0">
                <a:latin typeface="Arial MT"/>
                <a:cs typeface="Arial MT"/>
              </a:rPr>
              <a:t>new  content</a:t>
            </a:r>
            <a:r>
              <a:rPr sz="1800" dirty="0">
                <a:latin typeface="Arial MT"/>
                <a:cs typeface="Arial MT"/>
              </a:rPr>
              <a:t> </a:t>
            </a:r>
            <a:r>
              <a:rPr sz="1800" spc="-5" dirty="0">
                <a:latin typeface="Arial MT"/>
                <a:cs typeface="Arial MT"/>
              </a:rPr>
              <a:t>based</a:t>
            </a:r>
            <a:r>
              <a:rPr sz="1800" spc="5" dirty="0">
                <a:latin typeface="Arial MT"/>
                <a:cs typeface="Arial MT"/>
              </a:rPr>
              <a:t> </a:t>
            </a:r>
            <a:r>
              <a:rPr sz="1800" spc="-5" dirty="0">
                <a:latin typeface="Arial MT"/>
                <a:cs typeface="Arial MT"/>
              </a:rPr>
              <a:t>on</a:t>
            </a:r>
            <a:r>
              <a:rPr sz="1800" spc="10" dirty="0">
                <a:latin typeface="Arial MT"/>
                <a:cs typeface="Arial MT"/>
              </a:rPr>
              <a:t> </a:t>
            </a:r>
            <a:r>
              <a:rPr sz="1800" spc="-15" dirty="0">
                <a:latin typeface="Arial MT"/>
                <a:cs typeface="Arial MT"/>
              </a:rPr>
              <a:t>what</a:t>
            </a:r>
            <a:r>
              <a:rPr sz="1800" spc="40" dirty="0">
                <a:latin typeface="Arial MT"/>
                <a:cs typeface="Arial MT"/>
              </a:rPr>
              <a:t> </a:t>
            </a:r>
            <a:r>
              <a:rPr sz="1800" spc="-5" dirty="0">
                <a:latin typeface="Arial MT"/>
                <a:cs typeface="Arial MT"/>
              </a:rPr>
              <a:t>it</a:t>
            </a:r>
            <a:r>
              <a:rPr sz="1800" spc="5" dirty="0">
                <a:latin typeface="Arial MT"/>
                <a:cs typeface="Arial MT"/>
              </a:rPr>
              <a:t> </a:t>
            </a:r>
            <a:r>
              <a:rPr sz="1800" spc="-5" dirty="0">
                <a:latin typeface="Arial MT"/>
                <a:cs typeface="Arial MT"/>
              </a:rPr>
              <a:t>has</a:t>
            </a:r>
            <a:r>
              <a:rPr sz="1800" dirty="0">
                <a:latin typeface="Arial MT"/>
                <a:cs typeface="Arial MT"/>
              </a:rPr>
              <a:t> </a:t>
            </a:r>
            <a:r>
              <a:rPr sz="1800" spc="-5" dirty="0">
                <a:latin typeface="Arial MT"/>
                <a:cs typeface="Arial MT"/>
              </a:rPr>
              <a:t>learned.</a:t>
            </a:r>
            <a:endParaRPr sz="1800">
              <a:latin typeface="Arial MT"/>
              <a:cs typeface="Arial MT"/>
            </a:endParaRPr>
          </a:p>
        </p:txBody>
      </p:sp>
      <p:sp>
        <p:nvSpPr>
          <p:cNvPr id="5" name="object 5"/>
          <p:cNvSpPr txBox="1"/>
          <p:nvPr/>
        </p:nvSpPr>
        <p:spPr>
          <a:xfrm>
            <a:off x="442976" y="4136897"/>
            <a:ext cx="1663064" cy="330835"/>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Model</a:t>
            </a:r>
            <a:r>
              <a:rPr sz="2000" b="1" spc="-90" dirty="0">
                <a:latin typeface="Arial"/>
                <a:cs typeface="Arial"/>
              </a:rPr>
              <a:t> </a:t>
            </a:r>
            <a:r>
              <a:rPr sz="2000" b="1" dirty="0">
                <a:latin typeface="Arial"/>
                <a:cs typeface="Arial"/>
              </a:rPr>
              <a:t>Output</a:t>
            </a:r>
            <a:endParaRPr sz="2000">
              <a:latin typeface="Arial"/>
              <a:cs typeface="Arial"/>
            </a:endParaRPr>
          </a:p>
        </p:txBody>
      </p:sp>
      <p:sp>
        <p:nvSpPr>
          <p:cNvPr id="6" name="object 6"/>
          <p:cNvSpPr txBox="1"/>
          <p:nvPr/>
        </p:nvSpPr>
        <p:spPr>
          <a:xfrm>
            <a:off x="5450204" y="5055870"/>
            <a:ext cx="3617595" cy="391160"/>
          </a:xfrm>
          <a:prstGeom prst="rect">
            <a:avLst/>
          </a:prstGeom>
        </p:spPr>
        <p:txBody>
          <a:bodyPr vert="horz" wrap="square" lIns="0" tIns="12700" rIns="0" bIns="0" rtlCol="0">
            <a:spAutoFit/>
          </a:bodyPr>
          <a:lstStyle/>
          <a:p>
            <a:pPr marL="12700">
              <a:lnSpc>
                <a:spcPct val="100000"/>
              </a:lnSpc>
              <a:spcBef>
                <a:spcPts val="100"/>
              </a:spcBef>
            </a:pPr>
            <a:r>
              <a:rPr sz="2400" spc="-50" dirty="0">
                <a:solidFill>
                  <a:srgbClr val="FF0000"/>
                </a:solidFill>
                <a:latin typeface="Calibri Light"/>
                <a:cs typeface="Calibri Light"/>
              </a:rPr>
              <a:t>TASK</a:t>
            </a:r>
            <a:r>
              <a:rPr sz="2400" spc="-30" dirty="0">
                <a:solidFill>
                  <a:srgbClr val="FF0000"/>
                </a:solidFill>
                <a:latin typeface="Calibri Light"/>
                <a:cs typeface="Calibri Light"/>
              </a:rPr>
              <a:t> </a:t>
            </a:r>
            <a:r>
              <a:rPr sz="2400" spc="-5" dirty="0">
                <a:solidFill>
                  <a:srgbClr val="FF0000"/>
                </a:solidFill>
                <a:latin typeface="Calibri Light"/>
                <a:cs typeface="Calibri Light"/>
              </a:rPr>
              <a:t>OF</a:t>
            </a:r>
            <a:r>
              <a:rPr sz="2400" spc="-15" dirty="0">
                <a:solidFill>
                  <a:srgbClr val="FF0000"/>
                </a:solidFill>
                <a:latin typeface="Calibri Light"/>
                <a:cs typeface="Calibri Light"/>
              </a:rPr>
              <a:t> </a:t>
            </a:r>
            <a:r>
              <a:rPr sz="2400" spc="-5" dirty="0">
                <a:solidFill>
                  <a:srgbClr val="FF0000"/>
                </a:solidFill>
                <a:latin typeface="Calibri Light"/>
                <a:cs typeface="Calibri Light"/>
              </a:rPr>
              <a:t>MACHINE</a:t>
            </a:r>
            <a:r>
              <a:rPr sz="2400" spc="-25" dirty="0">
                <a:solidFill>
                  <a:srgbClr val="FF0000"/>
                </a:solidFill>
                <a:latin typeface="Calibri Light"/>
                <a:cs typeface="Calibri Light"/>
              </a:rPr>
              <a:t> </a:t>
            </a:r>
            <a:r>
              <a:rPr sz="2400" spc="-10" dirty="0">
                <a:solidFill>
                  <a:srgbClr val="FF0000"/>
                </a:solidFill>
                <a:latin typeface="Calibri Light"/>
                <a:cs typeface="Calibri Light"/>
              </a:rPr>
              <a:t>LEARNING</a:t>
            </a:r>
            <a:endParaRPr sz="2400">
              <a:latin typeface="Calibri Light"/>
              <a:cs typeface="Calibri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5063" y="231140"/>
            <a:ext cx="2314575" cy="452120"/>
          </a:xfrm>
          <a:prstGeom prst="rect">
            <a:avLst/>
          </a:prstGeom>
        </p:spPr>
        <p:txBody>
          <a:bodyPr vert="horz" wrap="square" lIns="0" tIns="12065" rIns="0" bIns="0" rtlCol="0">
            <a:spAutoFit/>
          </a:bodyPr>
          <a:lstStyle/>
          <a:p>
            <a:pPr marL="12700">
              <a:lnSpc>
                <a:spcPct val="100000"/>
              </a:lnSpc>
              <a:spcBef>
                <a:spcPts val="95"/>
              </a:spcBef>
            </a:pPr>
            <a:r>
              <a:rPr sz="2800" spc="-50" dirty="0"/>
              <a:t>Types</a:t>
            </a:r>
            <a:r>
              <a:rPr sz="2800" spc="-85" dirty="0"/>
              <a:t> </a:t>
            </a:r>
            <a:r>
              <a:rPr sz="2800" spc="-15" dirty="0"/>
              <a:t>of</a:t>
            </a:r>
            <a:r>
              <a:rPr sz="2800" spc="-50" dirty="0"/>
              <a:t> </a:t>
            </a:r>
            <a:r>
              <a:rPr sz="2800" spc="-20" dirty="0"/>
              <a:t>Models</a:t>
            </a:r>
            <a:endParaRPr sz="2800"/>
          </a:p>
        </p:txBody>
      </p:sp>
      <p:sp>
        <p:nvSpPr>
          <p:cNvPr id="3" name="object 3"/>
          <p:cNvSpPr txBox="1"/>
          <p:nvPr/>
        </p:nvSpPr>
        <p:spPr>
          <a:xfrm>
            <a:off x="385063" y="949197"/>
            <a:ext cx="10945495" cy="1671955"/>
          </a:xfrm>
          <a:prstGeom prst="rect">
            <a:avLst/>
          </a:prstGeom>
        </p:spPr>
        <p:txBody>
          <a:bodyPr vert="horz" wrap="square" lIns="0" tIns="12700" rIns="0" bIns="0" rtlCol="0">
            <a:spAutoFit/>
          </a:bodyPr>
          <a:lstStyle/>
          <a:p>
            <a:pPr marL="12700" marR="6350">
              <a:lnSpc>
                <a:spcPct val="100000"/>
              </a:lnSpc>
              <a:spcBef>
                <a:spcPts val="100"/>
              </a:spcBef>
              <a:buSzPct val="94444"/>
              <a:buFont typeface="Arial MT"/>
              <a:buChar char="•"/>
              <a:tabLst>
                <a:tab pos="93980" algn="l"/>
              </a:tabLst>
            </a:pPr>
            <a:r>
              <a:rPr sz="1800" b="1" spc="-5" dirty="0">
                <a:latin typeface="Arial"/>
                <a:cs typeface="Arial"/>
              </a:rPr>
              <a:t>Supervised</a:t>
            </a:r>
            <a:r>
              <a:rPr sz="1800" b="1" spc="465" dirty="0">
                <a:latin typeface="Arial"/>
                <a:cs typeface="Arial"/>
              </a:rPr>
              <a:t> </a:t>
            </a:r>
            <a:r>
              <a:rPr sz="1800" b="1" spc="-5" dirty="0">
                <a:latin typeface="Arial"/>
                <a:cs typeface="Arial"/>
              </a:rPr>
              <a:t>Learning</a:t>
            </a:r>
            <a:r>
              <a:rPr sz="1800" b="1" spc="475" dirty="0">
                <a:latin typeface="Arial"/>
                <a:cs typeface="Arial"/>
              </a:rPr>
              <a:t> </a:t>
            </a:r>
            <a:r>
              <a:rPr sz="1800" b="1" spc="-5" dirty="0">
                <a:latin typeface="Arial"/>
                <a:cs typeface="Arial"/>
              </a:rPr>
              <a:t>Models</a:t>
            </a:r>
            <a:r>
              <a:rPr sz="1800" spc="-5" dirty="0">
                <a:latin typeface="Arial MT"/>
                <a:cs typeface="Arial MT"/>
              </a:rPr>
              <a:t>:</a:t>
            </a:r>
            <a:r>
              <a:rPr sz="1800" spc="459" dirty="0">
                <a:latin typeface="Arial MT"/>
                <a:cs typeface="Arial MT"/>
              </a:rPr>
              <a:t> </a:t>
            </a:r>
            <a:r>
              <a:rPr sz="1800" spc="-15" dirty="0">
                <a:latin typeface="Arial MT"/>
                <a:cs typeface="Arial MT"/>
              </a:rPr>
              <a:t>Trained</a:t>
            </a:r>
            <a:r>
              <a:rPr sz="1800" spc="459" dirty="0">
                <a:latin typeface="Arial MT"/>
                <a:cs typeface="Arial MT"/>
              </a:rPr>
              <a:t> </a:t>
            </a:r>
            <a:r>
              <a:rPr sz="1800" spc="-5" dirty="0">
                <a:latin typeface="Arial MT"/>
                <a:cs typeface="Arial MT"/>
              </a:rPr>
              <a:t>on</a:t>
            </a:r>
            <a:r>
              <a:rPr sz="1800" spc="475" dirty="0">
                <a:latin typeface="Arial MT"/>
                <a:cs typeface="Arial MT"/>
              </a:rPr>
              <a:t> </a:t>
            </a:r>
            <a:r>
              <a:rPr sz="1800" spc="-5" dirty="0">
                <a:latin typeface="Arial MT"/>
                <a:cs typeface="Arial MT"/>
              </a:rPr>
              <a:t>labeled</a:t>
            </a:r>
            <a:r>
              <a:rPr sz="1800" spc="459" dirty="0">
                <a:latin typeface="Arial MT"/>
                <a:cs typeface="Arial MT"/>
              </a:rPr>
              <a:t> </a:t>
            </a:r>
            <a:r>
              <a:rPr sz="1800" spc="-5" dirty="0">
                <a:latin typeface="Arial MT"/>
                <a:cs typeface="Arial MT"/>
              </a:rPr>
              <a:t>data,</a:t>
            </a:r>
            <a:r>
              <a:rPr sz="1800" spc="5" dirty="0">
                <a:latin typeface="Arial MT"/>
                <a:cs typeface="Arial MT"/>
              </a:rPr>
              <a:t> </a:t>
            </a:r>
            <a:r>
              <a:rPr sz="1800" spc="-10" dirty="0">
                <a:latin typeface="Arial MT"/>
                <a:cs typeface="Arial MT"/>
              </a:rPr>
              <a:t>where</a:t>
            </a:r>
            <a:r>
              <a:rPr sz="1800" spc="465" dirty="0">
                <a:latin typeface="Arial MT"/>
                <a:cs typeface="Arial MT"/>
              </a:rPr>
              <a:t> </a:t>
            </a:r>
            <a:r>
              <a:rPr sz="1800" dirty="0">
                <a:latin typeface="Arial MT"/>
                <a:cs typeface="Arial MT"/>
              </a:rPr>
              <a:t>the</a:t>
            </a:r>
            <a:r>
              <a:rPr sz="1800" spc="459" dirty="0">
                <a:latin typeface="Arial MT"/>
                <a:cs typeface="Arial MT"/>
              </a:rPr>
              <a:t> </a:t>
            </a:r>
            <a:r>
              <a:rPr sz="1800" spc="-5" dirty="0">
                <a:latin typeface="Arial MT"/>
                <a:cs typeface="Arial MT"/>
              </a:rPr>
              <a:t>correct</a:t>
            </a:r>
            <a:r>
              <a:rPr sz="1800" spc="475" dirty="0">
                <a:latin typeface="Arial MT"/>
                <a:cs typeface="Arial MT"/>
              </a:rPr>
              <a:t> </a:t>
            </a:r>
            <a:r>
              <a:rPr sz="1800" spc="-5" dirty="0">
                <a:latin typeface="Arial MT"/>
                <a:cs typeface="Arial MT"/>
              </a:rPr>
              <a:t>output</a:t>
            </a:r>
            <a:r>
              <a:rPr sz="1800" spc="470" dirty="0">
                <a:latin typeface="Arial MT"/>
                <a:cs typeface="Arial MT"/>
              </a:rPr>
              <a:t> </a:t>
            </a:r>
            <a:r>
              <a:rPr sz="1800" spc="-5" dirty="0">
                <a:latin typeface="Arial MT"/>
                <a:cs typeface="Arial MT"/>
              </a:rPr>
              <a:t>is</a:t>
            </a:r>
            <a:r>
              <a:rPr sz="1800" spc="465" dirty="0">
                <a:latin typeface="Arial MT"/>
                <a:cs typeface="Arial MT"/>
              </a:rPr>
              <a:t> </a:t>
            </a:r>
            <a:r>
              <a:rPr sz="1800" spc="-5" dirty="0">
                <a:latin typeface="Arial MT"/>
                <a:cs typeface="Arial MT"/>
              </a:rPr>
              <a:t>provided</a:t>
            </a:r>
            <a:r>
              <a:rPr sz="1800" spc="459" dirty="0">
                <a:latin typeface="Arial MT"/>
                <a:cs typeface="Arial MT"/>
              </a:rPr>
              <a:t> </a:t>
            </a:r>
            <a:r>
              <a:rPr sz="1800" dirty="0">
                <a:latin typeface="Arial MT"/>
                <a:cs typeface="Arial MT"/>
              </a:rPr>
              <a:t>during </a:t>
            </a:r>
            <a:r>
              <a:rPr sz="1800" spc="-490" dirty="0">
                <a:latin typeface="Arial MT"/>
                <a:cs typeface="Arial MT"/>
              </a:rPr>
              <a:t> </a:t>
            </a:r>
            <a:r>
              <a:rPr sz="1800" spc="-5" dirty="0">
                <a:latin typeface="Arial MT"/>
                <a:cs typeface="Arial MT"/>
              </a:rPr>
              <a:t>training.</a:t>
            </a:r>
            <a:endParaRPr sz="1800">
              <a:latin typeface="Arial MT"/>
              <a:cs typeface="Arial MT"/>
            </a:endParaRPr>
          </a:p>
          <a:p>
            <a:pPr marL="12700" marR="5080">
              <a:lnSpc>
                <a:spcPct val="100000"/>
              </a:lnSpc>
              <a:buSzPct val="94444"/>
              <a:buFont typeface="Arial MT"/>
              <a:buChar char="•"/>
              <a:tabLst>
                <a:tab pos="93980" algn="l"/>
              </a:tabLst>
            </a:pPr>
            <a:r>
              <a:rPr sz="1800" b="1" spc="-5" dirty="0">
                <a:latin typeface="Arial"/>
                <a:cs typeface="Arial"/>
              </a:rPr>
              <a:t>Unsupervised</a:t>
            </a:r>
            <a:r>
              <a:rPr sz="1800" b="1" spc="114" dirty="0">
                <a:latin typeface="Arial"/>
                <a:cs typeface="Arial"/>
              </a:rPr>
              <a:t> </a:t>
            </a:r>
            <a:r>
              <a:rPr sz="1800" b="1" spc="-5" dirty="0">
                <a:latin typeface="Arial"/>
                <a:cs typeface="Arial"/>
              </a:rPr>
              <a:t>Learning</a:t>
            </a:r>
            <a:r>
              <a:rPr sz="1800" b="1" spc="105" dirty="0">
                <a:latin typeface="Arial"/>
                <a:cs typeface="Arial"/>
              </a:rPr>
              <a:t> </a:t>
            </a:r>
            <a:r>
              <a:rPr sz="1800" b="1" spc="-5" dirty="0">
                <a:latin typeface="Arial"/>
                <a:cs typeface="Arial"/>
              </a:rPr>
              <a:t>Models</a:t>
            </a:r>
            <a:r>
              <a:rPr sz="1800" spc="-5" dirty="0">
                <a:latin typeface="Arial MT"/>
                <a:cs typeface="Arial MT"/>
              </a:rPr>
              <a:t>:</a:t>
            </a:r>
            <a:r>
              <a:rPr sz="1800" spc="100" dirty="0">
                <a:latin typeface="Arial MT"/>
                <a:cs typeface="Arial MT"/>
              </a:rPr>
              <a:t> </a:t>
            </a:r>
            <a:r>
              <a:rPr sz="1800" spc="-5" dirty="0">
                <a:latin typeface="Arial MT"/>
                <a:cs typeface="Arial MT"/>
              </a:rPr>
              <a:t>Learn</a:t>
            </a:r>
            <a:r>
              <a:rPr sz="1800" spc="90" dirty="0">
                <a:latin typeface="Arial MT"/>
                <a:cs typeface="Arial MT"/>
              </a:rPr>
              <a:t> </a:t>
            </a:r>
            <a:r>
              <a:rPr sz="1800" dirty="0">
                <a:latin typeface="Arial MT"/>
                <a:cs typeface="Arial MT"/>
              </a:rPr>
              <a:t>from</a:t>
            </a:r>
            <a:r>
              <a:rPr sz="1800" spc="100" dirty="0">
                <a:latin typeface="Arial MT"/>
                <a:cs typeface="Arial MT"/>
              </a:rPr>
              <a:t> </a:t>
            </a:r>
            <a:r>
              <a:rPr sz="1800" spc="-5" dirty="0">
                <a:latin typeface="Arial MT"/>
                <a:cs typeface="Arial MT"/>
              </a:rPr>
              <a:t>unlabeled</a:t>
            </a:r>
            <a:r>
              <a:rPr sz="1800" spc="95" dirty="0">
                <a:latin typeface="Arial MT"/>
                <a:cs typeface="Arial MT"/>
              </a:rPr>
              <a:t> </a:t>
            </a:r>
            <a:r>
              <a:rPr sz="1800" spc="-5" dirty="0">
                <a:latin typeface="Arial MT"/>
                <a:cs typeface="Arial MT"/>
              </a:rPr>
              <a:t>data,</a:t>
            </a:r>
            <a:r>
              <a:rPr sz="1800" spc="100" dirty="0">
                <a:latin typeface="Arial MT"/>
                <a:cs typeface="Arial MT"/>
              </a:rPr>
              <a:t> </a:t>
            </a:r>
            <a:r>
              <a:rPr sz="1800" spc="-5" dirty="0">
                <a:latin typeface="Arial MT"/>
                <a:cs typeface="Arial MT"/>
              </a:rPr>
              <a:t>identifying</a:t>
            </a:r>
            <a:r>
              <a:rPr sz="1800" spc="110" dirty="0">
                <a:latin typeface="Arial MT"/>
                <a:cs typeface="Arial MT"/>
              </a:rPr>
              <a:t> </a:t>
            </a:r>
            <a:r>
              <a:rPr sz="1800" spc="-5" dirty="0">
                <a:latin typeface="Arial MT"/>
                <a:cs typeface="Arial MT"/>
              </a:rPr>
              <a:t>patterns</a:t>
            </a:r>
            <a:r>
              <a:rPr sz="1800" spc="100" dirty="0">
                <a:latin typeface="Arial MT"/>
                <a:cs typeface="Arial MT"/>
              </a:rPr>
              <a:t> </a:t>
            </a:r>
            <a:r>
              <a:rPr sz="1800" spc="-5" dirty="0">
                <a:latin typeface="Arial MT"/>
                <a:cs typeface="Arial MT"/>
              </a:rPr>
              <a:t>or</a:t>
            </a:r>
            <a:r>
              <a:rPr sz="1800" spc="95" dirty="0">
                <a:latin typeface="Arial MT"/>
                <a:cs typeface="Arial MT"/>
              </a:rPr>
              <a:t> </a:t>
            </a:r>
            <a:r>
              <a:rPr sz="1800" spc="-5" dirty="0">
                <a:latin typeface="Arial MT"/>
                <a:cs typeface="Arial MT"/>
              </a:rPr>
              <a:t>structures</a:t>
            </a:r>
            <a:r>
              <a:rPr sz="1800" spc="105" dirty="0">
                <a:latin typeface="Arial MT"/>
                <a:cs typeface="Arial MT"/>
              </a:rPr>
              <a:t> </a:t>
            </a:r>
            <a:r>
              <a:rPr sz="1800" spc="-5" dirty="0">
                <a:latin typeface="Arial MT"/>
                <a:cs typeface="Arial MT"/>
              </a:rPr>
              <a:t>in</a:t>
            </a:r>
            <a:r>
              <a:rPr sz="1800" spc="95" dirty="0">
                <a:latin typeface="Arial MT"/>
                <a:cs typeface="Arial MT"/>
              </a:rPr>
              <a:t> </a:t>
            </a:r>
            <a:r>
              <a:rPr sz="1800" dirty="0">
                <a:latin typeface="Arial MT"/>
                <a:cs typeface="Arial MT"/>
              </a:rPr>
              <a:t>the</a:t>
            </a:r>
            <a:r>
              <a:rPr sz="1800" spc="105" dirty="0">
                <a:latin typeface="Arial MT"/>
                <a:cs typeface="Arial MT"/>
              </a:rPr>
              <a:t> </a:t>
            </a:r>
            <a:r>
              <a:rPr sz="1800" dirty="0">
                <a:latin typeface="Arial MT"/>
                <a:cs typeface="Arial MT"/>
              </a:rPr>
              <a:t>data </a:t>
            </a:r>
            <a:r>
              <a:rPr sz="1800" spc="-484" dirty="0">
                <a:latin typeface="Arial MT"/>
                <a:cs typeface="Arial MT"/>
              </a:rPr>
              <a:t> </a:t>
            </a:r>
            <a:r>
              <a:rPr sz="1800" spc="-10" dirty="0">
                <a:latin typeface="Arial MT"/>
                <a:cs typeface="Arial MT"/>
              </a:rPr>
              <a:t>without</a:t>
            </a:r>
            <a:r>
              <a:rPr sz="1800" spc="45" dirty="0">
                <a:latin typeface="Arial MT"/>
                <a:cs typeface="Arial MT"/>
              </a:rPr>
              <a:t> </a:t>
            </a:r>
            <a:r>
              <a:rPr sz="1800" spc="-10" dirty="0">
                <a:latin typeface="Arial MT"/>
                <a:cs typeface="Arial MT"/>
              </a:rPr>
              <a:t>explicit</a:t>
            </a:r>
            <a:r>
              <a:rPr sz="1800" spc="30" dirty="0">
                <a:latin typeface="Arial MT"/>
                <a:cs typeface="Arial MT"/>
              </a:rPr>
              <a:t> </a:t>
            </a:r>
            <a:r>
              <a:rPr sz="1800" spc="-5" dirty="0">
                <a:latin typeface="Arial MT"/>
                <a:cs typeface="Arial MT"/>
              </a:rPr>
              <a:t>outputs.</a:t>
            </a:r>
            <a:endParaRPr sz="1800">
              <a:latin typeface="Arial MT"/>
              <a:cs typeface="Arial MT"/>
            </a:endParaRPr>
          </a:p>
          <a:p>
            <a:pPr marL="93345" indent="-81280">
              <a:lnSpc>
                <a:spcPct val="100000"/>
              </a:lnSpc>
              <a:buSzPct val="94444"/>
              <a:buFont typeface="Arial MT"/>
              <a:buChar char="•"/>
              <a:tabLst>
                <a:tab pos="93980" algn="l"/>
              </a:tabLst>
            </a:pPr>
            <a:r>
              <a:rPr sz="1800" b="1" spc="-5" dirty="0">
                <a:latin typeface="Arial"/>
                <a:cs typeface="Arial"/>
              </a:rPr>
              <a:t>Reinforcement</a:t>
            </a:r>
            <a:r>
              <a:rPr sz="1800" b="1" spc="325" dirty="0">
                <a:latin typeface="Arial"/>
                <a:cs typeface="Arial"/>
              </a:rPr>
              <a:t> </a:t>
            </a:r>
            <a:r>
              <a:rPr sz="1800" b="1" spc="-5" dirty="0">
                <a:latin typeface="Arial"/>
                <a:cs typeface="Arial"/>
              </a:rPr>
              <a:t>Learning</a:t>
            </a:r>
            <a:r>
              <a:rPr sz="1800" b="1" spc="325" dirty="0">
                <a:latin typeface="Arial"/>
                <a:cs typeface="Arial"/>
              </a:rPr>
              <a:t> </a:t>
            </a:r>
            <a:r>
              <a:rPr sz="1800" b="1" spc="-5" dirty="0">
                <a:latin typeface="Arial"/>
                <a:cs typeface="Arial"/>
              </a:rPr>
              <a:t>Models</a:t>
            </a:r>
            <a:r>
              <a:rPr sz="1800" spc="-5" dirty="0">
                <a:latin typeface="Arial MT"/>
                <a:cs typeface="Arial MT"/>
              </a:rPr>
              <a:t>:</a:t>
            </a:r>
            <a:r>
              <a:rPr sz="1800" spc="325" dirty="0">
                <a:latin typeface="Arial MT"/>
                <a:cs typeface="Arial MT"/>
              </a:rPr>
              <a:t> </a:t>
            </a:r>
            <a:r>
              <a:rPr sz="1800" spc="-5" dirty="0">
                <a:latin typeface="Arial MT"/>
                <a:cs typeface="Arial MT"/>
              </a:rPr>
              <a:t>Learn</a:t>
            </a:r>
            <a:r>
              <a:rPr sz="1800" spc="305" dirty="0">
                <a:latin typeface="Arial MT"/>
                <a:cs typeface="Arial MT"/>
              </a:rPr>
              <a:t> </a:t>
            </a:r>
            <a:r>
              <a:rPr sz="1800" dirty="0">
                <a:latin typeface="Arial MT"/>
                <a:cs typeface="Arial MT"/>
              </a:rPr>
              <a:t>by</a:t>
            </a:r>
            <a:r>
              <a:rPr sz="1800" spc="305" dirty="0">
                <a:latin typeface="Arial MT"/>
                <a:cs typeface="Arial MT"/>
              </a:rPr>
              <a:t> </a:t>
            </a:r>
            <a:r>
              <a:rPr sz="1800" spc="-5" dirty="0">
                <a:latin typeface="Arial MT"/>
                <a:cs typeface="Arial MT"/>
              </a:rPr>
              <a:t>interacting</a:t>
            </a:r>
            <a:r>
              <a:rPr sz="1800" spc="325" dirty="0">
                <a:latin typeface="Arial MT"/>
                <a:cs typeface="Arial MT"/>
              </a:rPr>
              <a:t> </a:t>
            </a:r>
            <a:r>
              <a:rPr sz="1800" spc="-5" dirty="0">
                <a:latin typeface="Arial MT"/>
                <a:cs typeface="Arial MT"/>
              </a:rPr>
              <a:t>with</a:t>
            </a:r>
            <a:r>
              <a:rPr sz="1800" spc="320" dirty="0">
                <a:latin typeface="Arial MT"/>
                <a:cs typeface="Arial MT"/>
              </a:rPr>
              <a:t> </a:t>
            </a:r>
            <a:r>
              <a:rPr sz="1800" spc="-5" dirty="0">
                <a:latin typeface="Arial MT"/>
                <a:cs typeface="Arial MT"/>
              </a:rPr>
              <a:t>an</a:t>
            </a:r>
            <a:r>
              <a:rPr sz="1800" spc="310" dirty="0">
                <a:latin typeface="Arial MT"/>
                <a:cs typeface="Arial MT"/>
              </a:rPr>
              <a:t> </a:t>
            </a:r>
            <a:r>
              <a:rPr sz="1800" spc="-5" dirty="0">
                <a:latin typeface="Arial MT"/>
                <a:cs typeface="Arial MT"/>
              </a:rPr>
              <a:t>environment,</a:t>
            </a:r>
            <a:r>
              <a:rPr sz="1800" spc="325" dirty="0">
                <a:latin typeface="Arial MT"/>
                <a:cs typeface="Arial MT"/>
              </a:rPr>
              <a:t> </a:t>
            </a:r>
            <a:r>
              <a:rPr sz="1800" spc="-5" dirty="0">
                <a:latin typeface="Arial MT"/>
                <a:cs typeface="Arial MT"/>
              </a:rPr>
              <a:t>receiving</a:t>
            </a:r>
            <a:r>
              <a:rPr sz="1800" spc="315" dirty="0">
                <a:latin typeface="Arial MT"/>
                <a:cs typeface="Arial MT"/>
              </a:rPr>
              <a:t> </a:t>
            </a:r>
            <a:r>
              <a:rPr sz="1800" spc="-5" dirty="0">
                <a:latin typeface="Arial MT"/>
                <a:cs typeface="Arial MT"/>
              </a:rPr>
              <a:t>feedback</a:t>
            </a:r>
            <a:r>
              <a:rPr sz="1800" spc="320" dirty="0">
                <a:latin typeface="Arial MT"/>
                <a:cs typeface="Arial MT"/>
              </a:rPr>
              <a:t> </a:t>
            </a:r>
            <a:r>
              <a:rPr sz="1800" dirty="0">
                <a:latin typeface="Arial MT"/>
                <a:cs typeface="Arial MT"/>
              </a:rPr>
              <a:t>in</a:t>
            </a:r>
            <a:r>
              <a:rPr sz="1800" spc="310" dirty="0">
                <a:latin typeface="Arial MT"/>
                <a:cs typeface="Arial MT"/>
              </a:rPr>
              <a:t> </a:t>
            </a:r>
            <a:r>
              <a:rPr sz="1800" dirty="0">
                <a:latin typeface="Arial MT"/>
                <a:cs typeface="Arial MT"/>
              </a:rPr>
              <a:t>the</a:t>
            </a:r>
            <a:endParaRPr sz="1800">
              <a:latin typeface="Arial MT"/>
              <a:cs typeface="Arial MT"/>
            </a:endParaRPr>
          </a:p>
          <a:p>
            <a:pPr marL="12700">
              <a:lnSpc>
                <a:spcPct val="100000"/>
              </a:lnSpc>
            </a:pPr>
            <a:r>
              <a:rPr sz="1800" dirty="0">
                <a:latin typeface="Arial MT"/>
                <a:cs typeface="Arial MT"/>
              </a:rPr>
              <a:t>form</a:t>
            </a:r>
            <a:r>
              <a:rPr sz="1800" spc="-10" dirty="0">
                <a:latin typeface="Arial MT"/>
                <a:cs typeface="Arial MT"/>
              </a:rPr>
              <a:t> </a:t>
            </a:r>
            <a:r>
              <a:rPr sz="1800" spc="-5" dirty="0">
                <a:latin typeface="Arial MT"/>
                <a:cs typeface="Arial MT"/>
              </a:rPr>
              <a:t>of</a:t>
            </a:r>
            <a:r>
              <a:rPr sz="1800" spc="-15" dirty="0">
                <a:latin typeface="Arial MT"/>
                <a:cs typeface="Arial MT"/>
              </a:rPr>
              <a:t> </a:t>
            </a:r>
            <a:r>
              <a:rPr sz="1800" spc="-10" dirty="0">
                <a:latin typeface="Arial MT"/>
                <a:cs typeface="Arial MT"/>
              </a:rPr>
              <a:t>rewards</a:t>
            </a:r>
            <a:r>
              <a:rPr sz="1800" spc="40" dirty="0">
                <a:latin typeface="Arial MT"/>
                <a:cs typeface="Arial MT"/>
              </a:rPr>
              <a:t> </a:t>
            </a:r>
            <a:r>
              <a:rPr sz="1800" spc="-5" dirty="0">
                <a:latin typeface="Arial MT"/>
                <a:cs typeface="Arial MT"/>
              </a:rPr>
              <a:t>or</a:t>
            </a:r>
            <a:r>
              <a:rPr sz="1800" spc="-10" dirty="0">
                <a:latin typeface="Arial MT"/>
                <a:cs typeface="Arial MT"/>
              </a:rPr>
              <a:t> penalties.</a:t>
            </a:r>
            <a:endParaRPr sz="1800">
              <a:latin typeface="Arial MT"/>
              <a:cs typeface="Arial MT"/>
            </a:endParaRPr>
          </a:p>
        </p:txBody>
      </p:sp>
      <p:pic>
        <p:nvPicPr>
          <p:cNvPr id="4" name="object 4"/>
          <p:cNvPicPr/>
          <p:nvPr/>
        </p:nvPicPr>
        <p:blipFill>
          <a:blip r:embed="rId2" cstate="print"/>
          <a:stretch>
            <a:fillRect/>
          </a:stretch>
        </p:blipFill>
        <p:spPr>
          <a:xfrm>
            <a:off x="3601955" y="2855634"/>
            <a:ext cx="4977701" cy="2840641"/>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5721" y="278891"/>
            <a:ext cx="8158678" cy="6341975"/>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4779" y="288036"/>
            <a:ext cx="11135995" cy="5881370"/>
            <a:chOff x="144779" y="288036"/>
            <a:chExt cx="11135995" cy="5881370"/>
          </a:xfrm>
        </p:grpSpPr>
        <p:pic>
          <p:nvPicPr>
            <p:cNvPr id="3" name="object 3"/>
            <p:cNvPicPr/>
            <p:nvPr/>
          </p:nvPicPr>
          <p:blipFill>
            <a:blip r:embed="rId2" cstate="print"/>
            <a:stretch>
              <a:fillRect/>
            </a:stretch>
          </p:blipFill>
          <p:spPr>
            <a:xfrm>
              <a:off x="2290572" y="3311652"/>
              <a:ext cx="8990076" cy="2857500"/>
            </a:xfrm>
            <a:prstGeom prst="rect">
              <a:avLst/>
            </a:prstGeom>
          </p:spPr>
        </p:pic>
        <p:pic>
          <p:nvPicPr>
            <p:cNvPr id="4" name="object 4"/>
            <p:cNvPicPr/>
            <p:nvPr/>
          </p:nvPicPr>
          <p:blipFill>
            <a:blip r:embed="rId3" cstate="print"/>
            <a:stretch>
              <a:fillRect/>
            </a:stretch>
          </p:blipFill>
          <p:spPr>
            <a:xfrm>
              <a:off x="144779" y="288036"/>
              <a:ext cx="5935980" cy="3889248"/>
            </a:xfrm>
            <a:prstGeom prst="rect">
              <a:avLst/>
            </a:prstGeom>
          </p:spPr>
        </p:pic>
      </p:grpSp>
      <p:sp>
        <p:nvSpPr>
          <p:cNvPr id="5" name="object 5"/>
          <p:cNvSpPr txBox="1"/>
          <p:nvPr/>
        </p:nvSpPr>
        <p:spPr>
          <a:xfrm>
            <a:off x="8511667" y="5337759"/>
            <a:ext cx="2105660" cy="574040"/>
          </a:xfrm>
          <a:prstGeom prst="rect">
            <a:avLst/>
          </a:prstGeom>
        </p:spPr>
        <p:txBody>
          <a:bodyPr vert="horz" wrap="square" lIns="0" tIns="12700" rIns="0" bIns="0" rtlCol="0">
            <a:spAutoFit/>
          </a:bodyPr>
          <a:lstStyle/>
          <a:p>
            <a:pPr marL="12700">
              <a:lnSpc>
                <a:spcPct val="100000"/>
              </a:lnSpc>
              <a:spcBef>
                <a:spcPts val="100"/>
              </a:spcBef>
            </a:pPr>
            <a:r>
              <a:rPr sz="3600" spc="-30" dirty="0">
                <a:solidFill>
                  <a:srgbClr val="FFFFFF"/>
                </a:solidFill>
                <a:latin typeface="Calibri Light"/>
                <a:cs typeface="Calibri Light"/>
              </a:rPr>
              <a:t>Steps</a:t>
            </a:r>
            <a:r>
              <a:rPr sz="3600" spc="-125" dirty="0">
                <a:solidFill>
                  <a:srgbClr val="FFFFFF"/>
                </a:solidFill>
                <a:latin typeface="Calibri Light"/>
                <a:cs typeface="Calibri Light"/>
              </a:rPr>
              <a:t> </a:t>
            </a:r>
            <a:r>
              <a:rPr sz="3600" dirty="0">
                <a:solidFill>
                  <a:srgbClr val="FFFFFF"/>
                </a:solidFill>
                <a:latin typeface="Calibri Light"/>
                <a:cs typeface="Calibri Light"/>
              </a:rPr>
              <a:t>in</a:t>
            </a:r>
            <a:r>
              <a:rPr sz="3600" spc="-110" dirty="0">
                <a:solidFill>
                  <a:srgbClr val="FFFFFF"/>
                </a:solidFill>
                <a:latin typeface="Calibri Light"/>
                <a:cs typeface="Calibri Light"/>
              </a:rPr>
              <a:t> </a:t>
            </a:r>
            <a:r>
              <a:rPr sz="3600" spc="-25" dirty="0">
                <a:solidFill>
                  <a:srgbClr val="FFFFFF"/>
                </a:solidFill>
                <a:latin typeface="Calibri Light"/>
                <a:cs typeface="Calibri Light"/>
              </a:rPr>
              <a:t>ML</a:t>
            </a:r>
            <a:endParaRPr sz="3600">
              <a:latin typeface="Calibri Light"/>
              <a:cs typeface="Calibri Ligh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96982" y="488141"/>
            <a:ext cx="8359239" cy="5279340"/>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1019" y="188976"/>
            <a:ext cx="10222992" cy="810768"/>
          </a:xfrm>
          <a:prstGeom prst="rect">
            <a:avLst/>
          </a:prstGeom>
        </p:spPr>
      </p:pic>
      <p:pic>
        <p:nvPicPr>
          <p:cNvPr id="3" name="object 3"/>
          <p:cNvPicPr/>
          <p:nvPr/>
        </p:nvPicPr>
        <p:blipFill>
          <a:blip r:embed="rId3" cstate="print"/>
          <a:stretch>
            <a:fillRect/>
          </a:stretch>
        </p:blipFill>
        <p:spPr>
          <a:xfrm>
            <a:off x="541019" y="1312163"/>
            <a:ext cx="10222992" cy="2674620"/>
          </a:xfrm>
          <a:prstGeom prst="rect">
            <a:avLst/>
          </a:prstGeom>
        </p:spPr>
      </p:pic>
      <p:pic>
        <p:nvPicPr>
          <p:cNvPr id="4" name="object 4"/>
          <p:cNvPicPr/>
          <p:nvPr/>
        </p:nvPicPr>
        <p:blipFill>
          <a:blip r:embed="rId4" cstate="print"/>
          <a:stretch>
            <a:fillRect/>
          </a:stretch>
        </p:blipFill>
        <p:spPr>
          <a:xfrm>
            <a:off x="541019" y="4165091"/>
            <a:ext cx="10364724" cy="2249424"/>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2117" y="246888"/>
            <a:ext cx="9582385" cy="6090985"/>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2" name="object 2"/>
          <p:cNvSpPr txBox="1">
            <a:spLocks noGrp="1"/>
          </p:cNvSpPr>
          <p:nvPr>
            <p:ph type="title"/>
          </p:nvPr>
        </p:nvSpPr>
        <p:spPr>
          <a:xfrm>
            <a:off x="462787" y="171958"/>
            <a:ext cx="3039110" cy="391160"/>
          </a:xfrm>
          <a:prstGeom prst="rect">
            <a:avLst/>
          </a:prstGeom>
        </p:spPr>
        <p:txBody>
          <a:bodyPr vert="horz" wrap="square" lIns="0" tIns="12700" rIns="0" bIns="0" rtlCol="0">
            <a:spAutoFit/>
          </a:bodyPr>
          <a:lstStyle/>
          <a:p>
            <a:pPr marL="12700">
              <a:lnSpc>
                <a:spcPct val="100000"/>
              </a:lnSpc>
              <a:spcBef>
                <a:spcPts val="100"/>
              </a:spcBef>
            </a:pPr>
            <a:r>
              <a:rPr b="1" spc="-5" dirty="0">
                <a:latin typeface="Arial"/>
                <a:cs typeface="Arial"/>
              </a:rPr>
              <a:t>Supervised</a:t>
            </a:r>
            <a:r>
              <a:rPr b="1" spc="-25" dirty="0">
                <a:latin typeface="Arial"/>
                <a:cs typeface="Arial"/>
              </a:rPr>
              <a:t> </a:t>
            </a:r>
            <a:r>
              <a:rPr b="1" spc="-5" dirty="0">
                <a:latin typeface="Arial"/>
                <a:cs typeface="Arial"/>
              </a:rPr>
              <a:t>Learning</a:t>
            </a:r>
          </a:p>
        </p:txBody>
      </p:sp>
      <p:sp>
        <p:nvSpPr>
          <p:cNvPr id="3" name="object 3"/>
          <p:cNvSpPr txBox="1"/>
          <p:nvPr/>
        </p:nvSpPr>
        <p:spPr>
          <a:xfrm>
            <a:off x="462787" y="904697"/>
            <a:ext cx="10094595" cy="3195955"/>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MT"/>
                <a:cs typeface="Arial MT"/>
              </a:rPr>
              <a:t>Supervised learning involves learning </a:t>
            </a:r>
            <a:r>
              <a:rPr sz="1800" dirty="0">
                <a:latin typeface="Arial MT"/>
                <a:cs typeface="Arial MT"/>
              </a:rPr>
              <a:t>a </a:t>
            </a:r>
            <a:r>
              <a:rPr sz="1800" spc="-5" dirty="0">
                <a:latin typeface="Arial MT"/>
                <a:cs typeface="Arial MT"/>
              </a:rPr>
              <a:t>function that maps </a:t>
            </a:r>
            <a:r>
              <a:rPr sz="1800" spc="-10" dirty="0">
                <a:latin typeface="Arial MT"/>
                <a:cs typeface="Arial MT"/>
              </a:rPr>
              <a:t>input </a:t>
            </a:r>
            <a:r>
              <a:rPr sz="1800" spc="-5" dirty="0">
                <a:latin typeface="Arial MT"/>
                <a:cs typeface="Arial MT"/>
              </a:rPr>
              <a:t>data </a:t>
            </a:r>
            <a:r>
              <a:rPr sz="1800" dirty="0">
                <a:latin typeface="Arial MT"/>
                <a:cs typeface="Arial MT"/>
              </a:rPr>
              <a:t>to </a:t>
            </a:r>
            <a:r>
              <a:rPr sz="1800" spc="-5" dirty="0">
                <a:latin typeface="Arial MT"/>
                <a:cs typeface="Arial MT"/>
              </a:rPr>
              <a:t>output labels, based on </a:t>
            </a:r>
            <a:r>
              <a:rPr sz="1800" dirty="0">
                <a:latin typeface="Arial MT"/>
                <a:cs typeface="Arial MT"/>
              </a:rPr>
              <a:t>a </a:t>
            </a:r>
            <a:r>
              <a:rPr sz="1800" spc="5" dirty="0">
                <a:latin typeface="Arial MT"/>
                <a:cs typeface="Arial MT"/>
              </a:rPr>
              <a:t> </a:t>
            </a:r>
            <a:r>
              <a:rPr sz="1800" dirty="0">
                <a:latin typeface="Arial MT"/>
                <a:cs typeface="Arial MT"/>
              </a:rPr>
              <a:t>set </a:t>
            </a:r>
            <a:r>
              <a:rPr sz="1800" spc="-5" dirty="0">
                <a:latin typeface="Arial MT"/>
                <a:cs typeface="Arial MT"/>
              </a:rPr>
              <a:t>of input-output pairs. </a:t>
            </a:r>
            <a:r>
              <a:rPr sz="1800" dirty="0">
                <a:latin typeface="Arial MT"/>
                <a:cs typeface="Arial MT"/>
              </a:rPr>
              <a:t>The </a:t>
            </a:r>
            <a:r>
              <a:rPr sz="1800" spc="-5" dirty="0">
                <a:latin typeface="Arial MT"/>
                <a:cs typeface="Arial MT"/>
              </a:rPr>
              <a:t>model is </a:t>
            </a:r>
            <a:r>
              <a:rPr sz="1800" dirty="0">
                <a:latin typeface="Arial MT"/>
                <a:cs typeface="Arial MT"/>
              </a:rPr>
              <a:t>trained </a:t>
            </a:r>
            <a:r>
              <a:rPr sz="1800" spc="-5" dirty="0">
                <a:latin typeface="Arial MT"/>
                <a:cs typeface="Arial MT"/>
              </a:rPr>
              <a:t>on labeled data, </a:t>
            </a:r>
            <a:r>
              <a:rPr sz="1800" spc="-10" dirty="0">
                <a:latin typeface="Arial MT"/>
                <a:cs typeface="Arial MT"/>
              </a:rPr>
              <a:t>where </a:t>
            </a:r>
            <a:r>
              <a:rPr sz="1800" dirty="0">
                <a:latin typeface="Arial MT"/>
                <a:cs typeface="Arial MT"/>
              </a:rPr>
              <a:t>the </a:t>
            </a:r>
            <a:r>
              <a:rPr sz="1800" spc="-5" dirty="0">
                <a:latin typeface="Arial MT"/>
                <a:cs typeface="Arial MT"/>
              </a:rPr>
              <a:t>correct output </a:t>
            </a:r>
            <a:r>
              <a:rPr sz="1800" dirty="0">
                <a:latin typeface="Arial MT"/>
                <a:cs typeface="Arial MT"/>
              </a:rPr>
              <a:t>is </a:t>
            </a:r>
            <a:r>
              <a:rPr sz="1800" spc="-5" dirty="0">
                <a:latin typeface="Arial MT"/>
                <a:cs typeface="Arial MT"/>
              </a:rPr>
              <a:t>provided </a:t>
            </a:r>
            <a:r>
              <a:rPr sz="1800" dirty="0">
                <a:latin typeface="Arial MT"/>
                <a:cs typeface="Arial MT"/>
              </a:rPr>
              <a:t> for</a:t>
            </a:r>
            <a:r>
              <a:rPr sz="1800" spc="-5" dirty="0">
                <a:latin typeface="Arial MT"/>
                <a:cs typeface="Arial MT"/>
              </a:rPr>
              <a:t> each</a:t>
            </a:r>
            <a:r>
              <a:rPr sz="1800" dirty="0">
                <a:latin typeface="Arial MT"/>
                <a:cs typeface="Arial MT"/>
              </a:rPr>
              <a:t> </a:t>
            </a:r>
            <a:r>
              <a:rPr sz="1800" spc="-5" dirty="0">
                <a:latin typeface="Arial MT"/>
                <a:cs typeface="Arial MT"/>
              </a:rPr>
              <a:t>input</a:t>
            </a:r>
            <a:r>
              <a:rPr sz="1800" spc="15" dirty="0">
                <a:latin typeface="Arial MT"/>
                <a:cs typeface="Arial MT"/>
              </a:rPr>
              <a:t> </a:t>
            </a:r>
            <a:r>
              <a:rPr sz="1800" spc="-5" dirty="0">
                <a:latin typeface="Arial MT"/>
                <a:cs typeface="Arial MT"/>
              </a:rPr>
              <a:t>in </a:t>
            </a:r>
            <a:r>
              <a:rPr sz="1800" dirty="0">
                <a:latin typeface="Arial MT"/>
                <a:cs typeface="Arial MT"/>
              </a:rPr>
              <a:t>the</a:t>
            </a:r>
            <a:r>
              <a:rPr sz="1800" spc="-5" dirty="0">
                <a:latin typeface="Arial MT"/>
                <a:cs typeface="Arial MT"/>
              </a:rPr>
              <a:t> training</a:t>
            </a:r>
            <a:r>
              <a:rPr sz="1800" spc="20" dirty="0">
                <a:latin typeface="Arial MT"/>
                <a:cs typeface="Arial MT"/>
              </a:rPr>
              <a:t> </a:t>
            </a:r>
            <a:r>
              <a:rPr sz="1800" dirty="0">
                <a:latin typeface="Arial MT"/>
                <a:cs typeface="Arial MT"/>
              </a:rPr>
              <a:t>set.</a:t>
            </a:r>
            <a:endParaRPr sz="1800">
              <a:latin typeface="Arial MT"/>
              <a:cs typeface="Arial MT"/>
            </a:endParaRPr>
          </a:p>
          <a:p>
            <a:pPr>
              <a:lnSpc>
                <a:spcPct val="100000"/>
              </a:lnSpc>
              <a:spcBef>
                <a:spcPts val="30"/>
              </a:spcBef>
            </a:pPr>
            <a:endParaRPr sz="1850">
              <a:latin typeface="Arial MT"/>
              <a:cs typeface="Arial MT"/>
            </a:endParaRPr>
          </a:p>
          <a:p>
            <a:pPr marL="102235" indent="-90170">
              <a:lnSpc>
                <a:spcPct val="100000"/>
              </a:lnSpc>
              <a:buSzPct val="95000"/>
              <a:buFont typeface="Arial MT"/>
              <a:buChar char="•"/>
              <a:tabLst>
                <a:tab pos="102870" algn="l"/>
              </a:tabLst>
            </a:pPr>
            <a:r>
              <a:rPr sz="2000" b="1" dirty="0">
                <a:solidFill>
                  <a:srgbClr val="92D050"/>
                </a:solidFill>
                <a:latin typeface="Arial"/>
                <a:cs typeface="Arial"/>
              </a:rPr>
              <a:t>Classification</a:t>
            </a:r>
            <a:r>
              <a:rPr sz="2000" dirty="0">
                <a:solidFill>
                  <a:srgbClr val="92D050"/>
                </a:solidFill>
                <a:latin typeface="Arial MT"/>
                <a:cs typeface="Arial MT"/>
              </a:rPr>
              <a:t>:</a:t>
            </a:r>
            <a:endParaRPr sz="2000">
              <a:latin typeface="Arial MT"/>
              <a:cs typeface="Arial MT"/>
            </a:endParaRPr>
          </a:p>
          <a:p>
            <a:pPr>
              <a:lnSpc>
                <a:spcPct val="100000"/>
              </a:lnSpc>
              <a:spcBef>
                <a:spcPts val="15"/>
              </a:spcBef>
              <a:buClr>
                <a:srgbClr val="92D050"/>
              </a:buClr>
              <a:buFont typeface="Arial MT"/>
              <a:buChar char="•"/>
            </a:pPr>
            <a:endParaRPr sz="2500">
              <a:latin typeface="Arial MT"/>
              <a:cs typeface="Arial MT"/>
            </a:endParaRPr>
          </a:p>
          <a:p>
            <a:pPr marL="756285" lvl="1" indent="-287020">
              <a:lnSpc>
                <a:spcPct val="100000"/>
              </a:lnSpc>
              <a:buFont typeface="Arial MT"/>
              <a:buChar char="•"/>
              <a:tabLst>
                <a:tab pos="756285" algn="l"/>
                <a:tab pos="756920" algn="l"/>
              </a:tabLst>
            </a:pPr>
            <a:r>
              <a:rPr sz="1800" b="1" spc="-5" dirty="0">
                <a:latin typeface="Arial"/>
                <a:cs typeface="Arial"/>
              </a:rPr>
              <a:t>Objective</a:t>
            </a:r>
            <a:r>
              <a:rPr sz="1800" spc="-5" dirty="0">
                <a:latin typeface="Arial MT"/>
                <a:cs typeface="Arial MT"/>
              </a:rPr>
              <a:t>:</a:t>
            </a:r>
            <a:r>
              <a:rPr sz="1800" spc="25" dirty="0">
                <a:latin typeface="Arial MT"/>
                <a:cs typeface="Arial MT"/>
              </a:rPr>
              <a:t> </a:t>
            </a:r>
            <a:r>
              <a:rPr sz="1800" spc="-5" dirty="0">
                <a:latin typeface="Arial MT"/>
                <a:cs typeface="Arial MT"/>
              </a:rPr>
              <a:t>Predict</a:t>
            </a:r>
            <a:r>
              <a:rPr sz="1800" spc="15" dirty="0">
                <a:latin typeface="Arial MT"/>
                <a:cs typeface="Arial MT"/>
              </a:rPr>
              <a:t> </a:t>
            </a:r>
            <a:r>
              <a:rPr sz="1800" spc="-5" dirty="0">
                <a:latin typeface="Arial MT"/>
                <a:cs typeface="Arial MT"/>
              </a:rPr>
              <a:t>a</a:t>
            </a:r>
            <a:r>
              <a:rPr sz="1800" spc="-10" dirty="0">
                <a:latin typeface="Arial MT"/>
                <a:cs typeface="Arial MT"/>
              </a:rPr>
              <a:t> </a:t>
            </a:r>
            <a:r>
              <a:rPr sz="1800" spc="-5" dirty="0">
                <a:latin typeface="Arial MT"/>
                <a:cs typeface="Arial MT"/>
              </a:rPr>
              <a:t>categorical</a:t>
            </a:r>
            <a:r>
              <a:rPr sz="1800" spc="10" dirty="0">
                <a:latin typeface="Arial MT"/>
                <a:cs typeface="Arial MT"/>
              </a:rPr>
              <a:t> </a:t>
            </a:r>
            <a:r>
              <a:rPr sz="1800" spc="-5" dirty="0">
                <a:latin typeface="Arial MT"/>
                <a:cs typeface="Arial MT"/>
              </a:rPr>
              <a:t>label</a:t>
            </a:r>
            <a:r>
              <a:rPr sz="1800" spc="20" dirty="0">
                <a:latin typeface="Arial MT"/>
                <a:cs typeface="Arial MT"/>
              </a:rPr>
              <a:t> </a:t>
            </a:r>
            <a:r>
              <a:rPr sz="1800" dirty="0">
                <a:latin typeface="Arial MT"/>
                <a:cs typeface="Arial MT"/>
              </a:rPr>
              <a:t>for</a:t>
            </a:r>
            <a:r>
              <a:rPr sz="1800" spc="-15" dirty="0">
                <a:latin typeface="Arial MT"/>
                <a:cs typeface="Arial MT"/>
              </a:rPr>
              <a:t> </a:t>
            </a:r>
            <a:r>
              <a:rPr sz="1800" spc="-5" dirty="0">
                <a:latin typeface="Arial MT"/>
                <a:cs typeface="Arial MT"/>
              </a:rPr>
              <a:t>given</a:t>
            </a:r>
            <a:r>
              <a:rPr sz="1800" spc="5" dirty="0">
                <a:latin typeface="Arial MT"/>
                <a:cs typeface="Arial MT"/>
              </a:rPr>
              <a:t> </a:t>
            </a:r>
            <a:r>
              <a:rPr sz="1800" spc="-5" dirty="0">
                <a:latin typeface="Arial MT"/>
                <a:cs typeface="Arial MT"/>
              </a:rPr>
              <a:t>input</a:t>
            </a:r>
            <a:r>
              <a:rPr sz="1800" spc="15" dirty="0">
                <a:latin typeface="Arial MT"/>
                <a:cs typeface="Arial MT"/>
              </a:rPr>
              <a:t> </a:t>
            </a:r>
            <a:r>
              <a:rPr sz="1800" spc="-5" dirty="0">
                <a:latin typeface="Arial MT"/>
                <a:cs typeface="Arial MT"/>
              </a:rPr>
              <a:t>data.</a:t>
            </a:r>
            <a:endParaRPr sz="1800">
              <a:latin typeface="Arial MT"/>
              <a:cs typeface="Arial MT"/>
            </a:endParaRPr>
          </a:p>
          <a:p>
            <a:pPr marL="756285" lvl="1" indent="-287020">
              <a:lnSpc>
                <a:spcPct val="100000"/>
              </a:lnSpc>
              <a:buFont typeface="Arial MT"/>
              <a:buChar char="•"/>
              <a:tabLst>
                <a:tab pos="756285" algn="l"/>
                <a:tab pos="756920" algn="l"/>
              </a:tabLst>
            </a:pPr>
            <a:r>
              <a:rPr sz="1800" b="1" spc="-5" dirty="0">
                <a:latin typeface="Arial"/>
                <a:cs typeface="Arial"/>
              </a:rPr>
              <a:t>Example</a:t>
            </a:r>
            <a:r>
              <a:rPr sz="1800" spc="-5" dirty="0">
                <a:latin typeface="Arial MT"/>
                <a:cs typeface="Arial MT"/>
              </a:rPr>
              <a:t>:</a:t>
            </a:r>
            <a:r>
              <a:rPr sz="1800" spc="5" dirty="0">
                <a:latin typeface="Arial MT"/>
                <a:cs typeface="Arial MT"/>
              </a:rPr>
              <a:t> </a:t>
            </a:r>
            <a:r>
              <a:rPr sz="1800" spc="-5" dirty="0">
                <a:latin typeface="Arial MT"/>
                <a:cs typeface="Arial MT"/>
              </a:rPr>
              <a:t>Spam</a:t>
            </a:r>
            <a:r>
              <a:rPr sz="1800" dirty="0">
                <a:latin typeface="Arial MT"/>
                <a:cs typeface="Arial MT"/>
              </a:rPr>
              <a:t> </a:t>
            </a:r>
            <a:r>
              <a:rPr sz="1800" spc="-5" dirty="0">
                <a:latin typeface="Arial MT"/>
                <a:cs typeface="Arial MT"/>
              </a:rPr>
              <a:t>detection</a:t>
            </a:r>
            <a:r>
              <a:rPr sz="1800" spc="15"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emails</a:t>
            </a:r>
            <a:r>
              <a:rPr sz="1800" spc="20" dirty="0">
                <a:latin typeface="Arial MT"/>
                <a:cs typeface="Arial MT"/>
              </a:rPr>
              <a:t> </a:t>
            </a:r>
            <a:r>
              <a:rPr sz="1800" spc="-5" dirty="0">
                <a:latin typeface="Arial MT"/>
                <a:cs typeface="Arial MT"/>
              </a:rPr>
              <a:t>(spam</a:t>
            </a:r>
            <a:r>
              <a:rPr sz="1800" spc="5" dirty="0">
                <a:latin typeface="Arial MT"/>
                <a:cs typeface="Arial MT"/>
              </a:rPr>
              <a:t> </a:t>
            </a:r>
            <a:r>
              <a:rPr sz="1800" spc="-5" dirty="0">
                <a:latin typeface="Arial MT"/>
                <a:cs typeface="Arial MT"/>
              </a:rPr>
              <a:t>or</a:t>
            </a:r>
            <a:r>
              <a:rPr sz="1800" spc="10" dirty="0">
                <a:latin typeface="Arial MT"/>
                <a:cs typeface="Arial MT"/>
              </a:rPr>
              <a:t> </a:t>
            </a:r>
            <a:r>
              <a:rPr sz="1800" spc="-5" dirty="0">
                <a:latin typeface="Arial MT"/>
                <a:cs typeface="Arial MT"/>
              </a:rPr>
              <a:t>not</a:t>
            </a:r>
            <a:r>
              <a:rPr sz="1800" spc="5" dirty="0">
                <a:latin typeface="Arial MT"/>
                <a:cs typeface="Arial MT"/>
              </a:rPr>
              <a:t> </a:t>
            </a:r>
            <a:r>
              <a:rPr sz="1800" spc="-5" dirty="0">
                <a:latin typeface="Arial MT"/>
                <a:cs typeface="Arial MT"/>
              </a:rPr>
              <a:t>spam),</a:t>
            </a:r>
            <a:r>
              <a:rPr sz="1800" spc="10" dirty="0">
                <a:latin typeface="Arial MT"/>
                <a:cs typeface="Arial MT"/>
              </a:rPr>
              <a:t> </a:t>
            </a:r>
            <a:r>
              <a:rPr sz="1800" spc="-5" dirty="0">
                <a:latin typeface="Arial MT"/>
                <a:cs typeface="Arial MT"/>
              </a:rPr>
              <a:t>image</a:t>
            </a:r>
            <a:r>
              <a:rPr sz="1800" spc="10" dirty="0">
                <a:latin typeface="Arial MT"/>
                <a:cs typeface="Arial MT"/>
              </a:rPr>
              <a:t> </a:t>
            </a:r>
            <a:r>
              <a:rPr sz="1800" spc="-5" dirty="0">
                <a:latin typeface="Arial MT"/>
                <a:cs typeface="Arial MT"/>
              </a:rPr>
              <a:t>recognition</a:t>
            </a:r>
            <a:r>
              <a:rPr sz="1800" spc="30" dirty="0">
                <a:latin typeface="Arial MT"/>
                <a:cs typeface="Arial MT"/>
              </a:rPr>
              <a:t> </a:t>
            </a:r>
            <a:r>
              <a:rPr sz="1800" dirty="0">
                <a:latin typeface="Arial MT"/>
                <a:cs typeface="Arial MT"/>
              </a:rPr>
              <a:t>(cat</a:t>
            </a:r>
            <a:r>
              <a:rPr sz="1800" spc="5" dirty="0">
                <a:latin typeface="Arial MT"/>
                <a:cs typeface="Arial MT"/>
              </a:rPr>
              <a:t> </a:t>
            </a:r>
            <a:r>
              <a:rPr sz="1800" spc="-5" dirty="0">
                <a:latin typeface="Arial MT"/>
                <a:cs typeface="Arial MT"/>
              </a:rPr>
              <a:t>or</a:t>
            </a:r>
            <a:r>
              <a:rPr sz="1800" spc="5" dirty="0">
                <a:latin typeface="Arial MT"/>
                <a:cs typeface="Arial MT"/>
              </a:rPr>
              <a:t> </a:t>
            </a:r>
            <a:r>
              <a:rPr sz="1800" spc="-5" dirty="0">
                <a:latin typeface="Arial MT"/>
                <a:cs typeface="Arial MT"/>
              </a:rPr>
              <a:t>dog).</a:t>
            </a:r>
            <a:endParaRPr sz="1800">
              <a:latin typeface="Arial MT"/>
              <a:cs typeface="Arial MT"/>
            </a:endParaRPr>
          </a:p>
          <a:p>
            <a:pPr marL="756285" marR="5080" lvl="1" indent="-287020">
              <a:lnSpc>
                <a:spcPct val="100000"/>
              </a:lnSpc>
              <a:buFont typeface="Arial MT"/>
              <a:buChar char="•"/>
              <a:tabLst>
                <a:tab pos="756285" algn="l"/>
                <a:tab pos="756920" algn="l"/>
                <a:tab pos="2161540" algn="l"/>
                <a:tab pos="3070225" algn="l"/>
                <a:tab pos="4424680" algn="l"/>
                <a:tab pos="5436870" algn="l"/>
                <a:tab pos="6212840" algn="l"/>
                <a:tab pos="7146925" algn="l"/>
                <a:tab pos="7930515" algn="l"/>
                <a:tab pos="9041765" algn="l"/>
                <a:tab pos="9890760" algn="l"/>
              </a:tabLst>
            </a:pPr>
            <a:r>
              <a:rPr sz="1800" b="1" spc="-35" dirty="0">
                <a:latin typeface="Arial"/>
                <a:cs typeface="Arial"/>
              </a:rPr>
              <a:t>A</a:t>
            </a:r>
            <a:r>
              <a:rPr sz="1800" b="1" spc="10" dirty="0">
                <a:latin typeface="Arial"/>
                <a:cs typeface="Arial"/>
              </a:rPr>
              <a:t>l</a:t>
            </a:r>
            <a:r>
              <a:rPr sz="1800" b="1" dirty="0">
                <a:latin typeface="Arial"/>
                <a:cs typeface="Arial"/>
              </a:rPr>
              <a:t>g</a:t>
            </a:r>
            <a:r>
              <a:rPr sz="1800" b="1" spc="5" dirty="0">
                <a:latin typeface="Arial"/>
                <a:cs typeface="Arial"/>
              </a:rPr>
              <a:t>o</a:t>
            </a:r>
            <a:r>
              <a:rPr sz="1800" b="1" dirty="0">
                <a:latin typeface="Arial"/>
                <a:cs typeface="Arial"/>
              </a:rPr>
              <a:t>rithm</a:t>
            </a:r>
            <a:r>
              <a:rPr sz="1800" b="1" spc="-10" dirty="0">
                <a:latin typeface="Arial"/>
                <a:cs typeface="Arial"/>
              </a:rPr>
              <a:t>s</a:t>
            </a:r>
            <a:r>
              <a:rPr sz="1800" dirty="0">
                <a:latin typeface="Arial MT"/>
                <a:cs typeface="Arial MT"/>
              </a:rPr>
              <a:t>:	</a:t>
            </a:r>
            <a:r>
              <a:rPr sz="1800" spc="-5" dirty="0">
                <a:latin typeface="Arial MT"/>
                <a:cs typeface="Arial MT"/>
              </a:rPr>
              <a:t>L</a:t>
            </a:r>
            <a:r>
              <a:rPr sz="1800" spc="-15" dirty="0">
                <a:latin typeface="Arial MT"/>
                <a:cs typeface="Arial MT"/>
              </a:rPr>
              <a:t>o</a:t>
            </a:r>
            <a:r>
              <a:rPr sz="1800" spc="-5" dirty="0">
                <a:latin typeface="Arial MT"/>
                <a:cs typeface="Arial MT"/>
              </a:rPr>
              <a:t>g</a:t>
            </a:r>
            <a:r>
              <a:rPr sz="1800" spc="-15" dirty="0">
                <a:latin typeface="Arial MT"/>
                <a:cs typeface="Arial MT"/>
              </a:rPr>
              <a:t>i</a:t>
            </a:r>
            <a:r>
              <a:rPr sz="1800" dirty="0">
                <a:latin typeface="Arial MT"/>
                <a:cs typeface="Arial MT"/>
              </a:rPr>
              <a:t>stic	</a:t>
            </a:r>
            <a:r>
              <a:rPr sz="1800" spc="-5" dirty="0">
                <a:latin typeface="Arial MT"/>
                <a:cs typeface="Arial MT"/>
              </a:rPr>
              <a:t>Regr</a:t>
            </a:r>
            <a:r>
              <a:rPr sz="1800" spc="-15" dirty="0">
                <a:latin typeface="Arial MT"/>
                <a:cs typeface="Arial MT"/>
              </a:rPr>
              <a:t>e</a:t>
            </a:r>
            <a:r>
              <a:rPr sz="1800" spc="10" dirty="0">
                <a:latin typeface="Arial MT"/>
                <a:cs typeface="Arial MT"/>
              </a:rPr>
              <a:t>s</a:t>
            </a:r>
            <a:r>
              <a:rPr sz="1800" spc="-5" dirty="0">
                <a:latin typeface="Arial MT"/>
                <a:cs typeface="Arial MT"/>
              </a:rPr>
              <a:t>si</a:t>
            </a:r>
            <a:r>
              <a:rPr sz="1800" spc="-15" dirty="0">
                <a:latin typeface="Arial MT"/>
                <a:cs typeface="Arial MT"/>
              </a:rPr>
              <a:t>o</a:t>
            </a:r>
            <a:r>
              <a:rPr sz="1800" dirty="0">
                <a:latin typeface="Arial MT"/>
                <a:cs typeface="Arial MT"/>
              </a:rPr>
              <a:t>n,	</a:t>
            </a:r>
            <a:r>
              <a:rPr sz="1800" spc="-5" dirty="0">
                <a:latin typeface="Arial MT"/>
                <a:cs typeface="Arial MT"/>
              </a:rPr>
              <a:t>D</a:t>
            </a:r>
            <a:r>
              <a:rPr sz="1800" spc="-15" dirty="0">
                <a:latin typeface="Arial MT"/>
                <a:cs typeface="Arial MT"/>
              </a:rPr>
              <a:t>e</a:t>
            </a:r>
            <a:r>
              <a:rPr sz="1800" spc="-5" dirty="0">
                <a:latin typeface="Arial MT"/>
                <a:cs typeface="Arial MT"/>
              </a:rPr>
              <a:t>ci</a:t>
            </a:r>
            <a:r>
              <a:rPr sz="1800" dirty="0">
                <a:latin typeface="Arial MT"/>
                <a:cs typeface="Arial MT"/>
              </a:rPr>
              <a:t>s</a:t>
            </a:r>
            <a:r>
              <a:rPr sz="1800" spc="-5" dirty="0">
                <a:latin typeface="Arial MT"/>
                <a:cs typeface="Arial MT"/>
              </a:rPr>
              <a:t>i</a:t>
            </a:r>
            <a:r>
              <a:rPr sz="1800" spc="-15" dirty="0">
                <a:latin typeface="Arial MT"/>
                <a:cs typeface="Arial MT"/>
              </a:rPr>
              <a:t>o</a:t>
            </a:r>
            <a:r>
              <a:rPr sz="1800" spc="-5" dirty="0">
                <a:latin typeface="Arial MT"/>
                <a:cs typeface="Arial MT"/>
              </a:rPr>
              <a:t>n</a:t>
            </a:r>
            <a:r>
              <a:rPr sz="1800" dirty="0">
                <a:latin typeface="Arial MT"/>
                <a:cs typeface="Arial MT"/>
              </a:rPr>
              <a:t>	</a:t>
            </a:r>
            <a:r>
              <a:rPr sz="1800" spc="-60" dirty="0">
                <a:latin typeface="Arial MT"/>
                <a:cs typeface="Arial MT"/>
              </a:rPr>
              <a:t>T</a:t>
            </a:r>
            <a:r>
              <a:rPr sz="1800" spc="-5" dirty="0">
                <a:latin typeface="Arial MT"/>
                <a:cs typeface="Arial MT"/>
              </a:rPr>
              <a:t>re</a:t>
            </a:r>
            <a:r>
              <a:rPr sz="1800" spc="-15" dirty="0">
                <a:latin typeface="Arial MT"/>
                <a:cs typeface="Arial MT"/>
              </a:rPr>
              <a:t>e</a:t>
            </a:r>
            <a:r>
              <a:rPr sz="1800" dirty="0">
                <a:latin typeface="Arial MT"/>
                <a:cs typeface="Arial MT"/>
              </a:rPr>
              <a:t>s,	</a:t>
            </a:r>
            <a:r>
              <a:rPr sz="1800" spc="-5" dirty="0">
                <a:latin typeface="Arial MT"/>
                <a:cs typeface="Arial MT"/>
              </a:rPr>
              <a:t>S</a:t>
            </a:r>
            <a:r>
              <a:rPr sz="1800" spc="-15" dirty="0">
                <a:latin typeface="Arial MT"/>
                <a:cs typeface="Arial MT"/>
              </a:rPr>
              <a:t>u</a:t>
            </a:r>
            <a:r>
              <a:rPr sz="1800" spc="-5" dirty="0">
                <a:latin typeface="Arial MT"/>
                <a:cs typeface="Arial MT"/>
              </a:rPr>
              <a:t>p</a:t>
            </a:r>
            <a:r>
              <a:rPr sz="1800" spc="-15" dirty="0">
                <a:latin typeface="Arial MT"/>
                <a:cs typeface="Arial MT"/>
              </a:rPr>
              <a:t>p</a:t>
            </a:r>
            <a:r>
              <a:rPr sz="1800" dirty="0">
                <a:latin typeface="Arial MT"/>
                <a:cs typeface="Arial MT"/>
              </a:rPr>
              <a:t>ort	</a:t>
            </a:r>
            <a:r>
              <a:rPr sz="1800" spc="-100" dirty="0">
                <a:latin typeface="Arial MT"/>
                <a:cs typeface="Arial MT"/>
              </a:rPr>
              <a:t>V</a:t>
            </a:r>
            <a:r>
              <a:rPr sz="1800" dirty="0">
                <a:latin typeface="Arial MT"/>
                <a:cs typeface="Arial MT"/>
              </a:rPr>
              <a:t>ect</a:t>
            </a:r>
            <a:r>
              <a:rPr sz="1800" spc="-10" dirty="0">
                <a:latin typeface="Arial MT"/>
                <a:cs typeface="Arial MT"/>
              </a:rPr>
              <a:t>o</a:t>
            </a:r>
            <a:r>
              <a:rPr sz="1800" dirty="0">
                <a:latin typeface="Arial MT"/>
                <a:cs typeface="Arial MT"/>
              </a:rPr>
              <a:t>r	</a:t>
            </a:r>
            <a:r>
              <a:rPr sz="1800" spc="-5" dirty="0">
                <a:latin typeface="Arial MT"/>
                <a:cs typeface="Arial MT"/>
              </a:rPr>
              <a:t>Mac</a:t>
            </a:r>
            <a:r>
              <a:rPr sz="1800" spc="-15" dirty="0">
                <a:latin typeface="Arial MT"/>
                <a:cs typeface="Arial MT"/>
              </a:rPr>
              <a:t>h</a:t>
            </a:r>
            <a:r>
              <a:rPr sz="1800" spc="-5" dirty="0">
                <a:latin typeface="Arial MT"/>
                <a:cs typeface="Arial MT"/>
              </a:rPr>
              <a:t>i</a:t>
            </a:r>
            <a:r>
              <a:rPr sz="1800" spc="-15" dirty="0">
                <a:latin typeface="Arial MT"/>
                <a:cs typeface="Arial MT"/>
              </a:rPr>
              <a:t>n</a:t>
            </a:r>
            <a:r>
              <a:rPr sz="1800" spc="-5" dirty="0">
                <a:latin typeface="Arial MT"/>
                <a:cs typeface="Arial MT"/>
              </a:rPr>
              <a:t>es</a:t>
            </a:r>
            <a:r>
              <a:rPr sz="1800" dirty="0">
                <a:latin typeface="Arial MT"/>
                <a:cs typeface="Arial MT"/>
              </a:rPr>
              <a:t>	(SVM),	k-  </a:t>
            </a:r>
            <a:r>
              <a:rPr sz="1800" spc="-5" dirty="0">
                <a:latin typeface="Arial MT"/>
                <a:cs typeface="Arial MT"/>
              </a:rPr>
              <a:t>Nearest</a:t>
            </a:r>
            <a:r>
              <a:rPr sz="1800" spc="10" dirty="0">
                <a:latin typeface="Arial MT"/>
                <a:cs typeface="Arial MT"/>
              </a:rPr>
              <a:t> </a:t>
            </a:r>
            <a:r>
              <a:rPr sz="1800" spc="-5" dirty="0">
                <a:latin typeface="Arial MT"/>
                <a:cs typeface="Arial MT"/>
              </a:rPr>
              <a:t>Neighbors</a:t>
            </a:r>
            <a:r>
              <a:rPr sz="1800" spc="20" dirty="0">
                <a:latin typeface="Arial MT"/>
                <a:cs typeface="Arial MT"/>
              </a:rPr>
              <a:t> </a:t>
            </a:r>
            <a:r>
              <a:rPr sz="1800" dirty="0">
                <a:latin typeface="Arial MT"/>
                <a:cs typeface="Arial MT"/>
              </a:rPr>
              <a:t>(k-NN), </a:t>
            </a:r>
            <a:r>
              <a:rPr sz="1800" spc="-5" dirty="0">
                <a:latin typeface="Arial MT"/>
                <a:cs typeface="Arial MT"/>
              </a:rPr>
              <a:t>Neural</a:t>
            </a:r>
            <a:r>
              <a:rPr sz="1800" spc="10" dirty="0">
                <a:latin typeface="Arial MT"/>
                <a:cs typeface="Arial MT"/>
              </a:rPr>
              <a:t> </a:t>
            </a:r>
            <a:r>
              <a:rPr sz="1800" spc="-10" dirty="0">
                <a:latin typeface="Arial MT"/>
                <a:cs typeface="Arial MT"/>
              </a:rPr>
              <a:t>Networks.</a:t>
            </a:r>
            <a:endParaRPr sz="1800">
              <a:latin typeface="Arial MT"/>
              <a:cs typeface="Arial MT"/>
            </a:endParaRPr>
          </a:p>
          <a:p>
            <a:pPr marL="102235" indent="-90170">
              <a:lnSpc>
                <a:spcPts val="2390"/>
              </a:lnSpc>
              <a:buSzPct val="95000"/>
              <a:buFont typeface="Arial MT"/>
              <a:buChar char="•"/>
              <a:tabLst>
                <a:tab pos="102870" algn="l"/>
              </a:tabLst>
            </a:pPr>
            <a:r>
              <a:rPr sz="2000" b="1" dirty="0">
                <a:solidFill>
                  <a:srgbClr val="92D050"/>
                </a:solidFill>
                <a:latin typeface="Arial"/>
                <a:cs typeface="Arial"/>
              </a:rPr>
              <a:t>Regression</a:t>
            </a:r>
            <a:r>
              <a:rPr sz="2000" dirty="0">
                <a:solidFill>
                  <a:srgbClr val="92D050"/>
                </a:solidFill>
                <a:latin typeface="Arial MT"/>
                <a:cs typeface="Arial MT"/>
              </a:rPr>
              <a:t>:</a:t>
            </a:r>
            <a:endParaRPr sz="2000">
              <a:latin typeface="Arial MT"/>
              <a:cs typeface="Arial MT"/>
            </a:endParaRPr>
          </a:p>
        </p:txBody>
      </p:sp>
      <p:sp>
        <p:nvSpPr>
          <p:cNvPr id="4" name="object 4"/>
          <p:cNvSpPr txBox="1"/>
          <p:nvPr/>
        </p:nvSpPr>
        <p:spPr>
          <a:xfrm>
            <a:off x="919988" y="4441697"/>
            <a:ext cx="6889750" cy="1122680"/>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800" b="1" spc="-5" dirty="0">
                <a:latin typeface="Arial"/>
                <a:cs typeface="Arial"/>
              </a:rPr>
              <a:t>Objective</a:t>
            </a:r>
            <a:r>
              <a:rPr sz="1800" spc="-5" dirty="0">
                <a:latin typeface="Arial MT"/>
                <a:cs typeface="Arial MT"/>
              </a:rPr>
              <a:t>:</a:t>
            </a:r>
            <a:r>
              <a:rPr sz="1800" spc="25" dirty="0">
                <a:latin typeface="Arial MT"/>
                <a:cs typeface="Arial MT"/>
              </a:rPr>
              <a:t> </a:t>
            </a:r>
            <a:r>
              <a:rPr sz="1800" spc="-5" dirty="0">
                <a:latin typeface="Arial MT"/>
                <a:cs typeface="Arial MT"/>
              </a:rPr>
              <a:t>Predict</a:t>
            </a:r>
            <a:r>
              <a:rPr sz="1800" spc="15" dirty="0">
                <a:latin typeface="Arial MT"/>
                <a:cs typeface="Arial MT"/>
              </a:rPr>
              <a:t> </a:t>
            </a:r>
            <a:r>
              <a:rPr sz="1800" spc="-5" dirty="0">
                <a:latin typeface="Arial MT"/>
                <a:cs typeface="Arial MT"/>
              </a:rPr>
              <a:t>a continuous</a:t>
            </a:r>
            <a:r>
              <a:rPr sz="1800" spc="15" dirty="0">
                <a:latin typeface="Arial MT"/>
                <a:cs typeface="Arial MT"/>
              </a:rPr>
              <a:t> </a:t>
            </a:r>
            <a:r>
              <a:rPr sz="1800" spc="-5" dirty="0">
                <a:latin typeface="Arial MT"/>
                <a:cs typeface="Arial MT"/>
              </a:rPr>
              <a:t>value</a:t>
            </a:r>
            <a:r>
              <a:rPr sz="1800" dirty="0">
                <a:latin typeface="Arial MT"/>
                <a:cs typeface="Arial MT"/>
              </a:rPr>
              <a:t> for </a:t>
            </a:r>
            <a:r>
              <a:rPr sz="1800" spc="-5" dirty="0">
                <a:latin typeface="Arial MT"/>
                <a:cs typeface="Arial MT"/>
              </a:rPr>
              <a:t>given</a:t>
            </a:r>
            <a:r>
              <a:rPr sz="1800" spc="5" dirty="0">
                <a:latin typeface="Arial MT"/>
                <a:cs typeface="Arial MT"/>
              </a:rPr>
              <a:t> </a:t>
            </a:r>
            <a:r>
              <a:rPr sz="1800" spc="-5" dirty="0">
                <a:latin typeface="Arial MT"/>
                <a:cs typeface="Arial MT"/>
              </a:rPr>
              <a:t>input</a:t>
            </a:r>
            <a:r>
              <a:rPr sz="1800" spc="15" dirty="0">
                <a:latin typeface="Arial MT"/>
                <a:cs typeface="Arial MT"/>
              </a:rPr>
              <a:t> </a:t>
            </a:r>
            <a:r>
              <a:rPr sz="1800" spc="-5" dirty="0">
                <a:latin typeface="Arial MT"/>
                <a:cs typeface="Arial MT"/>
              </a:rPr>
              <a:t>data.</a:t>
            </a:r>
            <a:endParaRPr sz="1800">
              <a:latin typeface="Arial MT"/>
              <a:cs typeface="Arial MT"/>
            </a:endParaRPr>
          </a:p>
          <a:p>
            <a:pPr marL="299085" indent="-287020">
              <a:lnSpc>
                <a:spcPct val="100000"/>
              </a:lnSpc>
              <a:buFont typeface="Arial MT"/>
              <a:buChar char="•"/>
              <a:tabLst>
                <a:tab pos="299085" algn="l"/>
                <a:tab pos="299720" algn="l"/>
              </a:tabLst>
            </a:pPr>
            <a:r>
              <a:rPr sz="1800" b="1" spc="-5" dirty="0">
                <a:latin typeface="Arial"/>
                <a:cs typeface="Arial"/>
              </a:rPr>
              <a:t>Example</a:t>
            </a:r>
            <a:r>
              <a:rPr sz="1800" spc="-5" dirty="0">
                <a:latin typeface="Arial MT"/>
                <a:cs typeface="Arial MT"/>
              </a:rPr>
              <a:t>:</a:t>
            </a:r>
            <a:r>
              <a:rPr sz="1800" spc="5" dirty="0">
                <a:latin typeface="Arial MT"/>
                <a:cs typeface="Arial MT"/>
              </a:rPr>
              <a:t> </a:t>
            </a:r>
            <a:r>
              <a:rPr sz="1800" spc="-5" dirty="0">
                <a:latin typeface="Arial MT"/>
                <a:cs typeface="Arial MT"/>
              </a:rPr>
              <a:t>Predicting</a:t>
            </a:r>
            <a:r>
              <a:rPr sz="1800" spc="15" dirty="0">
                <a:latin typeface="Arial MT"/>
                <a:cs typeface="Arial MT"/>
              </a:rPr>
              <a:t> </a:t>
            </a:r>
            <a:r>
              <a:rPr sz="1800" spc="-5" dirty="0">
                <a:latin typeface="Arial MT"/>
                <a:cs typeface="Arial MT"/>
              </a:rPr>
              <a:t>house</a:t>
            </a:r>
            <a:r>
              <a:rPr sz="1800" spc="10" dirty="0">
                <a:latin typeface="Arial MT"/>
                <a:cs typeface="Arial MT"/>
              </a:rPr>
              <a:t> </a:t>
            </a:r>
            <a:r>
              <a:rPr sz="1800" spc="-5" dirty="0">
                <a:latin typeface="Arial MT"/>
                <a:cs typeface="Arial MT"/>
              </a:rPr>
              <a:t>prices,</a:t>
            </a:r>
            <a:r>
              <a:rPr sz="1800" spc="15" dirty="0">
                <a:latin typeface="Arial MT"/>
                <a:cs typeface="Arial MT"/>
              </a:rPr>
              <a:t> </a:t>
            </a:r>
            <a:r>
              <a:rPr sz="1800" spc="-5" dirty="0">
                <a:latin typeface="Arial MT"/>
                <a:cs typeface="Arial MT"/>
              </a:rPr>
              <a:t>forecasting</a:t>
            </a:r>
            <a:r>
              <a:rPr sz="1800" spc="15" dirty="0">
                <a:latin typeface="Arial MT"/>
                <a:cs typeface="Arial MT"/>
              </a:rPr>
              <a:t> </a:t>
            </a:r>
            <a:r>
              <a:rPr sz="1800" dirty="0">
                <a:latin typeface="Arial MT"/>
                <a:cs typeface="Arial MT"/>
              </a:rPr>
              <a:t>stock</a:t>
            </a:r>
            <a:r>
              <a:rPr sz="1800" spc="-5" dirty="0">
                <a:latin typeface="Arial MT"/>
                <a:cs typeface="Arial MT"/>
              </a:rPr>
              <a:t> prices.</a:t>
            </a:r>
            <a:endParaRPr sz="1800">
              <a:latin typeface="Arial MT"/>
              <a:cs typeface="Arial MT"/>
            </a:endParaRPr>
          </a:p>
          <a:p>
            <a:pPr marL="299085" marR="5080" indent="-287020">
              <a:lnSpc>
                <a:spcPct val="100000"/>
              </a:lnSpc>
              <a:buFont typeface="Arial MT"/>
              <a:buChar char="•"/>
              <a:tabLst>
                <a:tab pos="299085" algn="l"/>
                <a:tab pos="299720" algn="l"/>
                <a:tab pos="1774189" algn="l"/>
                <a:tab pos="2614295" algn="l"/>
                <a:tab pos="4039235" algn="l"/>
                <a:tab pos="4842510" algn="l"/>
                <a:tab pos="6267450" algn="l"/>
              </a:tabLst>
            </a:pPr>
            <a:r>
              <a:rPr sz="1800" b="1" spc="-35" dirty="0">
                <a:latin typeface="Arial"/>
                <a:cs typeface="Arial"/>
              </a:rPr>
              <a:t>A</a:t>
            </a:r>
            <a:r>
              <a:rPr sz="1800" b="1" spc="10" dirty="0">
                <a:latin typeface="Arial"/>
                <a:cs typeface="Arial"/>
              </a:rPr>
              <a:t>l</a:t>
            </a:r>
            <a:r>
              <a:rPr sz="1800" b="1" dirty="0">
                <a:latin typeface="Arial"/>
                <a:cs typeface="Arial"/>
              </a:rPr>
              <a:t>g</a:t>
            </a:r>
            <a:r>
              <a:rPr sz="1800" b="1" spc="5" dirty="0">
                <a:latin typeface="Arial"/>
                <a:cs typeface="Arial"/>
              </a:rPr>
              <a:t>o</a:t>
            </a:r>
            <a:r>
              <a:rPr sz="1800" b="1" dirty="0">
                <a:latin typeface="Arial"/>
                <a:cs typeface="Arial"/>
              </a:rPr>
              <a:t>rithm</a:t>
            </a:r>
            <a:r>
              <a:rPr sz="1800" b="1" spc="-10" dirty="0">
                <a:latin typeface="Arial"/>
                <a:cs typeface="Arial"/>
              </a:rPr>
              <a:t>s</a:t>
            </a:r>
            <a:r>
              <a:rPr sz="1800" dirty="0">
                <a:latin typeface="Arial MT"/>
                <a:cs typeface="Arial MT"/>
              </a:rPr>
              <a:t>:	</a:t>
            </a:r>
            <a:r>
              <a:rPr sz="1800" spc="-5" dirty="0">
                <a:latin typeface="Arial MT"/>
                <a:cs typeface="Arial MT"/>
              </a:rPr>
              <a:t>L</a:t>
            </a:r>
            <a:r>
              <a:rPr sz="1800" spc="-15" dirty="0">
                <a:latin typeface="Arial MT"/>
                <a:cs typeface="Arial MT"/>
              </a:rPr>
              <a:t>i</a:t>
            </a:r>
            <a:r>
              <a:rPr sz="1800" spc="-5" dirty="0">
                <a:latin typeface="Arial MT"/>
                <a:cs typeface="Arial MT"/>
              </a:rPr>
              <a:t>near</a:t>
            </a:r>
            <a:r>
              <a:rPr sz="1800" dirty="0">
                <a:latin typeface="Arial MT"/>
                <a:cs typeface="Arial MT"/>
              </a:rPr>
              <a:t>	</a:t>
            </a:r>
            <a:r>
              <a:rPr sz="1800" spc="-5" dirty="0">
                <a:latin typeface="Arial MT"/>
                <a:cs typeface="Arial MT"/>
              </a:rPr>
              <a:t>R</a:t>
            </a:r>
            <a:r>
              <a:rPr sz="1800" spc="-15" dirty="0">
                <a:latin typeface="Arial MT"/>
                <a:cs typeface="Arial MT"/>
              </a:rPr>
              <a:t>e</a:t>
            </a:r>
            <a:r>
              <a:rPr sz="1800" spc="-5" dirty="0">
                <a:latin typeface="Arial MT"/>
                <a:cs typeface="Arial MT"/>
              </a:rPr>
              <a:t>g</a:t>
            </a:r>
            <a:r>
              <a:rPr sz="1800" dirty="0">
                <a:latin typeface="Arial MT"/>
                <a:cs typeface="Arial MT"/>
              </a:rPr>
              <a:t>re</a:t>
            </a:r>
            <a:r>
              <a:rPr sz="1800" spc="-5" dirty="0">
                <a:latin typeface="Arial MT"/>
                <a:cs typeface="Arial MT"/>
              </a:rPr>
              <a:t>ssi</a:t>
            </a:r>
            <a:r>
              <a:rPr sz="1800" spc="-15" dirty="0">
                <a:latin typeface="Arial MT"/>
                <a:cs typeface="Arial MT"/>
              </a:rPr>
              <a:t>o</a:t>
            </a:r>
            <a:r>
              <a:rPr sz="1800" dirty="0">
                <a:latin typeface="Arial MT"/>
                <a:cs typeface="Arial MT"/>
              </a:rPr>
              <a:t>n,	</a:t>
            </a:r>
            <a:r>
              <a:rPr sz="1800" spc="-5" dirty="0">
                <a:latin typeface="Arial MT"/>
                <a:cs typeface="Arial MT"/>
              </a:rPr>
              <a:t>R</a:t>
            </a:r>
            <a:r>
              <a:rPr sz="1800" spc="-15" dirty="0">
                <a:latin typeface="Arial MT"/>
                <a:cs typeface="Arial MT"/>
              </a:rPr>
              <a:t>i</a:t>
            </a:r>
            <a:r>
              <a:rPr sz="1800" dirty="0">
                <a:latin typeface="Arial MT"/>
                <a:cs typeface="Arial MT"/>
              </a:rPr>
              <a:t>d</a:t>
            </a:r>
            <a:r>
              <a:rPr sz="1800" spc="-5" dirty="0">
                <a:latin typeface="Arial MT"/>
                <a:cs typeface="Arial MT"/>
              </a:rPr>
              <a:t>ge</a:t>
            </a:r>
            <a:r>
              <a:rPr sz="1800" dirty="0">
                <a:latin typeface="Arial MT"/>
                <a:cs typeface="Arial MT"/>
              </a:rPr>
              <a:t>	</a:t>
            </a:r>
            <a:r>
              <a:rPr sz="1800" spc="-5" dirty="0">
                <a:latin typeface="Arial MT"/>
                <a:cs typeface="Arial MT"/>
              </a:rPr>
              <a:t>R</a:t>
            </a:r>
            <a:r>
              <a:rPr sz="1800" spc="-15" dirty="0">
                <a:latin typeface="Arial MT"/>
                <a:cs typeface="Arial MT"/>
              </a:rPr>
              <a:t>e</a:t>
            </a:r>
            <a:r>
              <a:rPr sz="1800" spc="-5" dirty="0">
                <a:latin typeface="Arial MT"/>
                <a:cs typeface="Arial MT"/>
              </a:rPr>
              <a:t>gr</a:t>
            </a:r>
            <a:r>
              <a:rPr sz="1800" spc="-15" dirty="0">
                <a:latin typeface="Arial MT"/>
                <a:cs typeface="Arial MT"/>
              </a:rPr>
              <a:t>e</a:t>
            </a:r>
            <a:r>
              <a:rPr sz="1800" spc="-5" dirty="0">
                <a:latin typeface="Arial MT"/>
                <a:cs typeface="Arial MT"/>
              </a:rPr>
              <a:t>ss</a:t>
            </a:r>
            <a:r>
              <a:rPr sz="1800" dirty="0">
                <a:latin typeface="Arial MT"/>
                <a:cs typeface="Arial MT"/>
              </a:rPr>
              <a:t>i</a:t>
            </a:r>
            <a:r>
              <a:rPr sz="1800" spc="-5" dirty="0">
                <a:latin typeface="Arial MT"/>
                <a:cs typeface="Arial MT"/>
              </a:rPr>
              <a:t>o</a:t>
            </a:r>
            <a:r>
              <a:rPr sz="1800" spc="-15" dirty="0">
                <a:latin typeface="Arial MT"/>
                <a:cs typeface="Arial MT"/>
              </a:rPr>
              <a:t>n</a:t>
            </a:r>
            <a:r>
              <a:rPr sz="1800" dirty="0">
                <a:latin typeface="Arial MT"/>
                <a:cs typeface="Arial MT"/>
              </a:rPr>
              <a:t>,	</a:t>
            </a:r>
            <a:r>
              <a:rPr sz="1800" spc="-5" dirty="0">
                <a:latin typeface="Arial MT"/>
                <a:cs typeface="Arial MT"/>
              </a:rPr>
              <a:t>L</a:t>
            </a:r>
            <a:r>
              <a:rPr sz="1800" spc="-15" dirty="0">
                <a:latin typeface="Arial MT"/>
                <a:cs typeface="Arial MT"/>
              </a:rPr>
              <a:t>a</a:t>
            </a:r>
            <a:r>
              <a:rPr sz="1800" spc="-5" dirty="0">
                <a:latin typeface="Arial MT"/>
                <a:cs typeface="Arial MT"/>
              </a:rPr>
              <a:t>sso  Regression,</a:t>
            </a:r>
            <a:r>
              <a:rPr sz="1800" spc="20" dirty="0">
                <a:latin typeface="Arial MT"/>
                <a:cs typeface="Arial MT"/>
              </a:rPr>
              <a:t> </a:t>
            </a:r>
            <a:r>
              <a:rPr sz="1800" spc="-5" dirty="0">
                <a:latin typeface="Arial MT"/>
                <a:cs typeface="Arial MT"/>
              </a:rPr>
              <a:t>Neural</a:t>
            </a:r>
            <a:r>
              <a:rPr sz="1800" spc="10" dirty="0">
                <a:latin typeface="Arial MT"/>
                <a:cs typeface="Arial MT"/>
              </a:rPr>
              <a:t> </a:t>
            </a:r>
            <a:r>
              <a:rPr sz="1800" spc="-10" dirty="0">
                <a:latin typeface="Arial MT"/>
                <a:cs typeface="Arial MT"/>
              </a:rPr>
              <a:t>Networks.</a:t>
            </a:r>
            <a:endParaRPr sz="1800">
              <a:latin typeface="Arial MT"/>
              <a:cs typeface="Arial MT"/>
            </a:endParaRPr>
          </a:p>
        </p:txBody>
      </p:sp>
      <p:sp>
        <p:nvSpPr>
          <p:cNvPr id="5" name="object 5"/>
          <p:cNvSpPr txBox="1"/>
          <p:nvPr/>
        </p:nvSpPr>
        <p:spPr>
          <a:xfrm>
            <a:off x="7989189" y="4990338"/>
            <a:ext cx="124269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R</a:t>
            </a:r>
            <a:r>
              <a:rPr sz="1800" spc="-15" dirty="0">
                <a:latin typeface="Arial MT"/>
                <a:cs typeface="Arial MT"/>
              </a:rPr>
              <a:t>e</a:t>
            </a:r>
            <a:r>
              <a:rPr sz="1800" spc="-5" dirty="0">
                <a:latin typeface="Arial MT"/>
                <a:cs typeface="Arial MT"/>
              </a:rPr>
              <a:t>g</a:t>
            </a:r>
            <a:r>
              <a:rPr sz="1800" dirty="0">
                <a:latin typeface="Arial MT"/>
                <a:cs typeface="Arial MT"/>
              </a:rPr>
              <a:t>r</a:t>
            </a:r>
            <a:r>
              <a:rPr sz="1800" spc="-5" dirty="0">
                <a:latin typeface="Arial MT"/>
                <a:cs typeface="Arial MT"/>
              </a:rPr>
              <a:t>ess</a:t>
            </a:r>
            <a:r>
              <a:rPr sz="1800" spc="-15" dirty="0">
                <a:latin typeface="Arial MT"/>
                <a:cs typeface="Arial MT"/>
              </a:rPr>
              <a:t>i</a:t>
            </a:r>
            <a:r>
              <a:rPr sz="1800" spc="-5" dirty="0">
                <a:latin typeface="Arial MT"/>
                <a:cs typeface="Arial MT"/>
              </a:rPr>
              <a:t>o</a:t>
            </a:r>
            <a:r>
              <a:rPr sz="1800" spc="-15" dirty="0">
                <a:latin typeface="Arial MT"/>
                <a:cs typeface="Arial MT"/>
              </a:rPr>
              <a:t>n</a:t>
            </a:r>
            <a:r>
              <a:rPr sz="1800" dirty="0">
                <a:latin typeface="Arial MT"/>
                <a:cs typeface="Arial MT"/>
              </a:rPr>
              <a:t>,</a:t>
            </a:r>
            <a:endParaRPr sz="1800">
              <a:latin typeface="Arial MT"/>
              <a:cs typeface="Arial MT"/>
            </a:endParaRPr>
          </a:p>
        </p:txBody>
      </p:sp>
      <p:sp>
        <p:nvSpPr>
          <p:cNvPr id="6" name="object 6"/>
          <p:cNvSpPr txBox="1"/>
          <p:nvPr/>
        </p:nvSpPr>
        <p:spPr>
          <a:xfrm>
            <a:off x="9412985" y="4990338"/>
            <a:ext cx="11436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Polynomial</a:t>
            </a:r>
            <a:endParaRPr sz="1800">
              <a:latin typeface="Arial MT"/>
              <a:cs typeface="Arial M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2420" y="248143"/>
            <a:ext cx="3861306" cy="305517"/>
          </a:xfrm>
          <a:prstGeom prst="rect">
            <a:avLst/>
          </a:prstGeom>
        </p:spPr>
      </p:pic>
      <p:grpSp>
        <p:nvGrpSpPr>
          <p:cNvPr id="3" name="object 3"/>
          <p:cNvGrpSpPr/>
          <p:nvPr/>
        </p:nvGrpSpPr>
        <p:grpSpPr>
          <a:xfrm>
            <a:off x="152400" y="934211"/>
            <a:ext cx="11905615" cy="1104900"/>
            <a:chOff x="152400" y="934211"/>
            <a:chExt cx="11905615" cy="1104900"/>
          </a:xfrm>
        </p:grpSpPr>
        <p:sp>
          <p:nvSpPr>
            <p:cNvPr id="4" name="object 4"/>
            <p:cNvSpPr/>
            <p:nvPr/>
          </p:nvSpPr>
          <p:spPr>
            <a:xfrm>
              <a:off x="160020" y="941831"/>
              <a:ext cx="11890375" cy="1089660"/>
            </a:xfrm>
            <a:custGeom>
              <a:avLst/>
              <a:gdLst/>
              <a:ahLst/>
              <a:cxnLst/>
              <a:rect l="l" t="t" r="r" b="b"/>
              <a:pathLst>
                <a:path w="11890375" h="1089660">
                  <a:moveTo>
                    <a:pt x="11708511" y="0"/>
                  </a:moveTo>
                  <a:lnTo>
                    <a:pt x="181622" y="0"/>
                  </a:lnTo>
                  <a:lnTo>
                    <a:pt x="133337" y="6476"/>
                  </a:lnTo>
                  <a:lnTo>
                    <a:pt x="89954" y="24764"/>
                  </a:lnTo>
                  <a:lnTo>
                    <a:pt x="53200" y="53212"/>
                  </a:lnTo>
                  <a:lnTo>
                    <a:pt x="24790" y="89915"/>
                  </a:lnTo>
                  <a:lnTo>
                    <a:pt x="6489" y="133350"/>
                  </a:lnTo>
                  <a:lnTo>
                    <a:pt x="0" y="181609"/>
                  </a:lnTo>
                  <a:lnTo>
                    <a:pt x="0" y="908050"/>
                  </a:lnTo>
                  <a:lnTo>
                    <a:pt x="6489" y="956309"/>
                  </a:lnTo>
                  <a:lnTo>
                    <a:pt x="24790" y="999743"/>
                  </a:lnTo>
                  <a:lnTo>
                    <a:pt x="53200" y="1036446"/>
                  </a:lnTo>
                  <a:lnTo>
                    <a:pt x="89954" y="1064894"/>
                  </a:lnTo>
                  <a:lnTo>
                    <a:pt x="133337" y="1083182"/>
                  </a:lnTo>
                  <a:lnTo>
                    <a:pt x="181622" y="1089659"/>
                  </a:lnTo>
                  <a:lnTo>
                    <a:pt x="11708511" y="1089659"/>
                  </a:lnTo>
                  <a:lnTo>
                    <a:pt x="11756771" y="1083182"/>
                  </a:lnTo>
                  <a:lnTo>
                    <a:pt x="11800205" y="1064894"/>
                  </a:lnTo>
                  <a:lnTo>
                    <a:pt x="11836908" y="1036446"/>
                  </a:lnTo>
                  <a:lnTo>
                    <a:pt x="11865356" y="999743"/>
                  </a:lnTo>
                  <a:lnTo>
                    <a:pt x="11883644" y="956309"/>
                  </a:lnTo>
                  <a:lnTo>
                    <a:pt x="11890121" y="908050"/>
                  </a:lnTo>
                  <a:lnTo>
                    <a:pt x="11890121" y="181609"/>
                  </a:lnTo>
                  <a:lnTo>
                    <a:pt x="11883644" y="133350"/>
                  </a:lnTo>
                  <a:lnTo>
                    <a:pt x="11865356" y="89915"/>
                  </a:lnTo>
                  <a:lnTo>
                    <a:pt x="11836908" y="53212"/>
                  </a:lnTo>
                  <a:lnTo>
                    <a:pt x="11800205" y="24764"/>
                  </a:lnTo>
                  <a:lnTo>
                    <a:pt x="11756771" y="6476"/>
                  </a:lnTo>
                  <a:lnTo>
                    <a:pt x="11708511" y="0"/>
                  </a:lnTo>
                  <a:close/>
                </a:path>
              </a:pathLst>
            </a:custGeom>
            <a:solidFill>
              <a:srgbClr val="91C5F7"/>
            </a:solidFill>
          </p:spPr>
          <p:txBody>
            <a:bodyPr wrap="square" lIns="0" tIns="0" rIns="0" bIns="0" rtlCol="0"/>
            <a:lstStyle/>
            <a:p>
              <a:endParaRPr/>
            </a:p>
          </p:txBody>
        </p:sp>
        <p:sp>
          <p:nvSpPr>
            <p:cNvPr id="5" name="object 5"/>
            <p:cNvSpPr/>
            <p:nvPr/>
          </p:nvSpPr>
          <p:spPr>
            <a:xfrm>
              <a:off x="160020" y="941831"/>
              <a:ext cx="11890375" cy="1089660"/>
            </a:xfrm>
            <a:custGeom>
              <a:avLst/>
              <a:gdLst/>
              <a:ahLst/>
              <a:cxnLst/>
              <a:rect l="l" t="t" r="r" b="b"/>
              <a:pathLst>
                <a:path w="11890375" h="1089660">
                  <a:moveTo>
                    <a:pt x="0" y="181609"/>
                  </a:moveTo>
                  <a:lnTo>
                    <a:pt x="6489" y="133350"/>
                  </a:lnTo>
                  <a:lnTo>
                    <a:pt x="24790" y="89915"/>
                  </a:lnTo>
                  <a:lnTo>
                    <a:pt x="53200" y="53212"/>
                  </a:lnTo>
                  <a:lnTo>
                    <a:pt x="89954" y="24764"/>
                  </a:lnTo>
                  <a:lnTo>
                    <a:pt x="133337" y="6476"/>
                  </a:lnTo>
                  <a:lnTo>
                    <a:pt x="181622" y="0"/>
                  </a:lnTo>
                  <a:lnTo>
                    <a:pt x="11708511" y="0"/>
                  </a:lnTo>
                  <a:lnTo>
                    <a:pt x="11756771" y="6476"/>
                  </a:lnTo>
                  <a:lnTo>
                    <a:pt x="11800205" y="24764"/>
                  </a:lnTo>
                  <a:lnTo>
                    <a:pt x="11836908" y="53212"/>
                  </a:lnTo>
                  <a:lnTo>
                    <a:pt x="11865356" y="89915"/>
                  </a:lnTo>
                  <a:lnTo>
                    <a:pt x="11883644" y="133350"/>
                  </a:lnTo>
                  <a:lnTo>
                    <a:pt x="11890121" y="181609"/>
                  </a:lnTo>
                  <a:lnTo>
                    <a:pt x="11890121" y="908050"/>
                  </a:lnTo>
                  <a:lnTo>
                    <a:pt x="11883644" y="956309"/>
                  </a:lnTo>
                  <a:lnTo>
                    <a:pt x="11865356" y="999743"/>
                  </a:lnTo>
                  <a:lnTo>
                    <a:pt x="11836908" y="1036446"/>
                  </a:lnTo>
                  <a:lnTo>
                    <a:pt x="11800205" y="1064894"/>
                  </a:lnTo>
                  <a:lnTo>
                    <a:pt x="11756771" y="1083182"/>
                  </a:lnTo>
                  <a:lnTo>
                    <a:pt x="11708511" y="1089659"/>
                  </a:lnTo>
                  <a:lnTo>
                    <a:pt x="181622" y="1089659"/>
                  </a:lnTo>
                  <a:lnTo>
                    <a:pt x="133337" y="1083182"/>
                  </a:lnTo>
                  <a:lnTo>
                    <a:pt x="89954" y="1064894"/>
                  </a:lnTo>
                  <a:lnTo>
                    <a:pt x="53200" y="1036446"/>
                  </a:lnTo>
                  <a:lnTo>
                    <a:pt x="24790" y="999743"/>
                  </a:lnTo>
                  <a:lnTo>
                    <a:pt x="6489" y="956309"/>
                  </a:lnTo>
                  <a:lnTo>
                    <a:pt x="0" y="908050"/>
                  </a:lnTo>
                  <a:lnTo>
                    <a:pt x="0" y="181609"/>
                  </a:lnTo>
                  <a:close/>
                </a:path>
              </a:pathLst>
            </a:custGeom>
            <a:ln w="15240">
              <a:solidFill>
                <a:srgbClr val="085091"/>
              </a:solidFill>
            </a:ln>
          </p:spPr>
          <p:txBody>
            <a:bodyPr wrap="square" lIns="0" tIns="0" rIns="0" bIns="0" rtlCol="0"/>
            <a:lstStyle/>
            <a:p>
              <a:endParaRPr/>
            </a:p>
          </p:txBody>
        </p:sp>
      </p:grpSp>
      <p:sp>
        <p:nvSpPr>
          <p:cNvPr id="6" name="object 6"/>
          <p:cNvSpPr txBox="1"/>
          <p:nvPr/>
        </p:nvSpPr>
        <p:spPr>
          <a:xfrm>
            <a:off x="289356" y="1061084"/>
            <a:ext cx="11648440"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75" dirty="0">
                <a:latin typeface="Verdana"/>
                <a:cs typeface="Verdana"/>
              </a:rPr>
              <a:t>The </a:t>
            </a:r>
            <a:r>
              <a:rPr sz="1800" spc="-160" dirty="0">
                <a:latin typeface="Verdana"/>
                <a:cs typeface="Verdana"/>
              </a:rPr>
              <a:t>iris </a:t>
            </a:r>
            <a:r>
              <a:rPr sz="1800" dirty="0">
                <a:latin typeface="Verdana"/>
                <a:cs typeface="Verdana"/>
              </a:rPr>
              <a:t>dataset </a:t>
            </a:r>
            <a:r>
              <a:rPr sz="1800" spc="-15" dirty="0">
                <a:latin typeface="Verdana"/>
                <a:cs typeface="Verdana"/>
              </a:rPr>
              <a:t>contains </a:t>
            </a:r>
            <a:r>
              <a:rPr sz="1800" spc="-25" dirty="0">
                <a:latin typeface="Verdana"/>
                <a:cs typeface="Verdana"/>
              </a:rPr>
              <a:t>three </a:t>
            </a:r>
            <a:r>
              <a:rPr sz="1800" spc="-55" dirty="0">
                <a:latin typeface="Verdana"/>
                <a:cs typeface="Verdana"/>
              </a:rPr>
              <a:t>classes </a:t>
            </a:r>
            <a:r>
              <a:rPr sz="1800" spc="-5" dirty="0">
                <a:latin typeface="Verdana"/>
                <a:cs typeface="Verdana"/>
              </a:rPr>
              <a:t>of </a:t>
            </a:r>
            <a:r>
              <a:rPr sz="1800" spc="-85" dirty="0">
                <a:latin typeface="Verdana"/>
                <a:cs typeface="Verdana"/>
              </a:rPr>
              <a:t>flowers, </a:t>
            </a:r>
            <a:r>
              <a:rPr sz="1800" b="1" spc="-35" dirty="0">
                <a:latin typeface="Tahoma"/>
                <a:cs typeface="Tahoma"/>
              </a:rPr>
              <a:t>Versicolor, </a:t>
            </a:r>
            <a:r>
              <a:rPr sz="1800" b="1" spc="-45" dirty="0">
                <a:latin typeface="Tahoma"/>
                <a:cs typeface="Tahoma"/>
              </a:rPr>
              <a:t>Setosa, </a:t>
            </a:r>
            <a:r>
              <a:rPr sz="1800" b="1" spc="-25" dirty="0">
                <a:latin typeface="Tahoma"/>
                <a:cs typeface="Tahoma"/>
              </a:rPr>
              <a:t>Virginica, </a:t>
            </a:r>
            <a:r>
              <a:rPr sz="1800" spc="40" dirty="0">
                <a:latin typeface="Verdana"/>
                <a:cs typeface="Verdana"/>
              </a:rPr>
              <a:t>and </a:t>
            </a:r>
            <a:r>
              <a:rPr sz="1800" spc="65" dirty="0">
                <a:latin typeface="Verdana"/>
                <a:cs typeface="Verdana"/>
              </a:rPr>
              <a:t>each </a:t>
            </a:r>
            <a:r>
              <a:rPr sz="1800" spc="-40" dirty="0">
                <a:latin typeface="Verdana"/>
                <a:cs typeface="Verdana"/>
              </a:rPr>
              <a:t>class </a:t>
            </a:r>
            <a:r>
              <a:rPr sz="1800" spc="-20" dirty="0">
                <a:latin typeface="Verdana"/>
                <a:cs typeface="Verdana"/>
              </a:rPr>
              <a:t>contains </a:t>
            </a:r>
            <a:r>
              <a:rPr sz="1800" dirty="0">
                <a:solidFill>
                  <a:srgbClr val="FFFFFF"/>
                </a:solidFill>
                <a:latin typeface="Verdana"/>
                <a:cs typeface="Verdana"/>
              </a:rPr>
              <a:t>4 </a:t>
            </a:r>
            <a:r>
              <a:rPr sz="1800" spc="-620" dirty="0">
                <a:solidFill>
                  <a:srgbClr val="FFFFFF"/>
                </a:solidFill>
                <a:latin typeface="Verdana"/>
                <a:cs typeface="Verdana"/>
              </a:rPr>
              <a:t> </a:t>
            </a:r>
            <a:r>
              <a:rPr sz="1800" spc="-65" dirty="0">
                <a:solidFill>
                  <a:srgbClr val="FFFFFF"/>
                </a:solidFill>
                <a:latin typeface="Verdana"/>
                <a:cs typeface="Verdana"/>
              </a:rPr>
              <a:t>features</a:t>
            </a:r>
            <a:r>
              <a:rPr sz="1800" spc="-65" dirty="0">
                <a:latin typeface="Verdana"/>
                <a:cs typeface="Verdana"/>
              </a:rPr>
              <a:t>,</a:t>
            </a:r>
            <a:r>
              <a:rPr sz="1800" spc="-95" dirty="0">
                <a:latin typeface="Verdana"/>
                <a:cs typeface="Verdana"/>
              </a:rPr>
              <a:t> </a:t>
            </a:r>
            <a:r>
              <a:rPr sz="1800" dirty="0">
                <a:latin typeface="Verdana"/>
                <a:cs typeface="Verdana"/>
              </a:rPr>
              <a:t>‘</a:t>
            </a:r>
            <a:r>
              <a:rPr sz="1800" dirty="0">
                <a:solidFill>
                  <a:srgbClr val="FFFFFF"/>
                </a:solidFill>
                <a:latin typeface="Verdana"/>
                <a:cs typeface="Verdana"/>
              </a:rPr>
              <a:t>Sepal</a:t>
            </a:r>
            <a:r>
              <a:rPr sz="1800" spc="-35" dirty="0">
                <a:solidFill>
                  <a:srgbClr val="FFFFFF"/>
                </a:solidFill>
                <a:latin typeface="Verdana"/>
                <a:cs typeface="Verdana"/>
              </a:rPr>
              <a:t> </a:t>
            </a:r>
            <a:r>
              <a:rPr sz="1800" spc="-25" dirty="0">
                <a:solidFill>
                  <a:srgbClr val="FFFFFF"/>
                </a:solidFill>
                <a:latin typeface="Verdana"/>
                <a:cs typeface="Verdana"/>
              </a:rPr>
              <a:t>length’,</a:t>
            </a:r>
            <a:r>
              <a:rPr sz="1800" spc="-50" dirty="0">
                <a:solidFill>
                  <a:srgbClr val="FFFFFF"/>
                </a:solidFill>
                <a:latin typeface="Verdana"/>
                <a:cs typeface="Verdana"/>
              </a:rPr>
              <a:t> </a:t>
            </a:r>
            <a:r>
              <a:rPr sz="1800" spc="-5" dirty="0">
                <a:solidFill>
                  <a:srgbClr val="FFFFFF"/>
                </a:solidFill>
                <a:latin typeface="Verdana"/>
                <a:cs typeface="Verdana"/>
              </a:rPr>
              <a:t>‘Sepal</a:t>
            </a:r>
            <a:r>
              <a:rPr sz="1800" spc="-35" dirty="0">
                <a:solidFill>
                  <a:srgbClr val="FFFFFF"/>
                </a:solidFill>
                <a:latin typeface="Verdana"/>
                <a:cs typeface="Verdana"/>
              </a:rPr>
              <a:t> </a:t>
            </a:r>
            <a:r>
              <a:rPr sz="1800" spc="-30" dirty="0">
                <a:solidFill>
                  <a:srgbClr val="FFFFFF"/>
                </a:solidFill>
                <a:latin typeface="Verdana"/>
                <a:cs typeface="Verdana"/>
              </a:rPr>
              <a:t>width’,</a:t>
            </a:r>
            <a:r>
              <a:rPr sz="1800" spc="-60" dirty="0">
                <a:solidFill>
                  <a:srgbClr val="FFFFFF"/>
                </a:solidFill>
                <a:latin typeface="Verdana"/>
                <a:cs typeface="Verdana"/>
              </a:rPr>
              <a:t> </a:t>
            </a:r>
            <a:r>
              <a:rPr sz="1800" dirty="0">
                <a:solidFill>
                  <a:srgbClr val="FFFFFF"/>
                </a:solidFill>
                <a:latin typeface="Verdana"/>
                <a:cs typeface="Verdana"/>
              </a:rPr>
              <a:t>‘Petal</a:t>
            </a:r>
            <a:r>
              <a:rPr sz="1800" spc="-25" dirty="0">
                <a:solidFill>
                  <a:srgbClr val="FFFFFF"/>
                </a:solidFill>
                <a:latin typeface="Verdana"/>
                <a:cs typeface="Verdana"/>
              </a:rPr>
              <a:t> length’,</a:t>
            </a:r>
            <a:r>
              <a:rPr sz="1800" spc="-60" dirty="0">
                <a:solidFill>
                  <a:srgbClr val="FFFFFF"/>
                </a:solidFill>
                <a:latin typeface="Verdana"/>
                <a:cs typeface="Verdana"/>
              </a:rPr>
              <a:t> </a:t>
            </a:r>
            <a:r>
              <a:rPr sz="1800" dirty="0">
                <a:solidFill>
                  <a:srgbClr val="FFFFFF"/>
                </a:solidFill>
                <a:latin typeface="Verdana"/>
                <a:cs typeface="Verdana"/>
              </a:rPr>
              <a:t>‘Petal</a:t>
            </a:r>
            <a:r>
              <a:rPr sz="1800" spc="-20" dirty="0">
                <a:solidFill>
                  <a:srgbClr val="FFFFFF"/>
                </a:solidFill>
                <a:latin typeface="Verdana"/>
                <a:cs typeface="Verdana"/>
              </a:rPr>
              <a:t> </a:t>
            </a:r>
            <a:r>
              <a:rPr sz="1800" spc="-30" dirty="0">
                <a:solidFill>
                  <a:srgbClr val="FFFFFF"/>
                </a:solidFill>
                <a:latin typeface="Verdana"/>
                <a:cs typeface="Verdana"/>
              </a:rPr>
              <a:t>width</a:t>
            </a:r>
            <a:r>
              <a:rPr sz="1800" spc="-30" dirty="0">
                <a:latin typeface="Verdana"/>
                <a:cs typeface="Verdana"/>
              </a:rPr>
              <a:t>’.</a:t>
            </a:r>
            <a:r>
              <a:rPr sz="1800" spc="-60" dirty="0">
                <a:latin typeface="Verdana"/>
                <a:cs typeface="Verdana"/>
              </a:rPr>
              <a:t> </a:t>
            </a:r>
            <a:r>
              <a:rPr sz="1800" spc="-90" dirty="0">
                <a:latin typeface="Verdana"/>
                <a:cs typeface="Verdana"/>
              </a:rPr>
              <a:t>The</a:t>
            </a:r>
            <a:r>
              <a:rPr sz="1800" spc="-165" dirty="0">
                <a:latin typeface="Verdana"/>
                <a:cs typeface="Verdana"/>
              </a:rPr>
              <a:t> </a:t>
            </a:r>
            <a:r>
              <a:rPr sz="1800" spc="-10" dirty="0">
                <a:latin typeface="Verdana"/>
                <a:cs typeface="Verdana"/>
              </a:rPr>
              <a:t>aim</a:t>
            </a:r>
            <a:r>
              <a:rPr sz="1800" spc="-50" dirty="0">
                <a:latin typeface="Verdana"/>
                <a:cs typeface="Verdana"/>
              </a:rPr>
              <a:t> </a:t>
            </a:r>
            <a:r>
              <a:rPr sz="1800" spc="-5" dirty="0">
                <a:latin typeface="Verdana"/>
                <a:cs typeface="Verdana"/>
              </a:rPr>
              <a:t>of</a:t>
            </a:r>
            <a:r>
              <a:rPr sz="1800" spc="-20" dirty="0">
                <a:latin typeface="Verdana"/>
                <a:cs typeface="Verdana"/>
              </a:rPr>
              <a:t> </a:t>
            </a:r>
            <a:r>
              <a:rPr sz="1800" spc="-15" dirty="0">
                <a:latin typeface="Verdana"/>
                <a:cs typeface="Verdana"/>
              </a:rPr>
              <a:t>the</a:t>
            </a:r>
            <a:r>
              <a:rPr sz="1800" spc="-70" dirty="0">
                <a:latin typeface="Verdana"/>
                <a:cs typeface="Verdana"/>
              </a:rPr>
              <a:t> </a:t>
            </a:r>
            <a:r>
              <a:rPr sz="1800" spc="-170" dirty="0">
                <a:latin typeface="Verdana"/>
                <a:cs typeface="Verdana"/>
              </a:rPr>
              <a:t>iris</a:t>
            </a:r>
            <a:r>
              <a:rPr sz="1800" spc="-150" dirty="0">
                <a:latin typeface="Verdana"/>
                <a:cs typeface="Verdana"/>
              </a:rPr>
              <a:t> </a:t>
            </a:r>
            <a:r>
              <a:rPr sz="1800" spc="-40" dirty="0">
                <a:latin typeface="Verdana"/>
                <a:cs typeface="Verdana"/>
              </a:rPr>
              <a:t>flower</a:t>
            </a:r>
            <a:r>
              <a:rPr sz="1800" spc="-80" dirty="0">
                <a:latin typeface="Verdana"/>
                <a:cs typeface="Verdana"/>
              </a:rPr>
              <a:t> </a:t>
            </a:r>
            <a:r>
              <a:rPr sz="1800" spc="-20" dirty="0">
                <a:latin typeface="Verdana"/>
                <a:cs typeface="Verdana"/>
              </a:rPr>
              <a:t>classification </a:t>
            </a:r>
            <a:r>
              <a:rPr sz="1800" spc="-620" dirty="0">
                <a:latin typeface="Verdana"/>
                <a:cs typeface="Verdana"/>
              </a:rPr>
              <a:t> </a:t>
            </a:r>
            <a:r>
              <a:rPr sz="1800" spc="-95" dirty="0">
                <a:latin typeface="Verdana"/>
                <a:cs typeface="Verdana"/>
              </a:rPr>
              <a:t>is</a:t>
            </a:r>
            <a:r>
              <a:rPr sz="1800" spc="-325" dirty="0">
                <a:latin typeface="Verdana"/>
                <a:cs typeface="Verdana"/>
              </a:rPr>
              <a:t> </a:t>
            </a:r>
            <a:r>
              <a:rPr sz="1800" spc="-5" dirty="0">
                <a:latin typeface="Verdana"/>
                <a:cs typeface="Verdana"/>
              </a:rPr>
              <a:t>to</a:t>
            </a:r>
            <a:r>
              <a:rPr sz="1800" spc="-70" dirty="0">
                <a:latin typeface="Verdana"/>
                <a:cs typeface="Verdana"/>
              </a:rPr>
              <a:t> </a:t>
            </a:r>
            <a:r>
              <a:rPr sz="1800" spc="-5" dirty="0">
                <a:latin typeface="Verdana"/>
                <a:cs typeface="Verdana"/>
              </a:rPr>
              <a:t>predict</a:t>
            </a:r>
            <a:r>
              <a:rPr sz="1800" spc="-85" dirty="0">
                <a:latin typeface="Verdana"/>
                <a:cs typeface="Verdana"/>
              </a:rPr>
              <a:t> </a:t>
            </a:r>
            <a:r>
              <a:rPr sz="1800" spc="-75" dirty="0">
                <a:latin typeface="Verdana"/>
                <a:cs typeface="Verdana"/>
              </a:rPr>
              <a:t>flowers</a:t>
            </a:r>
            <a:r>
              <a:rPr sz="1800" spc="-135" dirty="0">
                <a:latin typeface="Verdana"/>
                <a:cs typeface="Verdana"/>
              </a:rPr>
              <a:t> </a:t>
            </a:r>
            <a:r>
              <a:rPr sz="1800" spc="-5" dirty="0">
                <a:latin typeface="Verdana"/>
                <a:cs typeface="Verdana"/>
              </a:rPr>
              <a:t>based</a:t>
            </a:r>
            <a:r>
              <a:rPr sz="1800" spc="-65" dirty="0">
                <a:latin typeface="Verdana"/>
                <a:cs typeface="Verdana"/>
              </a:rPr>
              <a:t> </a:t>
            </a:r>
            <a:r>
              <a:rPr sz="1800" spc="-5" dirty="0">
                <a:latin typeface="Verdana"/>
                <a:cs typeface="Verdana"/>
              </a:rPr>
              <a:t>on</a:t>
            </a:r>
            <a:r>
              <a:rPr sz="1800" spc="-80" dirty="0">
                <a:latin typeface="Verdana"/>
                <a:cs typeface="Verdana"/>
              </a:rPr>
              <a:t> their</a:t>
            </a:r>
            <a:r>
              <a:rPr sz="1800" spc="-170" dirty="0">
                <a:latin typeface="Verdana"/>
                <a:cs typeface="Verdana"/>
              </a:rPr>
              <a:t> </a:t>
            </a:r>
            <a:r>
              <a:rPr sz="1800" dirty="0">
                <a:latin typeface="Verdana"/>
                <a:cs typeface="Verdana"/>
              </a:rPr>
              <a:t>specific</a:t>
            </a:r>
            <a:r>
              <a:rPr sz="1800" spc="-120" dirty="0">
                <a:latin typeface="Verdana"/>
                <a:cs typeface="Verdana"/>
              </a:rPr>
              <a:t> </a:t>
            </a:r>
            <a:r>
              <a:rPr sz="1800" spc="-15" dirty="0">
                <a:latin typeface="Verdana"/>
                <a:cs typeface="Verdana"/>
              </a:rPr>
              <a:t>features.</a:t>
            </a:r>
            <a:endParaRPr sz="1800">
              <a:latin typeface="Verdana"/>
              <a:cs typeface="Verdana"/>
            </a:endParaRPr>
          </a:p>
        </p:txBody>
      </p:sp>
      <p:pic>
        <p:nvPicPr>
          <p:cNvPr id="7" name="object 7"/>
          <p:cNvPicPr/>
          <p:nvPr/>
        </p:nvPicPr>
        <p:blipFill>
          <a:blip r:embed="rId3" cstate="print"/>
          <a:stretch>
            <a:fillRect/>
          </a:stretch>
        </p:blipFill>
        <p:spPr>
          <a:xfrm>
            <a:off x="1152913" y="2710409"/>
            <a:ext cx="9525754" cy="28567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416285" y="6673899"/>
            <a:ext cx="1143635" cy="149225"/>
          </a:xfrm>
          <a:prstGeom prst="rect">
            <a:avLst/>
          </a:prstGeom>
        </p:spPr>
        <p:txBody>
          <a:bodyPr vert="horz" wrap="square" lIns="0" tIns="0" rIns="0" bIns="0" rtlCol="0">
            <a:spAutoFit/>
          </a:bodyPr>
          <a:lstStyle/>
          <a:p>
            <a:pPr>
              <a:lnSpc>
                <a:spcPts val="1160"/>
              </a:lnSpc>
            </a:pPr>
            <a:r>
              <a:rPr sz="1000" spc="-5" dirty="0">
                <a:solidFill>
                  <a:srgbClr val="FFFFFF"/>
                </a:solidFill>
                <a:latin typeface="Lucida Console"/>
                <a:cs typeface="Lucida Console"/>
              </a:rPr>
              <a:t>Jens</a:t>
            </a:r>
            <a:r>
              <a:rPr sz="1000" spc="-25"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0" y="6821423"/>
              <a:ext cx="12191999" cy="36573"/>
            </a:xfrm>
            <a:prstGeom prst="rect">
              <a:avLst/>
            </a:prstGeom>
          </p:spPr>
        </p:pic>
        <p:sp>
          <p:nvSpPr>
            <p:cNvPr id="5" name="object 5"/>
            <p:cNvSpPr/>
            <p:nvPr/>
          </p:nvSpPr>
          <p:spPr>
            <a:xfrm>
              <a:off x="1523" y="0"/>
              <a:ext cx="12190730" cy="6832600"/>
            </a:xfrm>
            <a:custGeom>
              <a:avLst/>
              <a:gdLst/>
              <a:ahLst/>
              <a:cxnLst/>
              <a:rect l="l" t="t" r="r" b="b"/>
              <a:pathLst>
                <a:path w="12190730" h="6832600">
                  <a:moveTo>
                    <a:pt x="0" y="6832092"/>
                  </a:moveTo>
                  <a:lnTo>
                    <a:pt x="12190476" y="6832092"/>
                  </a:lnTo>
                  <a:lnTo>
                    <a:pt x="12190476" y="0"/>
                  </a:lnTo>
                  <a:lnTo>
                    <a:pt x="0" y="0"/>
                  </a:lnTo>
                  <a:lnTo>
                    <a:pt x="0" y="6832092"/>
                  </a:lnTo>
                  <a:close/>
                </a:path>
              </a:pathLst>
            </a:custGeom>
            <a:solidFill>
              <a:srgbClr val="17406C"/>
            </a:solidFill>
          </p:spPr>
          <p:txBody>
            <a:bodyPr wrap="square" lIns="0" tIns="0" rIns="0" bIns="0" rtlCol="0"/>
            <a:lstStyle/>
            <a:p>
              <a:endParaRPr/>
            </a:p>
          </p:txBody>
        </p:sp>
      </p:grpSp>
      <p:sp>
        <p:nvSpPr>
          <p:cNvPr id="6" name="object 6"/>
          <p:cNvSpPr txBox="1">
            <a:spLocks noGrp="1"/>
          </p:cNvSpPr>
          <p:nvPr>
            <p:ph type="title"/>
          </p:nvPr>
        </p:nvSpPr>
        <p:spPr>
          <a:xfrm>
            <a:off x="609091" y="275336"/>
            <a:ext cx="2549525" cy="635000"/>
          </a:xfrm>
          <a:prstGeom prst="rect">
            <a:avLst/>
          </a:prstGeom>
        </p:spPr>
        <p:txBody>
          <a:bodyPr vert="horz" wrap="square" lIns="0" tIns="12065" rIns="0" bIns="0" rtlCol="0">
            <a:spAutoFit/>
          </a:bodyPr>
          <a:lstStyle/>
          <a:p>
            <a:pPr marL="12700">
              <a:lnSpc>
                <a:spcPct val="100000"/>
              </a:lnSpc>
              <a:spcBef>
                <a:spcPts val="95"/>
              </a:spcBef>
            </a:pPr>
            <a:r>
              <a:rPr sz="4000" spc="-850" dirty="0">
                <a:solidFill>
                  <a:srgbClr val="FCFCFC"/>
                </a:solidFill>
                <a:latin typeface="Microsoft Sans Serif"/>
                <a:cs typeface="Microsoft Sans Serif"/>
              </a:rPr>
              <a:t>INSTRUCTIONS</a:t>
            </a:r>
            <a:endParaRPr sz="4000">
              <a:latin typeface="Microsoft Sans Serif"/>
              <a:cs typeface="Microsoft Sans Serif"/>
            </a:endParaRPr>
          </a:p>
        </p:txBody>
      </p:sp>
      <p:sp>
        <p:nvSpPr>
          <p:cNvPr id="7" name="object 7"/>
          <p:cNvSpPr txBox="1"/>
          <p:nvPr/>
        </p:nvSpPr>
        <p:spPr>
          <a:xfrm>
            <a:off x="395122" y="1379982"/>
            <a:ext cx="11402060" cy="4283075"/>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FFFFFF"/>
                </a:solidFill>
                <a:latin typeface="Times New Roman"/>
                <a:cs typeface="Times New Roman"/>
              </a:rPr>
              <a:t>NO</a:t>
            </a:r>
            <a:r>
              <a:rPr sz="2000" spc="-15" dirty="0">
                <a:solidFill>
                  <a:srgbClr val="FFFFFF"/>
                </a:solidFill>
                <a:latin typeface="Times New Roman"/>
                <a:cs typeface="Times New Roman"/>
              </a:rPr>
              <a:t> </a:t>
            </a:r>
            <a:r>
              <a:rPr sz="2000" dirty="0">
                <a:solidFill>
                  <a:srgbClr val="FFFFFF"/>
                </a:solidFill>
                <a:latin typeface="Times New Roman"/>
                <a:cs typeface="Times New Roman"/>
              </a:rPr>
              <a:t>entry</a:t>
            </a:r>
            <a:r>
              <a:rPr sz="2000" spc="-30" dirty="0">
                <a:solidFill>
                  <a:srgbClr val="FFFFFF"/>
                </a:solidFill>
                <a:latin typeface="Times New Roman"/>
                <a:cs typeface="Times New Roman"/>
              </a:rPr>
              <a:t> </a:t>
            </a:r>
            <a:r>
              <a:rPr sz="2000" spc="-5" dirty="0">
                <a:solidFill>
                  <a:srgbClr val="FFFFFF"/>
                </a:solidFill>
                <a:latin typeface="Times New Roman"/>
                <a:cs typeface="Times New Roman"/>
              </a:rPr>
              <a:t>in</a:t>
            </a:r>
            <a:r>
              <a:rPr sz="2000" spc="-30" dirty="0">
                <a:solidFill>
                  <a:srgbClr val="FFFFFF"/>
                </a:solidFill>
                <a:latin typeface="Times New Roman"/>
                <a:cs typeface="Times New Roman"/>
              </a:rPr>
              <a:t> </a:t>
            </a:r>
            <a:r>
              <a:rPr sz="2000" spc="-5" dirty="0">
                <a:solidFill>
                  <a:srgbClr val="FFFFFF"/>
                </a:solidFill>
                <a:latin typeface="Times New Roman"/>
                <a:cs typeface="Times New Roman"/>
              </a:rPr>
              <a:t>class</a:t>
            </a:r>
            <a:r>
              <a:rPr sz="2000" spc="-30" dirty="0">
                <a:solidFill>
                  <a:srgbClr val="FFFFFF"/>
                </a:solidFill>
                <a:latin typeface="Times New Roman"/>
                <a:cs typeface="Times New Roman"/>
              </a:rPr>
              <a:t> </a:t>
            </a:r>
            <a:r>
              <a:rPr sz="2000" dirty="0">
                <a:solidFill>
                  <a:srgbClr val="FFFFFF"/>
                </a:solidFill>
                <a:latin typeface="Times New Roman"/>
                <a:cs typeface="Times New Roman"/>
              </a:rPr>
              <a:t>after</a:t>
            </a:r>
            <a:r>
              <a:rPr sz="2000" spc="-40" dirty="0">
                <a:solidFill>
                  <a:srgbClr val="FFFFFF"/>
                </a:solidFill>
                <a:latin typeface="Times New Roman"/>
                <a:cs typeface="Times New Roman"/>
              </a:rPr>
              <a:t> </a:t>
            </a:r>
            <a:r>
              <a:rPr sz="2000" dirty="0">
                <a:solidFill>
                  <a:srgbClr val="FFFFFF"/>
                </a:solidFill>
                <a:latin typeface="Times New Roman"/>
                <a:cs typeface="Times New Roman"/>
              </a:rPr>
              <a:t>15</a:t>
            </a:r>
            <a:r>
              <a:rPr sz="2000" spc="-30" dirty="0">
                <a:solidFill>
                  <a:srgbClr val="FFFFFF"/>
                </a:solidFill>
                <a:latin typeface="Times New Roman"/>
                <a:cs typeface="Times New Roman"/>
              </a:rPr>
              <a:t> </a:t>
            </a:r>
            <a:r>
              <a:rPr sz="2000" spc="-5" dirty="0">
                <a:solidFill>
                  <a:srgbClr val="FFFFFF"/>
                </a:solidFill>
                <a:latin typeface="Times New Roman"/>
                <a:cs typeface="Times New Roman"/>
              </a:rPr>
              <a:t>mins</a:t>
            </a:r>
            <a:r>
              <a:rPr sz="2000" dirty="0">
                <a:solidFill>
                  <a:srgbClr val="FFFFFF"/>
                </a:solidFill>
                <a:latin typeface="Times New Roman"/>
                <a:cs typeface="Times New Roman"/>
              </a:rPr>
              <a:t> ,</a:t>
            </a:r>
            <a:r>
              <a:rPr sz="2000" spc="-15" dirty="0">
                <a:solidFill>
                  <a:srgbClr val="FFFFFF"/>
                </a:solidFill>
                <a:latin typeface="Times New Roman"/>
                <a:cs typeface="Times New Roman"/>
              </a:rPr>
              <a:t> </a:t>
            </a:r>
            <a:r>
              <a:rPr sz="2000" dirty="0">
                <a:solidFill>
                  <a:srgbClr val="FFFFFF"/>
                </a:solidFill>
                <a:latin typeface="Times New Roman"/>
                <a:cs typeface="Times New Roman"/>
              </a:rPr>
              <a:t>once</a:t>
            </a:r>
            <a:r>
              <a:rPr sz="2000" spc="-50" dirty="0">
                <a:solidFill>
                  <a:srgbClr val="FFFFFF"/>
                </a:solidFill>
                <a:latin typeface="Times New Roman"/>
                <a:cs typeface="Times New Roman"/>
              </a:rPr>
              <a:t> </a:t>
            </a:r>
            <a:r>
              <a:rPr sz="2000" spc="-5" dirty="0">
                <a:solidFill>
                  <a:srgbClr val="FFFFFF"/>
                </a:solidFill>
                <a:latin typeface="Times New Roman"/>
                <a:cs typeface="Times New Roman"/>
              </a:rPr>
              <a:t>class</a:t>
            </a:r>
            <a:r>
              <a:rPr sz="2000" spc="-30" dirty="0">
                <a:solidFill>
                  <a:srgbClr val="FFFFFF"/>
                </a:solidFill>
                <a:latin typeface="Times New Roman"/>
                <a:cs typeface="Times New Roman"/>
              </a:rPr>
              <a:t> </a:t>
            </a:r>
            <a:r>
              <a:rPr sz="2000" dirty="0">
                <a:solidFill>
                  <a:srgbClr val="FFFFFF"/>
                </a:solidFill>
                <a:latin typeface="Times New Roman"/>
                <a:cs typeface="Times New Roman"/>
              </a:rPr>
              <a:t>the</a:t>
            </a:r>
            <a:r>
              <a:rPr sz="2000" spc="-25" dirty="0">
                <a:solidFill>
                  <a:srgbClr val="FFFFFF"/>
                </a:solidFill>
                <a:latin typeface="Times New Roman"/>
                <a:cs typeface="Times New Roman"/>
              </a:rPr>
              <a:t> </a:t>
            </a:r>
            <a:r>
              <a:rPr sz="2000" spc="-15" dirty="0">
                <a:solidFill>
                  <a:srgbClr val="FFFFFF"/>
                </a:solidFill>
                <a:latin typeface="Times New Roman"/>
                <a:cs typeface="Times New Roman"/>
              </a:rPr>
              <a:t>started.</a:t>
            </a:r>
            <a:endParaRPr sz="2000">
              <a:latin typeface="Times New Roman"/>
              <a:cs typeface="Times New Roman"/>
            </a:endParaRPr>
          </a:p>
          <a:p>
            <a:pPr>
              <a:lnSpc>
                <a:spcPct val="100000"/>
              </a:lnSpc>
              <a:spcBef>
                <a:spcPts val="20"/>
              </a:spcBef>
            </a:pPr>
            <a:endParaRPr sz="2150">
              <a:latin typeface="Times New Roman"/>
              <a:cs typeface="Times New Roman"/>
            </a:endParaRPr>
          </a:p>
          <a:p>
            <a:pPr marL="12700">
              <a:lnSpc>
                <a:spcPct val="100000"/>
              </a:lnSpc>
            </a:pPr>
            <a:r>
              <a:rPr sz="2000" spc="5" dirty="0">
                <a:solidFill>
                  <a:srgbClr val="FFFFFF"/>
                </a:solidFill>
                <a:latin typeface="Times New Roman"/>
                <a:cs typeface="Times New Roman"/>
              </a:rPr>
              <a:t>NO</a:t>
            </a:r>
            <a:r>
              <a:rPr sz="2000" spc="-20" dirty="0">
                <a:solidFill>
                  <a:srgbClr val="FFFFFF"/>
                </a:solidFill>
                <a:latin typeface="Times New Roman"/>
                <a:cs typeface="Times New Roman"/>
              </a:rPr>
              <a:t> </a:t>
            </a:r>
            <a:r>
              <a:rPr sz="2000" dirty="0">
                <a:solidFill>
                  <a:srgbClr val="FFFFFF"/>
                </a:solidFill>
                <a:latin typeface="Times New Roman"/>
                <a:cs typeface="Times New Roman"/>
              </a:rPr>
              <a:t>proxies</a:t>
            </a:r>
            <a:r>
              <a:rPr sz="2000" spc="-75" dirty="0">
                <a:solidFill>
                  <a:srgbClr val="FFFFFF"/>
                </a:solidFill>
                <a:latin typeface="Times New Roman"/>
                <a:cs typeface="Times New Roman"/>
              </a:rPr>
              <a:t> </a:t>
            </a:r>
            <a:r>
              <a:rPr sz="2000" dirty="0">
                <a:solidFill>
                  <a:srgbClr val="FFFFFF"/>
                </a:solidFill>
                <a:latin typeface="Times New Roman"/>
                <a:cs typeface="Times New Roman"/>
              </a:rPr>
              <a:t>attendance.</a:t>
            </a:r>
            <a:r>
              <a:rPr sz="2000" spc="-90" dirty="0">
                <a:solidFill>
                  <a:srgbClr val="FFFFFF"/>
                </a:solidFill>
                <a:latin typeface="Times New Roman"/>
                <a:cs typeface="Times New Roman"/>
              </a:rPr>
              <a:t> </a:t>
            </a:r>
            <a:r>
              <a:rPr sz="2000" dirty="0">
                <a:solidFill>
                  <a:srgbClr val="FFFFFF"/>
                </a:solidFill>
                <a:latin typeface="Times New Roman"/>
                <a:cs typeface="Times New Roman"/>
              </a:rPr>
              <a:t>NO</a:t>
            </a:r>
            <a:r>
              <a:rPr sz="2000" spc="5" dirty="0">
                <a:solidFill>
                  <a:srgbClr val="FFFFFF"/>
                </a:solidFill>
                <a:latin typeface="Times New Roman"/>
                <a:cs typeface="Times New Roman"/>
              </a:rPr>
              <a:t> </a:t>
            </a:r>
            <a:r>
              <a:rPr sz="2000" dirty="0">
                <a:solidFill>
                  <a:srgbClr val="FFFFFF"/>
                </a:solidFill>
                <a:latin typeface="Times New Roman"/>
                <a:cs typeface="Times New Roman"/>
              </a:rPr>
              <a:t>back</a:t>
            </a:r>
            <a:r>
              <a:rPr sz="2000" spc="-50" dirty="0">
                <a:solidFill>
                  <a:srgbClr val="FFFFFF"/>
                </a:solidFill>
                <a:latin typeface="Times New Roman"/>
                <a:cs typeface="Times New Roman"/>
              </a:rPr>
              <a:t> </a:t>
            </a:r>
            <a:r>
              <a:rPr sz="2000" dirty="0">
                <a:solidFill>
                  <a:srgbClr val="FFFFFF"/>
                </a:solidFill>
                <a:latin typeface="Times New Roman"/>
                <a:cs typeface="Times New Roman"/>
              </a:rPr>
              <a:t>attendances</a:t>
            </a:r>
            <a:r>
              <a:rPr sz="2000" spc="-85" dirty="0">
                <a:solidFill>
                  <a:srgbClr val="FFFFFF"/>
                </a:solidFill>
                <a:latin typeface="Times New Roman"/>
                <a:cs typeface="Times New Roman"/>
              </a:rPr>
              <a:t> </a:t>
            </a:r>
            <a:r>
              <a:rPr sz="2000" dirty="0">
                <a:solidFill>
                  <a:srgbClr val="FFFFFF"/>
                </a:solidFill>
                <a:latin typeface="Times New Roman"/>
                <a:cs typeface="Times New Roman"/>
              </a:rPr>
              <a:t>will</a:t>
            </a:r>
            <a:r>
              <a:rPr sz="2000" spc="-45" dirty="0">
                <a:solidFill>
                  <a:srgbClr val="FFFFFF"/>
                </a:solidFill>
                <a:latin typeface="Times New Roman"/>
                <a:cs typeface="Times New Roman"/>
              </a:rPr>
              <a:t> </a:t>
            </a:r>
            <a:r>
              <a:rPr sz="2000" dirty="0">
                <a:solidFill>
                  <a:srgbClr val="FFFFFF"/>
                </a:solidFill>
                <a:latin typeface="Times New Roman"/>
                <a:cs typeface="Times New Roman"/>
              </a:rPr>
              <a:t>be</a:t>
            </a:r>
            <a:r>
              <a:rPr sz="2000" spc="-25" dirty="0">
                <a:solidFill>
                  <a:srgbClr val="FFFFFF"/>
                </a:solidFill>
                <a:latin typeface="Times New Roman"/>
                <a:cs typeface="Times New Roman"/>
              </a:rPr>
              <a:t> </a:t>
            </a:r>
            <a:r>
              <a:rPr sz="2000" spc="-10" dirty="0">
                <a:solidFill>
                  <a:srgbClr val="FFFFFF"/>
                </a:solidFill>
                <a:latin typeface="Times New Roman"/>
                <a:cs typeface="Times New Roman"/>
              </a:rPr>
              <a:t>given.</a:t>
            </a:r>
            <a:endParaRPr sz="2000">
              <a:latin typeface="Times New Roman"/>
              <a:cs typeface="Times New Roman"/>
            </a:endParaRPr>
          </a:p>
          <a:p>
            <a:pPr>
              <a:lnSpc>
                <a:spcPct val="100000"/>
              </a:lnSpc>
              <a:spcBef>
                <a:spcPts val="35"/>
              </a:spcBef>
            </a:pPr>
            <a:endParaRPr sz="2150">
              <a:latin typeface="Times New Roman"/>
              <a:cs typeface="Times New Roman"/>
            </a:endParaRPr>
          </a:p>
          <a:p>
            <a:pPr marL="12700">
              <a:lnSpc>
                <a:spcPct val="100000"/>
              </a:lnSpc>
            </a:pPr>
            <a:r>
              <a:rPr sz="2000" dirty="0">
                <a:solidFill>
                  <a:srgbClr val="FFFFFF"/>
                </a:solidFill>
                <a:latin typeface="Times New Roman"/>
                <a:cs typeface="Times New Roman"/>
              </a:rPr>
              <a:t>If</a:t>
            </a:r>
            <a:r>
              <a:rPr sz="2000" spc="-40" dirty="0">
                <a:solidFill>
                  <a:srgbClr val="FFFFFF"/>
                </a:solidFill>
                <a:latin typeface="Times New Roman"/>
                <a:cs typeface="Times New Roman"/>
              </a:rPr>
              <a:t> </a:t>
            </a:r>
            <a:r>
              <a:rPr sz="2000" dirty="0">
                <a:solidFill>
                  <a:srgbClr val="FFFFFF"/>
                </a:solidFill>
                <a:latin typeface="Times New Roman"/>
                <a:cs typeface="Times New Roman"/>
              </a:rPr>
              <a:t>there</a:t>
            </a:r>
            <a:r>
              <a:rPr sz="2000" spc="-35" dirty="0">
                <a:solidFill>
                  <a:srgbClr val="FFFFFF"/>
                </a:solidFill>
                <a:latin typeface="Times New Roman"/>
                <a:cs typeface="Times New Roman"/>
              </a:rPr>
              <a:t> </a:t>
            </a:r>
            <a:r>
              <a:rPr sz="2000" spc="-5" dirty="0">
                <a:solidFill>
                  <a:srgbClr val="FFFFFF"/>
                </a:solidFill>
                <a:latin typeface="Times New Roman"/>
                <a:cs typeface="Times New Roman"/>
              </a:rPr>
              <a:t>will</a:t>
            </a:r>
            <a:r>
              <a:rPr sz="2000" spc="-30" dirty="0">
                <a:solidFill>
                  <a:srgbClr val="FFFFFF"/>
                </a:solidFill>
                <a:latin typeface="Times New Roman"/>
                <a:cs typeface="Times New Roman"/>
              </a:rPr>
              <a:t> </a:t>
            </a:r>
            <a:r>
              <a:rPr sz="2000" dirty="0">
                <a:solidFill>
                  <a:srgbClr val="FFFFFF"/>
                </a:solidFill>
                <a:latin typeface="Times New Roman"/>
                <a:cs typeface="Times New Roman"/>
              </a:rPr>
              <a:t>be</a:t>
            </a:r>
            <a:r>
              <a:rPr sz="2000" spc="-5" dirty="0">
                <a:solidFill>
                  <a:srgbClr val="FFFFFF"/>
                </a:solidFill>
                <a:latin typeface="Times New Roman"/>
                <a:cs typeface="Times New Roman"/>
              </a:rPr>
              <a:t> </a:t>
            </a:r>
            <a:r>
              <a:rPr sz="2000" spc="-5" dirty="0">
                <a:solidFill>
                  <a:srgbClr val="FFFF00"/>
                </a:solidFill>
                <a:latin typeface="Times New Roman"/>
                <a:cs typeface="Times New Roman"/>
              </a:rPr>
              <a:t>mass </a:t>
            </a:r>
            <a:r>
              <a:rPr sz="2000" dirty="0">
                <a:solidFill>
                  <a:srgbClr val="FFFF00"/>
                </a:solidFill>
                <a:latin typeface="Times New Roman"/>
                <a:cs typeface="Times New Roman"/>
              </a:rPr>
              <a:t>bunk</a:t>
            </a:r>
            <a:r>
              <a:rPr sz="2000" dirty="0">
                <a:solidFill>
                  <a:srgbClr val="FFFFFF"/>
                </a:solidFill>
                <a:latin typeface="Times New Roman"/>
                <a:cs typeface="Times New Roman"/>
              </a:rPr>
              <a:t>,</a:t>
            </a:r>
            <a:r>
              <a:rPr sz="2000" spc="-60" dirty="0">
                <a:solidFill>
                  <a:srgbClr val="FFFFFF"/>
                </a:solidFill>
                <a:latin typeface="Times New Roman"/>
                <a:cs typeface="Times New Roman"/>
              </a:rPr>
              <a:t> </a:t>
            </a:r>
            <a:r>
              <a:rPr sz="2000" dirty="0">
                <a:solidFill>
                  <a:srgbClr val="FFFFFF"/>
                </a:solidFill>
                <a:latin typeface="Times New Roman"/>
                <a:cs typeface="Times New Roman"/>
              </a:rPr>
              <a:t>then</a:t>
            </a:r>
            <a:r>
              <a:rPr sz="2000" spc="-35" dirty="0">
                <a:solidFill>
                  <a:srgbClr val="FFFFFF"/>
                </a:solidFill>
                <a:latin typeface="Times New Roman"/>
                <a:cs typeface="Times New Roman"/>
              </a:rPr>
              <a:t> </a:t>
            </a:r>
            <a:r>
              <a:rPr sz="2000" dirty="0">
                <a:solidFill>
                  <a:srgbClr val="FFFFFF"/>
                </a:solidFill>
                <a:latin typeface="Times New Roman"/>
                <a:cs typeface="Times New Roman"/>
              </a:rPr>
              <a:t>for</a:t>
            </a:r>
            <a:r>
              <a:rPr sz="2000" spc="-45" dirty="0">
                <a:solidFill>
                  <a:srgbClr val="FFFFFF"/>
                </a:solidFill>
                <a:latin typeface="Times New Roman"/>
                <a:cs typeface="Times New Roman"/>
              </a:rPr>
              <a:t> </a:t>
            </a:r>
            <a:r>
              <a:rPr sz="2000" dirty="0">
                <a:solidFill>
                  <a:srgbClr val="FFFFFF"/>
                </a:solidFill>
                <a:latin typeface="Times New Roman"/>
                <a:cs typeface="Times New Roman"/>
              </a:rPr>
              <a:t>next</a:t>
            </a:r>
            <a:r>
              <a:rPr sz="2000" spc="-55" dirty="0">
                <a:solidFill>
                  <a:srgbClr val="FFFFFF"/>
                </a:solidFill>
                <a:latin typeface="Times New Roman"/>
                <a:cs typeface="Times New Roman"/>
              </a:rPr>
              <a:t> </a:t>
            </a:r>
            <a:r>
              <a:rPr sz="2000" spc="-5" dirty="0">
                <a:solidFill>
                  <a:srgbClr val="FFFFFF"/>
                </a:solidFill>
                <a:latin typeface="Times New Roman"/>
                <a:cs typeface="Times New Roman"/>
              </a:rPr>
              <a:t>lecture,</a:t>
            </a:r>
            <a:r>
              <a:rPr sz="2000" spc="-45" dirty="0">
                <a:solidFill>
                  <a:srgbClr val="FFFFFF"/>
                </a:solidFill>
                <a:latin typeface="Times New Roman"/>
                <a:cs typeface="Times New Roman"/>
              </a:rPr>
              <a:t> </a:t>
            </a:r>
            <a:r>
              <a:rPr sz="2000" dirty="0">
                <a:solidFill>
                  <a:srgbClr val="FFFFFF"/>
                </a:solidFill>
                <a:latin typeface="Times New Roman"/>
                <a:cs typeface="Times New Roman"/>
              </a:rPr>
              <a:t>few</a:t>
            </a:r>
            <a:r>
              <a:rPr sz="2000" spc="-10" dirty="0">
                <a:solidFill>
                  <a:srgbClr val="FFFFFF"/>
                </a:solidFill>
                <a:latin typeface="Times New Roman"/>
                <a:cs typeface="Times New Roman"/>
              </a:rPr>
              <a:t> </a:t>
            </a:r>
            <a:r>
              <a:rPr sz="2000" dirty="0">
                <a:solidFill>
                  <a:srgbClr val="FFFFFF"/>
                </a:solidFill>
                <a:latin typeface="Times New Roman"/>
                <a:cs typeface="Times New Roman"/>
              </a:rPr>
              <a:t>of</a:t>
            </a:r>
            <a:r>
              <a:rPr sz="2000" spc="-20" dirty="0">
                <a:solidFill>
                  <a:srgbClr val="FFFFFF"/>
                </a:solidFill>
                <a:latin typeface="Times New Roman"/>
                <a:cs typeface="Times New Roman"/>
              </a:rPr>
              <a:t> </a:t>
            </a:r>
            <a:r>
              <a:rPr sz="2000" spc="-5" dirty="0">
                <a:solidFill>
                  <a:srgbClr val="FFFFFF"/>
                </a:solidFill>
                <a:latin typeface="Times New Roman"/>
                <a:cs typeface="Times New Roman"/>
              </a:rPr>
              <a:t>you</a:t>
            </a:r>
            <a:r>
              <a:rPr sz="2000" spc="-15" dirty="0">
                <a:solidFill>
                  <a:srgbClr val="FFFFFF"/>
                </a:solidFill>
                <a:latin typeface="Times New Roman"/>
                <a:cs typeface="Times New Roman"/>
              </a:rPr>
              <a:t> </a:t>
            </a:r>
            <a:r>
              <a:rPr sz="2000" spc="-5" dirty="0">
                <a:solidFill>
                  <a:srgbClr val="FFFFFF"/>
                </a:solidFill>
                <a:latin typeface="Times New Roman"/>
                <a:cs typeface="Times New Roman"/>
              </a:rPr>
              <a:t>will</a:t>
            </a:r>
            <a:r>
              <a:rPr sz="2000" spc="-15" dirty="0">
                <a:solidFill>
                  <a:srgbClr val="FFFFFF"/>
                </a:solidFill>
                <a:latin typeface="Times New Roman"/>
                <a:cs typeface="Times New Roman"/>
              </a:rPr>
              <a:t> </a:t>
            </a:r>
            <a:r>
              <a:rPr sz="2000" dirty="0">
                <a:solidFill>
                  <a:srgbClr val="FFFFFF"/>
                </a:solidFill>
                <a:latin typeface="Times New Roman"/>
                <a:cs typeface="Times New Roman"/>
              </a:rPr>
              <a:t>be</a:t>
            </a:r>
            <a:r>
              <a:rPr sz="2000" spc="-25" dirty="0">
                <a:solidFill>
                  <a:srgbClr val="FFFFFF"/>
                </a:solidFill>
                <a:latin typeface="Times New Roman"/>
                <a:cs typeface="Times New Roman"/>
              </a:rPr>
              <a:t> </a:t>
            </a:r>
            <a:r>
              <a:rPr sz="2000" dirty="0">
                <a:solidFill>
                  <a:srgbClr val="FFFFFF"/>
                </a:solidFill>
                <a:latin typeface="Times New Roman"/>
                <a:cs typeface="Times New Roman"/>
              </a:rPr>
              <a:t>randomly</a:t>
            </a:r>
            <a:r>
              <a:rPr sz="2000" spc="-60" dirty="0">
                <a:solidFill>
                  <a:srgbClr val="FFFFFF"/>
                </a:solidFill>
                <a:latin typeface="Times New Roman"/>
                <a:cs typeface="Times New Roman"/>
              </a:rPr>
              <a:t> </a:t>
            </a:r>
            <a:r>
              <a:rPr sz="2000" spc="-5" dirty="0">
                <a:solidFill>
                  <a:srgbClr val="FFFFFF"/>
                </a:solidFill>
                <a:latin typeface="Times New Roman"/>
                <a:cs typeface="Times New Roman"/>
              </a:rPr>
              <a:t>selected</a:t>
            </a:r>
            <a:r>
              <a:rPr sz="2000" spc="-30" dirty="0">
                <a:solidFill>
                  <a:srgbClr val="FFFFFF"/>
                </a:solidFill>
                <a:latin typeface="Times New Roman"/>
                <a:cs typeface="Times New Roman"/>
              </a:rPr>
              <a:t> </a:t>
            </a:r>
            <a:r>
              <a:rPr sz="2000" spc="-5" dirty="0">
                <a:solidFill>
                  <a:srgbClr val="FFFFFF"/>
                </a:solidFill>
                <a:latin typeface="Times New Roman"/>
                <a:cs typeface="Times New Roman"/>
              </a:rPr>
              <a:t>to </a:t>
            </a:r>
            <a:r>
              <a:rPr sz="2000" dirty="0">
                <a:solidFill>
                  <a:srgbClr val="FFFFFF"/>
                </a:solidFill>
                <a:latin typeface="Times New Roman"/>
                <a:cs typeface="Times New Roman"/>
              </a:rPr>
              <a:t>present</a:t>
            </a:r>
            <a:r>
              <a:rPr sz="2000" spc="-65" dirty="0">
                <a:solidFill>
                  <a:srgbClr val="FFFFFF"/>
                </a:solidFill>
                <a:latin typeface="Times New Roman"/>
                <a:cs typeface="Times New Roman"/>
              </a:rPr>
              <a:t> </a:t>
            </a:r>
            <a:r>
              <a:rPr sz="2000" dirty="0">
                <a:solidFill>
                  <a:srgbClr val="FFFFFF"/>
                </a:solidFill>
                <a:latin typeface="Times New Roman"/>
                <a:cs typeface="Times New Roman"/>
              </a:rPr>
              <a:t>assigned</a:t>
            </a:r>
            <a:r>
              <a:rPr sz="2000" spc="-80" dirty="0">
                <a:solidFill>
                  <a:srgbClr val="FFFFFF"/>
                </a:solidFill>
                <a:latin typeface="Times New Roman"/>
                <a:cs typeface="Times New Roman"/>
              </a:rPr>
              <a:t> </a:t>
            </a:r>
            <a:r>
              <a:rPr sz="2000" spc="-15" dirty="0">
                <a:solidFill>
                  <a:srgbClr val="FFFFFF"/>
                </a:solidFill>
                <a:latin typeface="Times New Roman"/>
                <a:cs typeface="Times New Roman"/>
              </a:rPr>
              <a:t>topics.</a:t>
            </a:r>
            <a:endParaRPr sz="2000">
              <a:latin typeface="Times New Roman"/>
              <a:cs typeface="Times New Roman"/>
            </a:endParaRPr>
          </a:p>
          <a:p>
            <a:pPr>
              <a:lnSpc>
                <a:spcPct val="100000"/>
              </a:lnSpc>
              <a:spcBef>
                <a:spcPts val="25"/>
              </a:spcBef>
            </a:pPr>
            <a:endParaRPr sz="2150">
              <a:latin typeface="Times New Roman"/>
              <a:cs typeface="Times New Roman"/>
            </a:endParaRPr>
          </a:p>
          <a:p>
            <a:pPr marL="71755">
              <a:lnSpc>
                <a:spcPct val="100000"/>
              </a:lnSpc>
              <a:spcBef>
                <a:spcPts val="5"/>
              </a:spcBef>
            </a:pPr>
            <a:r>
              <a:rPr sz="2000" spc="-30" dirty="0">
                <a:solidFill>
                  <a:srgbClr val="FFFFFF"/>
                </a:solidFill>
                <a:latin typeface="Times New Roman"/>
                <a:cs typeface="Times New Roman"/>
              </a:rPr>
              <a:t>Topic</a:t>
            </a:r>
            <a:r>
              <a:rPr sz="2000" spc="-25" dirty="0">
                <a:solidFill>
                  <a:srgbClr val="FFFFFF"/>
                </a:solidFill>
                <a:latin typeface="Times New Roman"/>
                <a:cs typeface="Times New Roman"/>
              </a:rPr>
              <a:t> </a:t>
            </a:r>
            <a:r>
              <a:rPr sz="2000" dirty="0">
                <a:solidFill>
                  <a:srgbClr val="FFFFFF"/>
                </a:solidFill>
                <a:latin typeface="Times New Roman"/>
                <a:cs typeface="Times New Roman"/>
              </a:rPr>
              <a:t>presentation</a:t>
            </a:r>
            <a:r>
              <a:rPr sz="2000" spc="-35" dirty="0">
                <a:solidFill>
                  <a:srgbClr val="FFFFFF"/>
                </a:solidFill>
                <a:latin typeface="Times New Roman"/>
                <a:cs typeface="Times New Roman"/>
              </a:rPr>
              <a:t> </a:t>
            </a:r>
            <a:r>
              <a:rPr sz="2000" dirty="0">
                <a:solidFill>
                  <a:srgbClr val="FFFFFF"/>
                </a:solidFill>
                <a:latin typeface="Times New Roman"/>
                <a:cs typeface="Times New Roman"/>
              </a:rPr>
              <a:t>(10),</a:t>
            </a:r>
            <a:r>
              <a:rPr sz="2000" spc="-140" dirty="0">
                <a:solidFill>
                  <a:srgbClr val="FFFFFF"/>
                </a:solidFill>
                <a:latin typeface="Times New Roman"/>
                <a:cs typeface="Times New Roman"/>
              </a:rPr>
              <a:t> </a:t>
            </a:r>
            <a:r>
              <a:rPr sz="2000" dirty="0">
                <a:solidFill>
                  <a:srgbClr val="FFFFFF"/>
                </a:solidFill>
                <a:latin typeface="Times New Roman"/>
                <a:cs typeface="Times New Roman"/>
              </a:rPr>
              <a:t>Assignments</a:t>
            </a:r>
            <a:r>
              <a:rPr sz="2000" spc="-30" dirty="0">
                <a:solidFill>
                  <a:srgbClr val="FFFFFF"/>
                </a:solidFill>
                <a:latin typeface="Times New Roman"/>
                <a:cs typeface="Times New Roman"/>
              </a:rPr>
              <a:t> </a:t>
            </a:r>
            <a:r>
              <a:rPr sz="2000" dirty="0">
                <a:solidFill>
                  <a:srgbClr val="FFFFFF"/>
                </a:solidFill>
                <a:latin typeface="Times New Roman"/>
                <a:cs typeface="Times New Roman"/>
              </a:rPr>
              <a:t>(5)</a:t>
            </a:r>
            <a:r>
              <a:rPr sz="2000" spc="475" dirty="0">
                <a:solidFill>
                  <a:srgbClr val="FFFFFF"/>
                </a:solidFill>
                <a:latin typeface="Times New Roman"/>
                <a:cs typeface="Times New Roman"/>
              </a:rPr>
              <a:t> </a:t>
            </a:r>
            <a:r>
              <a:rPr sz="2000" dirty="0">
                <a:solidFill>
                  <a:srgbClr val="FFFFFF"/>
                </a:solidFill>
                <a:latin typeface="Times New Roman"/>
                <a:cs typeface="Times New Roman"/>
              </a:rPr>
              <a:t>will</a:t>
            </a:r>
            <a:r>
              <a:rPr sz="2000" spc="-50" dirty="0">
                <a:solidFill>
                  <a:srgbClr val="FFFFFF"/>
                </a:solidFill>
                <a:latin typeface="Times New Roman"/>
                <a:cs typeface="Times New Roman"/>
              </a:rPr>
              <a:t> </a:t>
            </a:r>
            <a:r>
              <a:rPr sz="2000" dirty="0">
                <a:solidFill>
                  <a:srgbClr val="FFFFFF"/>
                </a:solidFill>
                <a:latin typeface="Times New Roman"/>
                <a:cs typeface="Times New Roman"/>
              </a:rPr>
              <a:t>hold</a:t>
            </a:r>
            <a:r>
              <a:rPr sz="2000" spc="-60" dirty="0">
                <a:solidFill>
                  <a:srgbClr val="FFFFFF"/>
                </a:solidFill>
                <a:latin typeface="Times New Roman"/>
                <a:cs typeface="Times New Roman"/>
              </a:rPr>
              <a:t> </a:t>
            </a:r>
            <a:r>
              <a:rPr sz="2000" spc="-10" dirty="0">
                <a:solidFill>
                  <a:srgbClr val="FFFFFF"/>
                </a:solidFill>
                <a:latin typeface="Times New Roman"/>
                <a:cs typeface="Times New Roman"/>
              </a:rPr>
              <a:t>weightage</a:t>
            </a:r>
            <a:r>
              <a:rPr sz="2000" spc="-40" dirty="0">
                <a:solidFill>
                  <a:srgbClr val="FFFFFF"/>
                </a:solidFill>
                <a:latin typeface="Times New Roman"/>
                <a:cs typeface="Times New Roman"/>
              </a:rPr>
              <a:t> </a:t>
            </a:r>
            <a:r>
              <a:rPr sz="2000" dirty="0">
                <a:solidFill>
                  <a:srgbClr val="FFFFFF"/>
                </a:solidFill>
                <a:latin typeface="Times New Roman"/>
                <a:cs typeface="Times New Roman"/>
              </a:rPr>
              <a:t>of</a:t>
            </a:r>
            <a:r>
              <a:rPr sz="2000" spc="-45" dirty="0">
                <a:solidFill>
                  <a:srgbClr val="FFFFFF"/>
                </a:solidFill>
                <a:latin typeface="Times New Roman"/>
                <a:cs typeface="Times New Roman"/>
              </a:rPr>
              <a:t> </a:t>
            </a:r>
            <a:r>
              <a:rPr sz="2000" spc="-5" dirty="0">
                <a:solidFill>
                  <a:srgbClr val="FFFFFF"/>
                </a:solidFill>
                <a:latin typeface="Times New Roman"/>
                <a:cs typeface="Times New Roman"/>
              </a:rPr>
              <a:t>CWS</a:t>
            </a:r>
            <a:r>
              <a:rPr sz="2000" spc="-20" dirty="0">
                <a:solidFill>
                  <a:srgbClr val="FFFFFF"/>
                </a:solidFill>
                <a:latin typeface="Times New Roman"/>
                <a:cs typeface="Times New Roman"/>
              </a:rPr>
              <a:t> </a:t>
            </a:r>
            <a:r>
              <a:rPr sz="2000" spc="-15" dirty="0">
                <a:solidFill>
                  <a:srgbClr val="FFFFFF"/>
                </a:solidFill>
                <a:latin typeface="Times New Roman"/>
                <a:cs typeface="Times New Roman"/>
              </a:rPr>
              <a:t>component.</a:t>
            </a:r>
            <a:endParaRPr sz="2000">
              <a:latin typeface="Times New Roman"/>
              <a:cs typeface="Times New Roman"/>
            </a:endParaRPr>
          </a:p>
          <a:p>
            <a:pPr>
              <a:lnSpc>
                <a:spcPct val="100000"/>
              </a:lnSpc>
            </a:pPr>
            <a:endParaRPr sz="2200">
              <a:latin typeface="Times New Roman"/>
              <a:cs typeface="Times New Roman"/>
            </a:endParaRPr>
          </a:p>
          <a:p>
            <a:pPr>
              <a:lnSpc>
                <a:spcPct val="100000"/>
              </a:lnSpc>
              <a:spcBef>
                <a:spcPts val="40"/>
              </a:spcBef>
            </a:pPr>
            <a:endParaRPr sz="2100">
              <a:latin typeface="Times New Roman"/>
              <a:cs typeface="Times New Roman"/>
            </a:endParaRPr>
          </a:p>
          <a:p>
            <a:pPr marL="12700" marR="146685" algn="just">
              <a:lnSpc>
                <a:spcPct val="100000"/>
              </a:lnSpc>
            </a:pPr>
            <a:r>
              <a:rPr sz="2400" dirty="0">
                <a:solidFill>
                  <a:srgbClr val="00AEEE"/>
                </a:solidFill>
                <a:latin typeface="Times New Roman"/>
                <a:cs typeface="Times New Roman"/>
              </a:rPr>
              <a:t>Also</a:t>
            </a:r>
            <a:r>
              <a:rPr sz="2400" spc="-15" dirty="0">
                <a:solidFill>
                  <a:srgbClr val="00AEEE"/>
                </a:solidFill>
                <a:latin typeface="Times New Roman"/>
                <a:cs typeface="Times New Roman"/>
              </a:rPr>
              <a:t> </a:t>
            </a:r>
            <a:r>
              <a:rPr sz="2400" spc="-5" dirty="0">
                <a:solidFill>
                  <a:srgbClr val="00AEEE"/>
                </a:solidFill>
                <a:latin typeface="Times New Roman"/>
                <a:cs typeface="Times New Roman"/>
              </a:rPr>
              <a:t>feel</a:t>
            </a:r>
            <a:r>
              <a:rPr sz="2400" spc="-30" dirty="0">
                <a:solidFill>
                  <a:srgbClr val="00AEEE"/>
                </a:solidFill>
                <a:latin typeface="Times New Roman"/>
                <a:cs typeface="Times New Roman"/>
              </a:rPr>
              <a:t> </a:t>
            </a:r>
            <a:r>
              <a:rPr sz="2400" spc="-5" dirty="0">
                <a:solidFill>
                  <a:srgbClr val="00AEEE"/>
                </a:solidFill>
                <a:latin typeface="Times New Roman"/>
                <a:cs typeface="Times New Roman"/>
              </a:rPr>
              <a:t>free </a:t>
            </a:r>
            <a:r>
              <a:rPr sz="2400" dirty="0">
                <a:solidFill>
                  <a:srgbClr val="00AEEE"/>
                </a:solidFill>
                <a:latin typeface="Times New Roman"/>
                <a:cs typeface="Times New Roman"/>
              </a:rPr>
              <a:t>to</a:t>
            </a:r>
            <a:r>
              <a:rPr sz="2400" spc="-50" dirty="0">
                <a:solidFill>
                  <a:srgbClr val="00AEEE"/>
                </a:solidFill>
                <a:latin typeface="Times New Roman"/>
                <a:cs typeface="Times New Roman"/>
              </a:rPr>
              <a:t> </a:t>
            </a:r>
            <a:r>
              <a:rPr sz="2400" dirty="0">
                <a:solidFill>
                  <a:srgbClr val="00AEEE"/>
                </a:solidFill>
                <a:latin typeface="Times New Roman"/>
                <a:cs typeface="Times New Roman"/>
              </a:rPr>
              <a:t>ask</a:t>
            </a:r>
            <a:r>
              <a:rPr sz="2400" spc="-30" dirty="0">
                <a:solidFill>
                  <a:srgbClr val="00AEEE"/>
                </a:solidFill>
                <a:latin typeface="Times New Roman"/>
                <a:cs typeface="Times New Roman"/>
              </a:rPr>
              <a:t> </a:t>
            </a:r>
            <a:r>
              <a:rPr sz="2400" dirty="0">
                <a:solidFill>
                  <a:srgbClr val="00AEEE"/>
                </a:solidFill>
                <a:latin typeface="Times New Roman"/>
                <a:cs typeface="Times New Roman"/>
              </a:rPr>
              <a:t>any</a:t>
            </a:r>
            <a:r>
              <a:rPr sz="2400" spc="-10" dirty="0">
                <a:solidFill>
                  <a:srgbClr val="00AEEE"/>
                </a:solidFill>
                <a:latin typeface="Times New Roman"/>
                <a:cs typeface="Times New Roman"/>
              </a:rPr>
              <a:t> </a:t>
            </a:r>
            <a:r>
              <a:rPr sz="2400" dirty="0">
                <a:solidFill>
                  <a:srgbClr val="00AEEE"/>
                </a:solidFill>
                <a:latin typeface="Times New Roman"/>
                <a:cs typeface="Times New Roman"/>
              </a:rPr>
              <a:t>doubts</a:t>
            </a:r>
            <a:r>
              <a:rPr sz="2400" spc="-30" dirty="0">
                <a:solidFill>
                  <a:srgbClr val="00AEEE"/>
                </a:solidFill>
                <a:latin typeface="Times New Roman"/>
                <a:cs typeface="Times New Roman"/>
              </a:rPr>
              <a:t> </a:t>
            </a:r>
            <a:r>
              <a:rPr sz="2400" dirty="0">
                <a:solidFill>
                  <a:srgbClr val="00AEEE"/>
                </a:solidFill>
                <a:latin typeface="Times New Roman"/>
                <a:cs typeface="Times New Roman"/>
              </a:rPr>
              <a:t>in</a:t>
            </a:r>
            <a:r>
              <a:rPr sz="2400" spc="-35" dirty="0">
                <a:solidFill>
                  <a:srgbClr val="00AEEE"/>
                </a:solidFill>
                <a:latin typeface="Times New Roman"/>
                <a:cs typeface="Times New Roman"/>
              </a:rPr>
              <a:t> </a:t>
            </a:r>
            <a:r>
              <a:rPr sz="2400" dirty="0">
                <a:solidFill>
                  <a:srgbClr val="00AEEE"/>
                </a:solidFill>
                <a:latin typeface="Times New Roman"/>
                <a:cs typeface="Times New Roman"/>
              </a:rPr>
              <a:t>class</a:t>
            </a:r>
            <a:r>
              <a:rPr sz="2400" spc="-35" dirty="0">
                <a:solidFill>
                  <a:srgbClr val="00AEEE"/>
                </a:solidFill>
                <a:latin typeface="Times New Roman"/>
                <a:cs typeface="Times New Roman"/>
              </a:rPr>
              <a:t> </a:t>
            </a:r>
            <a:r>
              <a:rPr sz="2400" spc="-5" dirty="0">
                <a:solidFill>
                  <a:srgbClr val="00AEEE"/>
                </a:solidFill>
                <a:latin typeface="Times New Roman"/>
                <a:cs typeface="Times New Roman"/>
              </a:rPr>
              <a:t>or</a:t>
            </a:r>
            <a:r>
              <a:rPr sz="2400" spc="-10" dirty="0">
                <a:solidFill>
                  <a:srgbClr val="00AEEE"/>
                </a:solidFill>
                <a:latin typeface="Times New Roman"/>
                <a:cs typeface="Times New Roman"/>
              </a:rPr>
              <a:t> </a:t>
            </a:r>
            <a:r>
              <a:rPr sz="2400" dirty="0">
                <a:solidFill>
                  <a:srgbClr val="00AEEE"/>
                </a:solidFill>
                <a:latin typeface="Times New Roman"/>
                <a:cs typeface="Times New Roman"/>
              </a:rPr>
              <a:t>even</a:t>
            </a:r>
            <a:r>
              <a:rPr sz="2400" spc="-20" dirty="0">
                <a:solidFill>
                  <a:srgbClr val="00AEEE"/>
                </a:solidFill>
                <a:latin typeface="Times New Roman"/>
                <a:cs typeface="Times New Roman"/>
              </a:rPr>
              <a:t> </a:t>
            </a:r>
            <a:r>
              <a:rPr sz="2400" dirty="0">
                <a:solidFill>
                  <a:srgbClr val="00AEEE"/>
                </a:solidFill>
                <a:latin typeface="Times New Roman"/>
                <a:cs typeface="Times New Roman"/>
              </a:rPr>
              <a:t>after</a:t>
            </a:r>
            <a:r>
              <a:rPr sz="2400" spc="-60" dirty="0">
                <a:solidFill>
                  <a:srgbClr val="00AEEE"/>
                </a:solidFill>
                <a:latin typeface="Times New Roman"/>
                <a:cs typeface="Times New Roman"/>
              </a:rPr>
              <a:t> </a:t>
            </a:r>
            <a:r>
              <a:rPr sz="2400" dirty="0">
                <a:solidFill>
                  <a:srgbClr val="00AEEE"/>
                </a:solidFill>
                <a:latin typeface="Times New Roman"/>
                <a:cs typeface="Times New Roman"/>
              </a:rPr>
              <a:t>class</a:t>
            </a:r>
            <a:r>
              <a:rPr sz="2400" spc="-30" dirty="0">
                <a:solidFill>
                  <a:srgbClr val="00AEEE"/>
                </a:solidFill>
                <a:latin typeface="Times New Roman"/>
                <a:cs typeface="Times New Roman"/>
              </a:rPr>
              <a:t> </a:t>
            </a:r>
            <a:r>
              <a:rPr sz="2400" spc="-5" dirty="0">
                <a:solidFill>
                  <a:srgbClr val="00AEEE"/>
                </a:solidFill>
                <a:latin typeface="Times New Roman"/>
                <a:cs typeface="Times New Roman"/>
              </a:rPr>
              <a:t>you</a:t>
            </a:r>
            <a:r>
              <a:rPr sz="2400" spc="-15" dirty="0">
                <a:solidFill>
                  <a:srgbClr val="00AEEE"/>
                </a:solidFill>
                <a:latin typeface="Times New Roman"/>
                <a:cs typeface="Times New Roman"/>
              </a:rPr>
              <a:t> </a:t>
            </a:r>
            <a:r>
              <a:rPr sz="2400" dirty="0">
                <a:solidFill>
                  <a:srgbClr val="00AEEE"/>
                </a:solidFill>
                <a:latin typeface="Times New Roman"/>
                <a:cs typeface="Times New Roman"/>
              </a:rPr>
              <a:t>can</a:t>
            </a:r>
            <a:r>
              <a:rPr sz="2400" spc="-25" dirty="0">
                <a:solidFill>
                  <a:srgbClr val="00AEEE"/>
                </a:solidFill>
                <a:latin typeface="Times New Roman"/>
                <a:cs typeface="Times New Roman"/>
              </a:rPr>
              <a:t> </a:t>
            </a:r>
            <a:r>
              <a:rPr sz="2400" dirty="0">
                <a:solidFill>
                  <a:srgbClr val="00AEEE"/>
                </a:solidFill>
                <a:latin typeface="Times New Roman"/>
                <a:cs typeface="Times New Roman"/>
              </a:rPr>
              <a:t>drop</a:t>
            </a:r>
            <a:r>
              <a:rPr sz="2400" spc="-20" dirty="0">
                <a:solidFill>
                  <a:srgbClr val="00AEEE"/>
                </a:solidFill>
                <a:latin typeface="Times New Roman"/>
                <a:cs typeface="Times New Roman"/>
              </a:rPr>
              <a:t> </a:t>
            </a:r>
            <a:r>
              <a:rPr sz="2400" spc="-5" dirty="0">
                <a:solidFill>
                  <a:srgbClr val="00AEEE"/>
                </a:solidFill>
                <a:latin typeface="Times New Roman"/>
                <a:cs typeface="Times New Roman"/>
              </a:rPr>
              <a:t>your</a:t>
            </a:r>
            <a:r>
              <a:rPr sz="2400" spc="-10" dirty="0">
                <a:solidFill>
                  <a:srgbClr val="00AEEE"/>
                </a:solidFill>
                <a:latin typeface="Times New Roman"/>
                <a:cs typeface="Times New Roman"/>
              </a:rPr>
              <a:t> </a:t>
            </a:r>
            <a:r>
              <a:rPr sz="2400" dirty="0">
                <a:solidFill>
                  <a:srgbClr val="00AEEE"/>
                </a:solidFill>
                <a:latin typeface="Times New Roman"/>
                <a:cs typeface="Times New Roman"/>
              </a:rPr>
              <a:t>query</a:t>
            </a:r>
            <a:r>
              <a:rPr sz="2400" spc="-20" dirty="0">
                <a:solidFill>
                  <a:srgbClr val="00AEEE"/>
                </a:solidFill>
                <a:latin typeface="Times New Roman"/>
                <a:cs typeface="Times New Roman"/>
              </a:rPr>
              <a:t> </a:t>
            </a:r>
            <a:r>
              <a:rPr sz="2400" dirty="0">
                <a:solidFill>
                  <a:srgbClr val="00AEEE"/>
                </a:solidFill>
                <a:latin typeface="Times New Roman"/>
                <a:cs typeface="Times New Roman"/>
              </a:rPr>
              <a:t>in</a:t>
            </a:r>
            <a:r>
              <a:rPr sz="2400" spc="-290" dirty="0">
                <a:solidFill>
                  <a:srgbClr val="00AEEE"/>
                </a:solidFill>
                <a:latin typeface="Times New Roman"/>
                <a:cs typeface="Times New Roman"/>
              </a:rPr>
              <a:t> </a:t>
            </a:r>
            <a:r>
              <a:rPr sz="2400" spc="-25" dirty="0">
                <a:solidFill>
                  <a:srgbClr val="00AEEE"/>
                </a:solidFill>
                <a:latin typeface="Times New Roman"/>
                <a:cs typeface="Times New Roman"/>
              </a:rPr>
              <a:t>AIES </a:t>
            </a:r>
            <a:r>
              <a:rPr sz="2400" spc="-20" dirty="0">
                <a:solidFill>
                  <a:srgbClr val="00AEEE"/>
                </a:solidFill>
                <a:latin typeface="Times New Roman"/>
                <a:cs typeface="Times New Roman"/>
              </a:rPr>
              <a:t> </a:t>
            </a:r>
            <a:r>
              <a:rPr sz="2400" spc="-5" dirty="0">
                <a:solidFill>
                  <a:srgbClr val="00AEEE"/>
                </a:solidFill>
                <a:latin typeface="Times New Roman"/>
                <a:cs typeface="Times New Roman"/>
              </a:rPr>
              <a:t>WhatsApp</a:t>
            </a:r>
            <a:r>
              <a:rPr sz="2400" spc="-50" dirty="0">
                <a:solidFill>
                  <a:srgbClr val="00AEEE"/>
                </a:solidFill>
                <a:latin typeface="Times New Roman"/>
                <a:cs typeface="Times New Roman"/>
              </a:rPr>
              <a:t> </a:t>
            </a:r>
            <a:r>
              <a:rPr sz="2400" spc="-15" dirty="0">
                <a:solidFill>
                  <a:srgbClr val="00AEEE"/>
                </a:solidFill>
                <a:latin typeface="Times New Roman"/>
                <a:cs typeface="Times New Roman"/>
              </a:rPr>
              <a:t>group. </a:t>
            </a:r>
            <a:r>
              <a:rPr sz="2400" spc="-10" dirty="0">
                <a:solidFill>
                  <a:srgbClr val="00AEEE"/>
                </a:solidFill>
                <a:latin typeface="Times New Roman"/>
                <a:cs typeface="Times New Roman"/>
              </a:rPr>
              <a:t>Kindly</a:t>
            </a:r>
            <a:r>
              <a:rPr sz="2400" spc="-35" dirty="0">
                <a:solidFill>
                  <a:srgbClr val="00AEEE"/>
                </a:solidFill>
                <a:latin typeface="Times New Roman"/>
                <a:cs typeface="Times New Roman"/>
              </a:rPr>
              <a:t> </a:t>
            </a:r>
            <a:r>
              <a:rPr sz="2400" spc="-10" dirty="0">
                <a:solidFill>
                  <a:srgbClr val="00AEEE"/>
                </a:solidFill>
                <a:latin typeface="Times New Roman"/>
                <a:cs typeface="Times New Roman"/>
              </a:rPr>
              <a:t>send </a:t>
            </a:r>
            <a:r>
              <a:rPr sz="2400" spc="-15" dirty="0">
                <a:solidFill>
                  <a:srgbClr val="00AEEE"/>
                </a:solidFill>
                <a:latin typeface="Times New Roman"/>
                <a:cs typeface="Times New Roman"/>
              </a:rPr>
              <a:t>your</a:t>
            </a:r>
            <a:r>
              <a:rPr sz="2400" spc="-20" dirty="0">
                <a:solidFill>
                  <a:srgbClr val="00AEEE"/>
                </a:solidFill>
                <a:latin typeface="Times New Roman"/>
                <a:cs typeface="Times New Roman"/>
              </a:rPr>
              <a:t> </a:t>
            </a:r>
            <a:r>
              <a:rPr sz="2400" spc="-10" dirty="0">
                <a:solidFill>
                  <a:srgbClr val="00AEEE"/>
                </a:solidFill>
                <a:latin typeface="Times New Roman"/>
                <a:cs typeface="Times New Roman"/>
              </a:rPr>
              <a:t>rest</a:t>
            </a:r>
            <a:r>
              <a:rPr sz="2400" spc="-35" dirty="0">
                <a:solidFill>
                  <a:srgbClr val="00AEEE"/>
                </a:solidFill>
                <a:latin typeface="Times New Roman"/>
                <a:cs typeface="Times New Roman"/>
              </a:rPr>
              <a:t> </a:t>
            </a:r>
            <a:r>
              <a:rPr sz="2400" spc="-10" dirty="0">
                <a:solidFill>
                  <a:srgbClr val="00AEEE"/>
                </a:solidFill>
                <a:latin typeface="Times New Roman"/>
                <a:cs typeface="Times New Roman"/>
              </a:rPr>
              <a:t>of</a:t>
            </a:r>
            <a:r>
              <a:rPr sz="2400" spc="-5" dirty="0">
                <a:solidFill>
                  <a:srgbClr val="00AEEE"/>
                </a:solidFill>
                <a:latin typeface="Times New Roman"/>
                <a:cs typeface="Times New Roman"/>
              </a:rPr>
              <a:t> </a:t>
            </a:r>
            <a:r>
              <a:rPr sz="2400" spc="-10" dirty="0">
                <a:solidFill>
                  <a:srgbClr val="00AEEE"/>
                </a:solidFill>
                <a:latin typeface="Times New Roman"/>
                <a:cs typeface="Times New Roman"/>
              </a:rPr>
              <a:t>the</a:t>
            </a:r>
            <a:r>
              <a:rPr sz="2400" spc="-35" dirty="0">
                <a:solidFill>
                  <a:srgbClr val="00AEEE"/>
                </a:solidFill>
                <a:latin typeface="Times New Roman"/>
                <a:cs typeface="Times New Roman"/>
              </a:rPr>
              <a:t> </a:t>
            </a:r>
            <a:r>
              <a:rPr sz="2400" spc="-10" dirty="0">
                <a:solidFill>
                  <a:srgbClr val="00AEEE"/>
                </a:solidFill>
                <a:latin typeface="Times New Roman"/>
                <a:cs typeface="Times New Roman"/>
              </a:rPr>
              <a:t>requests</a:t>
            </a:r>
            <a:r>
              <a:rPr sz="2400" spc="-30" dirty="0">
                <a:solidFill>
                  <a:srgbClr val="00AEEE"/>
                </a:solidFill>
                <a:latin typeface="Times New Roman"/>
                <a:cs typeface="Times New Roman"/>
              </a:rPr>
              <a:t> </a:t>
            </a:r>
            <a:r>
              <a:rPr sz="2400" spc="-10" dirty="0">
                <a:solidFill>
                  <a:srgbClr val="00AEEE"/>
                </a:solidFill>
                <a:latin typeface="Times New Roman"/>
                <a:cs typeface="Times New Roman"/>
              </a:rPr>
              <a:t>and</a:t>
            </a:r>
            <a:r>
              <a:rPr sz="2400" spc="-25" dirty="0">
                <a:solidFill>
                  <a:srgbClr val="00AEEE"/>
                </a:solidFill>
                <a:latin typeface="Times New Roman"/>
                <a:cs typeface="Times New Roman"/>
              </a:rPr>
              <a:t> </a:t>
            </a:r>
            <a:r>
              <a:rPr sz="2400" spc="-10" dirty="0">
                <a:solidFill>
                  <a:srgbClr val="00AEEE"/>
                </a:solidFill>
                <a:latin typeface="Times New Roman"/>
                <a:cs typeface="Times New Roman"/>
              </a:rPr>
              <a:t>queries</a:t>
            </a:r>
            <a:r>
              <a:rPr sz="2400" spc="-30" dirty="0">
                <a:solidFill>
                  <a:srgbClr val="00AEEE"/>
                </a:solidFill>
                <a:latin typeface="Times New Roman"/>
                <a:cs typeface="Times New Roman"/>
              </a:rPr>
              <a:t> </a:t>
            </a:r>
            <a:r>
              <a:rPr sz="2400" dirty="0">
                <a:solidFill>
                  <a:srgbClr val="00AEEE"/>
                </a:solidFill>
                <a:latin typeface="Times New Roman"/>
                <a:cs typeface="Times New Roman"/>
              </a:rPr>
              <a:t>to</a:t>
            </a:r>
            <a:r>
              <a:rPr sz="2400" spc="-35" dirty="0">
                <a:solidFill>
                  <a:srgbClr val="00AEEE"/>
                </a:solidFill>
                <a:latin typeface="Times New Roman"/>
                <a:cs typeface="Times New Roman"/>
              </a:rPr>
              <a:t> </a:t>
            </a:r>
            <a:r>
              <a:rPr sz="2400" spc="-10" dirty="0">
                <a:solidFill>
                  <a:srgbClr val="00AEEE"/>
                </a:solidFill>
                <a:latin typeface="Times New Roman"/>
                <a:cs typeface="Times New Roman"/>
              </a:rPr>
              <a:t>CR</a:t>
            </a:r>
            <a:r>
              <a:rPr sz="2400" spc="-20" dirty="0">
                <a:solidFill>
                  <a:srgbClr val="00AEEE"/>
                </a:solidFill>
                <a:latin typeface="Times New Roman"/>
                <a:cs typeface="Times New Roman"/>
              </a:rPr>
              <a:t> </a:t>
            </a:r>
            <a:r>
              <a:rPr sz="2400" dirty="0">
                <a:solidFill>
                  <a:srgbClr val="00AEEE"/>
                </a:solidFill>
                <a:latin typeface="Times New Roman"/>
                <a:cs typeface="Times New Roman"/>
              </a:rPr>
              <a:t>,</a:t>
            </a:r>
            <a:r>
              <a:rPr sz="2400" spc="-10" dirty="0">
                <a:solidFill>
                  <a:srgbClr val="00AEEE"/>
                </a:solidFill>
                <a:latin typeface="Times New Roman"/>
                <a:cs typeface="Times New Roman"/>
              </a:rPr>
              <a:t> refrain</a:t>
            </a:r>
            <a:r>
              <a:rPr sz="2400" spc="-45" dirty="0">
                <a:solidFill>
                  <a:srgbClr val="00AEEE"/>
                </a:solidFill>
                <a:latin typeface="Times New Roman"/>
                <a:cs typeface="Times New Roman"/>
              </a:rPr>
              <a:t> </a:t>
            </a:r>
            <a:r>
              <a:rPr sz="2400" spc="-10" dirty="0">
                <a:solidFill>
                  <a:srgbClr val="00AEEE"/>
                </a:solidFill>
                <a:latin typeface="Times New Roman"/>
                <a:cs typeface="Times New Roman"/>
              </a:rPr>
              <a:t>individual </a:t>
            </a:r>
            <a:r>
              <a:rPr sz="2400" spc="-590" dirty="0">
                <a:solidFill>
                  <a:srgbClr val="00AEEE"/>
                </a:solidFill>
                <a:latin typeface="Times New Roman"/>
                <a:cs typeface="Times New Roman"/>
              </a:rPr>
              <a:t> </a:t>
            </a:r>
            <a:r>
              <a:rPr sz="2400" spc="-15" dirty="0">
                <a:solidFill>
                  <a:srgbClr val="00AEEE"/>
                </a:solidFill>
                <a:latin typeface="Times New Roman"/>
                <a:cs typeface="Times New Roman"/>
              </a:rPr>
              <a:t>messages</a:t>
            </a:r>
            <a:r>
              <a:rPr sz="2400" dirty="0">
                <a:solidFill>
                  <a:srgbClr val="00AEEE"/>
                </a:solidFill>
                <a:latin typeface="Times New Roman"/>
                <a:cs typeface="Times New Roman"/>
              </a:rPr>
              <a:t> </a:t>
            </a:r>
            <a:r>
              <a:rPr sz="2400" spc="-15" dirty="0">
                <a:solidFill>
                  <a:srgbClr val="00AEEE"/>
                </a:solidFill>
                <a:latin typeface="Times New Roman"/>
                <a:cs typeface="Times New Roman"/>
              </a:rPr>
              <a:t>unless</a:t>
            </a:r>
            <a:r>
              <a:rPr sz="2400" spc="-25" dirty="0">
                <a:solidFill>
                  <a:srgbClr val="00AEEE"/>
                </a:solidFill>
                <a:latin typeface="Times New Roman"/>
                <a:cs typeface="Times New Roman"/>
              </a:rPr>
              <a:t> </a:t>
            </a:r>
            <a:r>
              <a:rPr sz="2400" spc="-15" dirty="0">
                <a:solidFill>
                  <a:srgbClr val="00AEEE"/>
                </a:solidFill>
                <a:latin typeface="Times New Roman"/>
                <a:cs typeface="Times New Roman"/>
              </a:rPr>
              <a:t>important.</a:t>
            </a:r>
            <a:r>
              <a:rPr sz="2400" spc="-80" dirty="0">
                <a:solidFill>
                  <a:srgbClr val="00AEEE"/>
                </a:solidFill>
                <a:latin typeface="Times New Roman"/>
                <a:cs typeface="Times New Roman"/>
              </a:rPr>
              <a:t> </a:t>
            </a:r>
            <a:r>
              <a:rPr sz="2400" spc="-15" dirty="0">
                <a:solidFill>
                  <a:srgbClr val="00AEEE"/>
                </a:solidFill>
                <a:latin typeface="Times New Roman"/>
                <a:cs typeface="Times New Roman"/>
              </a:rPr>
              <a:t>Thanks.</a:t>
            </a:r>
            <a:endParaRPr sz="2400">
              <a:latin typeface="Times New Roman"/>
              <a:cs typeface="Times New Roman"/>
            </a:endParaRPr>
          </a:p>
          <a:p>
            <a:pPr marL="2755900">
              <a:lnSpc>
                <a:spcPct val="100000"/>
              </a:lnSpc>
              <a:spcBef>
                <a:spcPts val="625"/>
              </a:spcBef>
            </a:pPr>
            <a:r>
              <a:rPr sz="1800" b="1" spc="-5" dirty="0">
                <a:solidFill>
                  <a:srgbClr val="FF0000"/>
                </a:solidFill>
                <a:latin typeface="Times New Roman"/>
                <a:cs typeface="Times New Roman"/>
              </a:rPr>
              <a:t>DO</a:t>
            </a:r>
            <a:r>
              <a:rPr sz="1800" b="1" spc="-10" dirty="0">
                <a:solidFill>
                  <a:srgbClr val="FF0000"/>
                </a:solidFill>
                <a:latin typeface="Times New Roman"/>
                <a:cs typeface="Times New Roman"/>
              </a:rPr>
              <a:t> </a:t>
            </a:r>
            <a:r>
              <a:rPr sz="1800" b="1" dirty="0">
                <a:solidFill>
                  <a:srgbClr val="FF0000"/>
                </a:solidFill>
                <a:latin typeface="Times New Roman"/>
                <a:cs typeface="Times New Roman"/>
              </a:rPr>
              <a:t>NOT</a:t>
            </a:r>
            <a:r>
              <a:rPr sz="1800" b="1" spc="-65" dirty="0">
                <a:solidFill>
                  <a:srgbClr val="FF0000"/>
                </a:solidFill>
                <a:latin typeface="Times New Roman"/>
                <a:cs typeface="Times New Roman"/>
              </a:rPr>
              <a:t> </a:t>
            </a:r>
            <a:r>
              <a:rPr sz="1800" b="1" spc="-5" dirty="0">
                <a:solidFill>
                  <a:srgbClr val="FF0000"/>
                </a:solidFill>
                <a:latin typeface="Times New Roman"/>
                <a:cs typeface="Times New Roman"/>
              </a:rPr>
              <a:t>UPLOAD</a:t>
            </a:r>
            <a:r>
              <a:rPr sz="1800" b="1" spc="-70" dirty="0">
                <a:solidFill>
                  <a:srgbClr val="FF0000"/>
                </a:solidFill>
                <a:latin typeface="Times New Roman"/>
                <a:cs typeface="Times New Roman"/>
              </a:rPr>
              <a:t> </a:t>
            </a:r>
            <a:r>
              <a:rPr sz="1800" b="1" spc="-5" dirty="0">
                <a:solidFill>
                  <a:srgbClr val="FF0000"/>
                </a:solidFill>
                <a:latin typeface="Times New Roman"/>
                <a:cs typeface="Times New Roman"/>
              </a:rPr>
              <a:t>THIS</a:t>
            </a:r>
            <a:r>
              <a:rPr sz="1800" b="1" dirty="0">
                <a:solidFill>
                  <a:srgbClr val="FF0000"/>
                </a:solidFill>
                <a:latin typeface="Times New Roman"/>
                <a:cs typeface="Times New Roman"/>
              </a:rPr>
              <a:t> </a:t>
            </a:r>
            <a:r>
              <a:rPr sz="1800" b="1" spc="-70" dirty="0">
                <a:solidFill>
                  <a:srgbClr val="FF0000"/>
                </a:solidFill>
                <a:latin typeface="Times New Roman"/>
                <a:cs typeface="Times New Roman"/>
              </a:rPr>
              <a:t>PPT.</a:t>
            </a:r>
            <a:r>
              <a:rPr sz="1800" b="1" spc="90" dirty="0">
                <a:solidFill>
                  <a:srgbClr val="FF0000"/>
                </a:solidFill>
                <a:latin typeface="Times New Roman"/>
                <a:cs typeface="Times New Roman"/>
              </a:rPr>
              <a:t> </a:t>
            </a:r>
            <a:r>
              <a:rPr sz="1800" b="1" spc="-5" dirty="0">
                <a:solidFill>
                  <a:srgbClr val="FF0000"/>
                </a:solidFill>
                <a:latin typeface="Times New Roman"/>
                <a:cs typeface="Times New Roman"/>
              </a:rPr>
              <a:t>ANYWHERE</a:t>
            </a:r>
            <a:r>
              <a:rPr sz="1800" b="1" spc="10" dirty="0">
                <a:solidFill>
                  <a:srgbClr val="FF0000"/>
                </a:solidFill>
                <a:latin typeface="Times New Roman"/>
                <a:cs typeface="Times New Roman"/>
              </a:rPr>
              <a:t> </a:t>
            </a:r>
            <a:r>
              <a:rPr sz="1800" b="1" dirty="0">
                <a:solidFill>
                  <a:srgbClr val="FF0000"/>
                </a:solidFill>
                <a:latin typeface="Times New Roman"/>
                <a:cs typeface="Times New Roman"/>
              </a:rPr>
              <a:t>!</a:t>
            </a:r>
            <a:endParaRPr sz="1800">
              <a:latin typeface="Times New Roman"/>
              <a:cs typeface="Times New Roman"/>
            </a:endParaRPr>
          </a:p>
        </p:txBody>
      </p:sp>
      <p:sp>
        <p:nvSpPr>
          <p:cNvPr id="8" name="object 8"/>
          <p:cNvSpPr txBox="1"/>
          <p:nvPr/>
        </p:nvSpPr>
        <p:spPr>
          <a:xfrm>
            <a:off x="2749042" y="6456375"/>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Times New Roman"/>
                <a:cs typeface="Times New Roman"/>
              </a:rPr>
              <a:t>Lecture</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Presentation</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Ruchika</a:t>
            </a:r>
            <a:r>
              <a:rPr sz="1600" spc="-45" dirty="0">
                <a:solidFill>
                  <a:srgbClr val="FFFFFF"/>
                </a:solidFill>
                <a:latin typeface="Times New Roman"/>
                <a:cs typeface="Times New Roman"/>
              </a:rPr>
              <a:t> </a:t>
            </a:r>
            <a:r>
              <a:rPr sz="1600" spc="-15" dirty="0">
                <a:solidFill>
                  <a:srgbClr val="FFFFFF"/>
                </a:solidFill>
                <a:latin typeface="Times New Roman"/>
                <a:cs typeface="Times New Roman"/>
              </a:rPr>
              <a:t>Pharswan</a:t>
            </a:r>
            <a:r>
              <a:rPr sz="1600" spc="15" dirty="0">
                <a:solidFill>
                  <a:srgbClr val="FFFFFF"/>
                </a:solidFill>
                <a:latin typeface="Times New Roman"/>
                <a:cs typeface="Times New Roman"/>
              </a:rPr>
              <a:t> </a:t>
            </a:r>
            <a:r>
              <a:rPr sz="1600" spc="-15" dirty="0">
                <a:solidFill>
                  <a:srgbClr val="FFFFFF"/>
                </a:solidFill>
                <a:latin typeface="Times New Roman"/>
                <a:cs typeface="Times New Roman"/>
              </a:rPr>
              <a:t>@Delhi</a:t>
            </a:r>
            <a:r>
              <a:rPr sz="1600" spc="-10" dirty="0">
                <a:solidFill>
                  <a:srgbClr val="FFFFFF"/>
                </a:solidFill>
                <a:latin typeface="Times New Roman"/>
                <a:cs typeface="Times New Roman"/>
              </a:rPr>
              <a:t> </a:t>
            </a:r>
            <a:r>
              <a:rPr sz="1600" spc="-25" dirty="0">
                <a:solidFill>
                  <a:srgbClr val="FFFFFF"/>
                </a:solidFill>
                <a:latin typeface="Times New Roman"/>
                <a:cs typeface="Times New Roman"/>
              </a:rPr>
              <a:t>Technological</a:t>
            </a:r>
            <a:r>
              <a:rPr sz="1600" spc="25" dirty="0">
                <a:solidFill>
                  <a:srgbClr val="FFFFFF"/>
                </a:solidFill>
                <a:latin typeface="Times New Roman"/>
                <a:cs typeface="Times New Roman"/>
              </a:rPr>
              <a:t> </a:t>
            </a:r>
            <a:r>
              <a:rPr sz="1600" spc="-15" dirty="0">
                <a:solidFill>
                  <a:srgbClr val="FFFFFF"/>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22853" y="666056"/>
            <a:ext cx="11478260" cy="4182110"/>
            <a:chOff x="422853" y="666056"/>
            <a:chExt cx="11478260" cy="4182110"/>
          </a:xfrm>
        </p:grpSpPr>
        <p:pic>
          <p:nvPicPr>
            <p:cNvPr id="3" name="object 3"/>
            <p:cNvPicPr/>
            <p:nvPr/>
          </p:nvPicPr>
          <p:blipFill>
            <a:blip r:embed="rId2" cstate="print"/>
            <a:stretch>
              <a:fillRect/>
            </a:stretch>
          </p:blipFill>
          <p:spPr>
            <a:xfrm>
              <a:off x="422853" y="666056"/>
              <a:ext cx="4394579" cy="2088565"/>
            </a:xfrm>
            <a:prstGeom prst="rect">
              <a:avLst/>
            </a:prstGeom>
          </p:spPr>
        </p:pic>
        <p:pic>
          <p:nvPicPr>
            <p:cNvPr id="4" name="object 4"/>
            <p:cNvPicPr/>
            <p:nvPr/>
          </p:nvPicPr>
          <p:blipFill>
            <a:blip r:embed="rId3" cstate="print"/>
            <a:stretch>
              <a:fillRect/>
            </a:stretch>
          </p:blipFill>
          <p:spPr>
            <a:xfrm>
              <a:off x="3514344" y="1676400"/>
              <a:ext cx="8386572" cy="3171444"/>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4373" y="216753"/>
            <a:ext cx="9188484" cy="65498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
        <p:nvSpPr>
          <p:cNvPr id="2" name="object 2"/>
          <p:cNvSpPr txBox="1">
            <a:spLocks noGrp="1"/>
          </p:cNvSpPr>
          <p:nvPr>
            <p:ph type="title"/>
          </p:nvPr>
        </p:nvSpPr>
        <p:spPr>
          <a:xfrm>
            <a:off x="362204" y="408559"/>
            <a:ext cx="3237865" cy="452120"/>
          </a:xfrm>
          <a:prstGeom prst="rect">
            <a:avLst/>
          </a:prstGeom>
        </p:spPr>
        <p:txBody>
          <a:bodyPr vert="horz" wrap="square" lIns="0" tIns="12065" rIns="0" bIns="0" rtlCol="0">
            <a:spAutoFit/>
          </a:bodyPr>
          <a:lstStyle/>
          <a:p>
            <a:pPr marL="12700">
              <a:lnSpc>
                <a:spcPct val="100000"/>
              </a:lnSpc>
              <a:spcBef>
                <a:spcPts val="95"/>
              </a:spcBef>
            </a:pPr>
            <a:r>
              <a:rPr sz="2800" spc="-20" dirty="0"/>
              <a:t>Unsupervised</a:t>
            </a:r>
            <a:r>
              <a:rPr sz="2800" spc="-95" dirty="0"/>
              <a:t> </a:t>
            </a:r>
            <a:r>
              <a:rPr sz="2800" spc="-20" dirty="0"/>
              <a:t>Learning</a:t>
            </a:r>
            <a:endParaRPr sz="2800"/>
          </a:p>
        </p:txBody>
      </p:sp>
      <p:sp>
        <p:nvSpPr>
          <p:cNvPr id="3" name="object 3"/>
          <p:cNvSpPr txBox="1"/>
          <p:nvPr/>
        </p:nvSpPr>
        <p:spPr>
          <a:xfrm>
            <a:off x="362204" y="1117472"/>
            <a:ext cx="11541125" cy="3317875"/>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Calibri Light"/>
                <a:cs typeface="Calibri Light"/>
              </a:rPr>
              <a:t>Unsupervised</a:t>
            </a:r>
            <a:r>
              <a:rPr sz="1800" spc="229" dirty="0">
                <a:latin typeface="Calibri Light"/>
                <a:cs typeface="Calibri Light"/>
              </a:rPr>
              <a:t> </a:t>
            </a:r>
            <a:r>
              <a:rPr sz="1800" dirty="0">
                <a:latin typeface="Calibri Light"/>
                <a:cs typeface="Calibri Light"/>
              </a:rPr>
              <a:t>learning</a:t>
            </a:r>
            <a:r>
              <a:rPr sz="1800" spc="220" dirty="0">
                <a:latin typeface="Calibri Light"/>
                <a:cs typeface="Calibri Light"/>
              </a:rPr>
              <a:t> </a:t>
            </a:r>
            <a:r>
              <a:rPr sz="1800" spc="-15" dirty="0">
                <a:latin typeface="Calibri Light"/>
                <a:cs typeface="Calibri Light"/>
              </a:rPr>
              <a:t>involves</a:t>
            </a:r>
            <a:r>
              <a:rPr sz="1800" spc="215" dirty="0">
                <a:latin typeface="Calibri Light"/>
                <a:cs typeface="Calibri Light"/>
              </a:rPr>
              <a:t> </a:t>
            </a:r>
            <a:r>
              <a:rPr sz="1800" dirty="0">
                <a:latin typeface="Calibri Light"/>
                <a:cs typeface="Calibri Light"/>
              </a:rPr>
              <a:t>finding</a:t>
            </a:r>
            <a:r>
              <a:rPr sz="1800" spc="225" dirty="0">
                <a:latin typeface="Calibri Light"/>
                <a:cs typeface="Calibri Light"/>
              </a:rPr>
              <a:t> </a:t>
            </a:r>
            <a:r>
              <a:rPr sz="1800" dirty="0">
                <a:latin typeface="Calibri Light"/>
                <a:cs typeface="Calibri Light"/>
              </a:rPr>
              <a:t>hidden</a:t>
            </a:r>
            <a:r>
              <a:rPr sz="1800" spc="220" dirty="0">
                <a:latin typeface="Calibri Light"/>
                <a:cs typeface="Calibri Light"/>
              </a:rPr>
              <a:t> </a:t>
            </a:r>
            <a:r>
              <a:rPr sz="1800" spc="-10" dirty="0">
                <a:latin typeface="Calibri Light"/>
                <a:cs typeface="Calibri Light"/>
              </a:rPr>
              <a:t>patterns</a:t>
            </a:r>
            <a:r>
              <a:rPr sz="1800" spc="215" dirty="0">
                <a:latin typeface="Calibri Light"/>
                <a:cs typeface="Calibri Light"/>
              </a:rPr>
              <a:t> </a:t>
            </a:r>
            <a:r>
              <a:rPr sz="1800" spc="-5" dirty="0">
                <a:latin typeface="Calibri Light"/>
                <a:cs typeface="Calibri Light"/>
              </a:rPr>
              <a:t>or</a:t>
            </a:r>
            <a:r>
              <a:rPr sz="1800" spc="215" dirty="0">
                <a:latin typeface="Calibri Light"/>
                <a:cs typeface="Calibri Light"/>
              </a:rPr>
              <a:t> </a:t>
            </a:r>
            <a:r>
              <a:rPr sz="1800" spc="-5" dirty="0">
                <a:latin typeface="Calibri Light"/>
                <a:cs typeface="Calibri Light"/>
              </a:rPr>
              <a:t>intrinsic</a:t>
            </a:r>
            <a:r>
              <a:rPr sz="1800" spc="225" dirty="0">
                <a:latin typeface="Calibri Light"/>
                <a:cs typeface="Calibri Light"/>
              </a:rPr>
              <a:t> </a:t>
            </a:r>
            <a:r>
              <a:rPr sz="1800" spc="-10" dirty="0">
                <a:latin typeface="Calibri Light"/>
                <a:cs typeface="Calibri Light"/>
              </a:rPr>
              <a:t>structures</a:t>
            </a:r>
            <a:r>
              <a:rPr sz="1800" spc="220" dirty="0">
                <a:latin typeface="Calibri Light"/>
                <a:cs typeface="Calibri Light"/>
              </a:rPr>
              <a:t> </a:t>
            </a:r>
            <a:r>
              <a:rPr sz="1800" spc="-5" dirty="0">
                <a:latin typeface="Calibri Light"/>
                <a:cs typeface="Calibri Light"/>
              </a:rPr>
              <a:t>in</a:t>
            </a:r>
            <a:r>
              <a:rPr sz="1800" spc="225" dirty="0">
                <a:latin typeface="Calibri Light"/>
                <a:cs typeface="Calibri Light"/>
              </a:rPr>
              <a:t> </a:t>
            </a:r>
            <a:r>
              <a:rPr sz="1800" dirty="0">
                <a:latin typeface="Calibri Light"/>
                <a:cs typeface="Calibri Light"/>
              </a:rPr>
              <a:t>input</a:t>
            </a:r>
            <a:r>
              <a:rPr sz="1800" spc="210" dirty="0">
                <a:latin typeface="Calibri Light"/>
                <a:cs typeface="Calibri Light"/>
              </a:rPr>
              <a:t> </a:t>
            </a:r>
            <a:r>
              <a:rPr sz="1800" spc="-10" dirty="0">
                <a:latin typeface="Calibri Light"/>
                <a:cs typeface="Calibri Light"/>
              </a:rPr>
              <a:t>data</a:t>
            </a:r>
            <a:r>
              <a:rPr sz="1800" spc="215" dirty="0">
                <a:latin typeface="Calibri Light"/>
                <a:cs typeface="Calibri Light"/>
              </a:rPr>
              <a:t> </a:t>
            </a:r>
            <a:r>
              <a:rPr sz="1800" spc="-5" dirty="0">
                <a:latin typeface="Calibri Light"/>
                <a:cs typeface="Calibri Light"/>
              </a:rPr>
              <a:t>that</a:t>
            </a:r>
            <a:r>
              <a:rPr sz="1800" spc="220" dirty="0">
                <a:latin typeface="Calibri Light"/>
                <a:cs typeface="Calibri Light"/>
              </a:rPr>
              <a:t> </a:t>
            </a:r>
            <a:r>
              <a:rPr sz="1800" spc="-5" dirty="0">
                <a:latin typeface="Calibri Light"/>
                <a:cs typeface="Calibri Light"/>
              </a:rPr>
              <a:t>is</a:t>
            </a:r>
            <a:r>
              <a:rPr sz="1800" spc="225" dirty="0">
                <a:latin typeface="Calibri Light"/>
                <a:cs typeface="Calibri Light"/>
              </a:rPr>
              <a:t> </a:t>
            </a:r>
            <a:r>
              <a:rPr sz="1800" dirty="0">
                <a:latin typeface="Calibri Light"/>
                <a:cs typeface="Calibri Light"/>
              </a:rPr>
              <a:t>not</a:t>
            </a:r>
            <a:r>
              <a:rPr sz="1800" spc="220" dirty="0">
                <a:latin typeface="Calibri Light"/>
                <a:cs typeface="Calibri Light"/>
              </a:rPr>
              <a:t> </a:t>
            </a:r>
            <a:r>
              <a:rPr sz="1800" spc="-5" dirty="0">
                <a:latin typeface="Calibri Light"/>
                <a:cs typeface="Calibri Light"/>
              </a:rPr>
              <a:t>labeled.</a:t>
            </a:r>
            <a:r>
              <a:rPr sz="1800" spc="225" dirty="0">
                <a:latin typeface="Calibri Light"/>
                <a:cs typeface="Calibri Light"/>
              </a:rPr>
              <a:t> </a:t>
            </a:r>
            <a:r>
              <a:rPr sz="1800" dirty="0">
                <a:latin typeface="Calibri Light"/>
                <a:cs typeface="Calibri Light"/>
              </a:rPr>
              <a:t>The</a:t>
            </a:r>
            <a:r>
              <a:rPr sz="1800" spc="210" dirty="0">
                <a:latin typeface="Calibri Light"/>
                <a:cs typeface="Calibri Light"/>
              </a:rPr>
              <a:t> </a:t>
            </a:r>
            <a:r>
              <a:rPr sz="1800" dirty="0">
                <a:latin typeface="Calibri Light"/>
                <a:cs typeface="Calibri Light"/>
              </a:rPr>
              <a:t>model </a:t>
            </a:r>
            <a:r>
              <a:rPr sz="1800" spc="-395" dirty="0">
                <a:latin typeface="Calibri Light"/>
                <a:cs typeface="Calibri Light"/>
              </a:rPr>
              <a:t> </a:t>
            </a:r>
            <a:r>
              <a:rPr sz="1800" dirty="0">
                <a:latin typeface="Calibri Light"/>
                <a:cs typeface="Calibri Light"/>
              </a:rPr>
              <a:t>tries</a:t>
            </a:r>
            <a:r>
              <a:rPr sz="1800" spc="5" dirty="0">
                <a:latin typeface="Calibri Light"/>
                <a:cs typeface="Calibri Light"/>
              </a:rPr>
              <a:t> </a:t>
            </a:r>
            <a:r>
              <a:rPr sz="1800" spc="-10" dirty="0">
                <a:latin typeface="Calibri Light"/>
                <a:cs typeface="Calibri Light"/>
              </a:rPr>
              <a:t>to</a:t>
            </a:r>
            <a:r>
              <a:rPr sz="1800" spc="-5" dirty="0">
                <a:latin typeface="Calibri Light"/>
                <a:cs typeface="Calibri Light"/>
              </a:rPr>
              <a:t> </a:t>
            </a:r>
            <a:r>
              <a:rPr sz="1800" dirty="0">
                <a:latin typeface="Calibri Light"/>
                <a:cs typeface="Calibri Light"/>
              </a:rPr>
              <a:t>learn</a:t>
            </a:r>
            <a:r>
              <a:rPr sz="1800" spc="15" dirty="0">
                <a:latin typeface="Calibri Light"/>
                <a:cs typeface="Calibri Light"/>
              </a:rPr>
              <a:t> </a:t>
            </a:r>
            <a:r>
              <a:rPr sz="1800" dirty="0">
                <a:latin typeface="Calibri Light"/>
                <a:cs typeface="Calibri Light"/>
              </a:rPr>
              <a:t>the</a:t>
            </a:r>
            <a:r>
              <a:rPr sz="1800" spc="-5" dirty="0">
                <a:latin typeface="Calibri Light"/>
                <a:cs typeface="Calibri Light"/>
              </a:rPr>
              <a:t> </a:t>
            </a:r>
            <a:r>
              <a:rPr sz="1800" spc="-10" dirty="0">
                <a:latin typeface="Calibri Light"/>
                <a:cs typeface="Calibri Light"/>
              </a:rPr>
              <a:t>structure</a:t>
            </a:r>
            <a:r>
              <a:rPr sz="1800" spc="10" dirty="0">
                <a:latin typeface="Calibri Light"/>
                <a:cs typeface="Calibri Light"/>
              </a:rPr>
              <a:t> </a:t>
            </a:r>
            <a:r>
              <a:rPr sz="1800" spc="-5" dirty="0">
                <a:latin typeface="Calibri Light"/>
                <a:cs typeface="Calibri Light"/>
              </a:rPr>
              <a:t>or</a:t>
            </a:r>
            <a:r>
              <a:rPr sz="1800" dirty="0">
                <a:latin typeface="Calibri Light"/>
                <a:cs typeface="Calibri Light"/>
              </a:rPr>
              <a:t> </a:t>
            </a:r>
            <a:r>
              <a:rPr sz="1800" spc="-5" dirty="0">
                <a:latin typeface="Calibri Light"/>
                <a:cs typeface="Calibri Light"/>
              </a:rPr>
              <a:t>distribution</a:t>
            </a:r>
            <a:r>
              <a:rPr sz="1800" spc="35" dirty="0">
                <a:latin typeface="Calibri Light"/>
                <a:cs typeface="Calibri Light"/>
              </a:rPr>
              <a:t> </a:t>
            </a:r>
            <a:r>
              <a:rPr sz="1800" spc="-5" dirty="0">
                <a:latin typeface="Calibri Light"/>
                <a:cs typeface="Calibri Light"/>
              </a:rPr>
              <a:t>of</a:t>
            </a:r>
            <a:r>
              <a:rPr sz="1800" dirty="0">
                <a:latin typeface="Calibri Light"/>
                <a:cs typeface="Calibri Light"/>
              </a:rPr>
              <a:t> the</a:t>
            </a:r>
            <a:r>
              <a:rPr sz="1800" spc="-5" dirty="0">
                <a:latin typeface="Calibri Light"/>
                <a:cs typeface="Calibri Light"/>
              </a:rPr>
              <a:t> </a:t>
            </a:r>
            <a:r>
              <a:rPr sz="1800" spc="-10" dirty="0">
                <a:latin typeface="Calibri Light"/>
                <a:cs typeface="Calibri Light"/>
              </a:rPr>
              <a:t>data</a:t>
            </a:r>
            <a:r>
              <a:rPr sz="1800" spc="5" dirty="0">
                <a:latin typeface="Calibri Light"/>
                <a:cs typeface="Calibri Light"/>
              </a:rPr>
              <a:t> </a:t>
            </a:r>
            <a:r>
              <a:rPr sz="1800" spc="-5" dirty="0">
                <a:latin typeface="Calibri Light"/>
                <a:cs typeface="Calibri Light"/>
              </a:rPr>
              <a:t>without</a:t>
            </a:r>
            <a:r>
              <a:rPr sz="1800" spc="10" dirty="0">
                <a:latin typeface="Calibri Light"/>
                <a:cs typeface="Calibri Light"/>
              </a:rPr>
              <a:t> </a:t>
            </a:r>
            <a:r>
              <a:rPr sz="1800" spc="-15" dirty="0">
                <a:latin typeface="Calibri Light"/>
                <a:cs typeface="Calibri Light"/>
              </a:rPr>
              <a:t>any</a:t>
            </a:r>
            <a:r>
              <a:rPr sz="1800" dirty="0">
                <a:latin typeface="Calibri Light"/>
                <a:cs typeface="Calibri Light"/>
              </a:rPr>
              <a:t> supervision.</a:t>
            </a:r>
            <a:endParaRPr sz="1800">
              <a:latin typeface="Calibri Light"/>
              <a:cs typeface="Calibri Light"/>
            </a:endParaRPr>
          </a:p>
          <a:p>
            <a:pPr>
              <a:lnSpc>
                <a:spcPct val="100000"/>
              </a:lnSpc>
              <a:spcBef>
                <a:spcPts val="20"/>
              </a:spcBef>
            </a:pPr>
            <a:endParaRPr sz="1750">
              <a:latin typeface="Calibri Light"/>
              <a:cs typeface="Calibri Light"/>
            </a:endParaRPr>
          </a:p>
          <a:p>
            <a:pPr marL="93345" indent="-81280">
              <a:lnSpc>
                <a:spcPct val="100000"/>
              </a:lnSpc>
              <a:buSzPct val="94444"/>
              <a:buFont typeface="Arial MT"/>
              <a:buChar char="•"/>
              <a:tabLst>
                <a:tab pos="93980" algn="l"/>
              </a:tabLst>
            </a:pPr>
            <a:r>
              <a:rPr sz="1800" spc="-20" dirty="0">
                <a:solidFill>
                  <a:srgbClr val="00AF50"/>
                </a:solidFill>
                <a:latin typeface="Calibri Light"/>
                <a:cs typeface="Calibri Light"/>
              </a:rPr>
              <a:t>Clustering:</a:t>
            </a:r>
            <a:endParaRPr sz="1800">
              <a:latin typeface="Calibri Light"/>
              <a:cs typeface="Calibri Light"/>
            </a:endParaRPr>
          </a:p>
          <a:p>
            <a:pPr marL="756285" lvl="1" indent="-287020">
              <a:lnSpc>
                <a:spcPct val="100000"/>
              </a:lnSpc>
              <a:buFont typeface="Arial MT"/>
              <a:buChar char="•"/>
              <a:tabLst>
                <a:tab pos="756285" algn="l"/>
                <a:tab pos="756920" algn="l"/>
              </a:tabLst>
            </a:pPr>
            <a:r>
              <a:rPr sz="1800" spc="-15" dirty="0">
                <a:latin typeface="Calibri Light"/>
                <a:cs typeface="Calibri Light"/>
              </a:rPr>
              <a:t>Objective:</a:t>
            </a:r>
            <a:r>
              <a:rPr sz="1800" spc="-30" dirty="0">
                <a:latin typeface="Calibri Light"/>
                <a:cs typeface="Calibri Light"/>
              </a:rPr>
              <a:t> </a:t>
            </a:r>
            <a:r>
              <a:rPr sz="1800" spc="-10" dirty="0">
                <a:latin typeface="Calibri Light"/>
                <a:cs typeface="Calibri Light"/>
              </a:rPr>
              <a:t>Group</a:t>
            </a:r>
            <a:r>
              <a:rPr sz="1800" spc="15" dirty="0">
                <a:latin typeface="Calibri Light"/>
                <a:cs typeface="Calibri Light"/>
              </a:rPr>
              <a:t> </a:t>
            </a:r>
            <a:r>
              <a:rPr sz="1800" dirty="0">
                <a:latin typeface="Calibri Light"/>
                <a:cs typeface="Calibri Light"/>
              </a:rPr>
              <a:t>similar</a:t>
            </a:r>
            <a:r>
              <a:rPr sz="1800" spc="15" dirty="0">
                <a:latin typeface="Calibri Light"/>
                <a:cs typeface="Calibri Light"/>
              </a:rPr>
              <a:t> </a:t>
            </a:r>
            <a:r>
              <a:rPr sz="1800" spc="-10" dirty="0">
                <a:latin typeface="Calibri Light"/>
                <a:cs typeface="Calibri Light"/>
              </a:rPr>
              <a:t>data</a:t>
            </a:r>
            <a:r>
              <a:rPr sz="1800" spc="-5" dirty="0">
                <a:latin typeface="Calibri Light"/>
                <a:cs typeface="Calibri Light"/>
              </a:rPr>
              <a:t> points</a:t>
            </a:r>
            <a:r>
              <a:rPr sz="1800" spc="5" dirty="0">
                <a:latin typeface="Calibri Light"/>
                <a:cs typeface="Calibri Light"/>
              </a:rPr>
              <a:t> </a:t>
            </a:r>
            <a:r>
              <a:rPr sz="1800" spc="-10" dirty="0">
                <a:latin typeface="Calibri Light"/>
                <a:cs typeface="Calibri Light"/>
              </a:rPr>
              <a:t>together</a:t>
            </a:r>
            <a:r>
              <a:rPr sz="1800" spc="15" dirty="0">
                <a:latin typeface="Calibri Light"/>
                <a:cs typeface="Calibri Light"/>
              </a:rPr>
              <a:t> </a:t>
            </a:r>
            <a:r>
              <a:rPr sz="1800" dirty="0">
                <a:latin typeface="Calibri Light"/>
                <a:cs typeface="Calibri Light"/>
              </a:rPr>
              <a:t>based</a:t>
            </a:r>
            <a:r>
              <a:rPr sz="1800" spc="15" dirty="0">
                <a:latin typeface="Calibri Light"/>
                <a:cs typeface="Calibri Light"/>
              </a:rPr>
              <a:t> </a:t>
            </a:r>
            <a:r>
              <a:rPr sz="1800" spc="-5" dirty="0">
                <a:latin typeface="Calibri Light"/>
                <a:cs typeface="Calibri Light"/>
              </a:rPr>
              <a:t>on</a:t>
            </a:r>
            <a:r>
              <a:rPr sz="1800" spc="10" dirty="0">
                <a:latin typeface="Calibri Light"/>
                <a:cs typeface="Calibri Light"/>
              </a:rPr>
              <a:t> </a:t>
            </a:r>
            <a:r>
              <a:rPr sz="1800" dirty="0">
                <a:latin typeface="Calibri Light"/>
                <a:cs typeface="Calibri Light"/>
              </a:rPr>
              <a:t>some</a:t>
            </a:r>
            <a:r>
              <a:rPr sz="1800" spc="-5" dirty="0">
                <a:latin typeface="Calibri Light"/>
                <a:cs typeface="Calibri Light"/>
              </a:rPr>
              <a:t> notion</a:t>
            </a:r>
            <a:r>
              <a:rPr sz="1800" spc="5" dirty="0">
                <a:latin typeface="Calibri Light"/>
                <a:cs typeface="Calibri Light"/>
              </a:rPr>
              <a:t> </a:t>
            </a:r>
            <a:r>
              <a:rPr sz="1800" spc="-5" dirty="0">
                <a:latin typeface="Calibri Light"/>
                <a:cs typeface="Calibri Light"/>
              </a:rPr>
              <a:t>of</a:t>
            </a:r>
            <a:r>
              <a:rPr sz="1800" spc="15" dirty="0">
                <a:latin typeface="Calibri Light"/>
                <a:cs typeface="Calibri Light"/>
              </a:rPr>
              <a:t> </a:t>
            </a:r>
            <a:r>
              <a:rPr sz="1800" spc="-15" dirty="0">
                <a:latin typeface="Calibri Light"/>
                <a:cs typeface="Calibri Light"/>
              </a:rPr>
              <a:t>similarity.</a:t>
            </a:r>
            <a:endParaRPr sz="1800">
              <a:latin typeface="Calibri Light"/>
              <a:cs typeface="Calibri Light"/>
            </a:endParaRPr>
          </a:p>
          <a:p>
            <a:pPr marL="756285" lvl="1" indent="-287020">
              <a:lnSpc>
                <a:spcPct val="100000"/>
              </a:lnSpc>
              <a:buFont typeface="Arial MT"/>
              <a:buChar char="•"/>
              <a:tabLst>
                <a:tab pos="756285" algn="l"/>
                <a:tab pos="756920" algn="l"/>
              </a:tabLst>
            </a:pPr>
            <a:r>
              <a:rPr sz="1800" spc="-20" dirty="0">
                <a:latin typeface="Calibri Light"/>
                <a:cs typeface="Calibri Light"/>
              </a:rPr>
              <a:t>Example:</a:t>
            </a:r>
            <a:r>
              <a:rPr sz="1800" spc="-25" dirty="0">
                <a:latin typeface="Calibri Light"/>
                <a:cs typeface="Calibri Light"/>
              </a:rPr>
              <a:t> </a:t>
            </a:r>
            <a:r>
              <a:rPr sz="1800" spc="-10" dirty="0">
                <a:latin typeface="Calibri Light"/>
                <a:cs typeface="Calibri Light"/>
              </a:rPr>
              <a:t>Customer</a:t>
            </a:r>
            <a:r>
              <a:rPr sz="1800" spc="25" dirty="0">
                <a:latin typeface="Calibri Light"/>
                <a:cs typeface="Calibri Light"/>
              </a:rPr>
              <a:t> </a:t>
            </a:r>
            <a:r>
              <a:rPr sz="1800" spc="-10" dirty="0">
                <a:latin typeface="Calibri Light"/>
                <a:cs typeface="Calibri Light"/>
              </a:rPr>
              <a:t>segmentation,</a:t>
            </a:r>
            <a:r>
              <a:rPr sz="1800" spc="10" dirty="0">
                <a:latin typeface="Calibri Light"/>
                <a:cs typeface="Calibri Light"/>
              </a:rPr>
              <a:t> </a:t>
            </a:r>
            <a:r>
              <a:rPr sz="1800" spc="-10" dirty="0">
                <a:latin typeface="Calibri Light"/>
                <a:cs typeface="Calibri Light"/>
              </a:rPr>
              <a:t>grouping</a:t>
            </a:r>
            <a:r>
              <a:rPr sz="1800" spc="40" dirty="0">
                <a:latin typeface="Calibri Light"/>
                <a:cs typeface="Calibri Light"/>
              </a:rPr>
              <a:t> </a:t>
            </a:r>
            <a:r>
              <a:rPr sz="1800" dirty="0">
                <a:latin typeface="Calibri Light"/>
                <a:cs typeface="Calibri Light"/>
              </a:rPr>
              <a:t>similar</a:t>
            </a:r>
            <a:r>
              <a:rPr sz="1800" spc="25" dirty="0">
                <a:latin typeface="Calibri Light"/>
                <a:cs typeface="Calibri Light"/>
              </a:rPr>
              <a:t> </a:t>
            </a:r>
            <a:r>
              <a:rPr sz="1800" spc="-5" dirty="0">
                <a:latin typeface="Calibri Light"/>
                <a:cs typeface="Calibri Light"/>
              </a:rPr>
              <a:t>documents.</a:t>
            </a:r>
            <a:endParaRPr sz="1800">
              <a:latin typeface="Calibri Light"/>
              <a:cs typeface="Calibri Light"/>
            </a:endParaRPr>
          </a:p>
          <a:p>
            <a:pPr marL="756285" lvl="1" indent="-287020">
              <a:lnSpc>
                <a:spcPct val="100000"/>
              </a:lnSpc>
              <a:spcBef>
                <a:spcPts val="5"/>
              </a:spcBef>
              <a:buFont typeface="Arial MT"/>
              <a:buChar char="•"/>
              <a:tabLst>
                <a:tab pos="756285" algn="l"/>
                <a:tab pos="756920" algn="l"/>
              </a:tabLst>
            </a:pPr>
            <a:r>
              <a:rPr sz="1800" spc="-15" dirty="0">
                <a:latin typeface="Calibri Light"/>
                <a:cs typeface="Calibri Light"/>
              </a:rPr>
              <a:t>Algorithms:</a:t>
            </a:r>
            <a:r>
              <a:rPr sz="1800" spc="-25" dirty="0">
                <a:latin typeface="Calibri Light"/>
                <a:cs typeface="Calibri Light"/>
              </a:rPr>
              <a:t> </a:t>
            </a:r>
            <a:r>
              <a:rPr sz="1800" spc="-5" dirty="0">
                <a:latin typeface="Calibri Light"/>
                <a:cs typeface="Calibri Light"/>
              </a:rPr>
              <a:t>k-Means,</a:t>
            </a:r>
            <a:r>
              <a:rPr sz="1800" spc="10" dirty="0">
                <a:latin typeface="Calibri Light"/>
                <a:cs typeface="Calibri Light"/>
              </a:rPr>
              <a:t> </a:t>
            </a:r>
            <a:r>
              <a:rPr sz="1800" spc="-10" dirty="0">
                <a:latin typeface="Calibri Light"/>
                <a:cs typeface="Calibri Light"/>
              </a:rPr>
              <a:t>Hierarchical</a:t>
            </a:r>
            <a:r>
              <a:rPr sz="1800" dirty="0">
                <a:latin typeface="Calibri Light"/>
                <a:cs typeface="Calibri Light"/>
              </a:rPr>
              <a:t> </a:t>
            </a:r>
            <a:r>
              <a:rPr sz="1800" spc="-10" dirty="0">
                <a:latin typeface="Calibri Light"/>
                <a:cs typeface="Calibri Light"/>
              </a:rPr>
              <a:t>Clustering,</a:t>
            </a:r>
            <a:r>
              <a:rPr sz="1800" spc="40" dirty="0">
                <a:latin typeface="Calibri Light"/>
                <a:cs typeface="Calibri Light"/>
              </a:rPr>
              <a:t> </a:t>
            </a:r>
            <a:r>
              <a:rPr sz="1800" spc="-5" dirty="0">
                <a:latin typeface="Calibri Light"/>
                <a:cs typeface="Calibri Light"/>
              </a:rPr>
              <a:t>DBSCAN,</a:t>
            </a:r>
            <a:r>
              <a:rPr sz="1800" dirty="0">
                <a:latin typeface="Calibri Light"/>
                <a:cs typeface="Calibri Light"/>
              </a:rPr>
              <a:t> </a:t>
            </a:r>
            <a:r>
              <a:rPr sz="1800" spc="-5" dirty="0">
                <a:latin typeface="Calibri Light"/>
                <a:cs typeface="Calibri Light"/>
              </a:rPr>
              <a:t>Gaussian</a:t>
            </a:r>
            <a:r>
              <a:rPr sz="1800" spc="30" dirty="0">
                <a:latin typeface="Calibri Light"/>
                <a:cs typeface="Calibri Light"/>
              </a:rPr>
              <a:t> </a:t>
            </a:r>
            <a:r>
              <a:rPr sz="1800" spc="-5" dirty="0">
                <a:latin typeface="Calibri Light"/>
                <a:cs typeface="Calibri Light"/>
              </a:rPr>
              <a:t>Mixture</a:t>
            </a:r>
            <a:r>
              <a:rPr sz="1800" spc="10" dirty="0">
                <a:latin typeface="Calibri Light"/>
                <a:cs typeface="Calibri Light"/>
              </a:rPr>
              <a:t> </a:t>
            </a:r>
            <a:r>
              <a:rPr sz="1800" dirty="0">
                <a:latin typeface="Calibri Light"/>
                <a:cs typeface="Calibri Light"/>
              </a:rPr>
              <a:t>Models</a:t>
            </a:r>
            <a:r>
              <a:rPr sz="1800" spc="15" dirty="0">
                <a:latin typeface="Calibri Light"/>
                <a:cs typeface="Calibri Light"/>
              </a:rPr>
              <a:t> </a:t>
            </a:r>
            <a:r>
              <a:rPr sz="1800" dirty="0">
                <a:latin typeface="Calibri Light"/>
                <a:cs typeface="Calibri Light"/>
              </a:rPr>
              <a:t>(GMM).</a:t>
            </a:r>
            <a:endParaRPr sz="1800">
              <a:latin typeface="Calibri Light"/>
              <a:cs typeface="Calibri Light"/>
            </a:endParaRPr>
          </a:p>
          <a:p>
            <a:pPr lvl="1">
              <a:lnSpc>
                <a:spcPct val="100000"/>
              </a:lnSpc>
              <a:spcBef>
                <a:spcPts val="25"/>
              </a:spcBef>
              <a:buFont typeface="Arial MT"/>
              <a:buChar char="•"/>
            </a:pPr>
            <a:endParaRPr sz="1750">
              <a:latin typeface="Calibri Light"/>
              <a:cs typeface="Calibri Light"/>
            </a:endParaRPr>
          </a:p>
          <a:p>
            <a:pPr marL="12700">
              <a:lnSpc>
                <a:spcPct val="100000"/>
              </a:lnSpc>
            </a:pPr>
            <a:r>
              <a:rPr sz="1800" spc="-10" dirty="0">
                <a:solidFill>
                  <a:srgbClr val="00AF50"/>
                </a:solidFill>
                <a:latin typeface="Calibri Light"/>
                <a:cs typeface="Calibri Light"/>
              </a:rPr>
              <a:t>Anomaly</a:t>
            </a:r>
            <a:r>
              <a:rPr sz="1800" spc="-85" dirty="0">
                <a:solidFill>
                  <a:srgbClr val="00AF50"/>
                </a:solidFill>
                <a:latin typeface="Calibri Light"/>
                <a:cs typeface="Calibri Light"/>
              </a:rPr>
              <a:t> </a:t>
            </a:r>
            <a:r>
              <a:rPr sz="1800" spc="-20" dirty="0">
                <a:solidFill>
                  <a:srgbClr val="00AF50"/>
                </a:solidFill>
                <a:latin typeface="Calibri Light"/>
                <a:cs typeface="Calibri Light"/>
              </a:rPr>
              <a:t>Detection:</a:t>
            </a:r>
            <a:endParaRPr sz="1800">
              <a:latin typeface="Calibri Light"/>
              <a:cs typeface="Calibri Light"/>
            </a:endParaRPr>
          </a:p>
          <a:p>
            <a:pPr marL="299085" indent="-287020">
              <a:lnSpc>
                <a:spcPct val="100000"/>
              </a:lnSpc>
              <a:buFont typeface="Arial MT"/>
              <a:buChar char="•"/>
              <a:tabLst>
                <a:tab pos="299085" algn="l"/>
                <a:tab pos="299720" algn="l"/>
              </a:tabLst>
            </a:pPr>
            <a:r>
              <a:rPr sz="1800" spc="-15" dirty="0">
                <a:latin typeface="Calibri Light"/>
                <a:cs typeface="Calibri Light"/>
              </a:rPr>
              <a:t>Objective:</a:t>
            </a:r>
            <a:r>
              <a:rPr sz="1800" spc="-25" dirty="0">
                <a:latin typeface="Calibri Light"/>
                <a:cs typeface="Calibri Light"/>
              </a:rPr>
              <a:t> </a:t>
            </a:r>
            <a:r>
              <a:rPr sz="1800" spc="-5" dirty="0">
                <a:latin typeface="Calibri Light"/>
                <a:cs typeface="Calibri Light"/>
              </a:rPr>
              <a:t>Identify</a:t>
            </a:r>
            <a:r>
              <a:rPr sz="1800" spc="-10" dirty="0">
                <a:latin typeface="Calibri Light"/>
                <a:cs typeface="Calibri Light"/>
              </a:rPr>
              <a:t> </a:t>
            </a:r>
            <a:r>
              <a:rPr sz="1800" spc="-15" dirty="0">
                <a:latin typeface="Calibri Light"/>
                <a:cs typeface="Calibri Light"/>
              </a:rPr>
              <a:t>rare</a:t>
            </a:r>
            <a:r>
              <a:rPr sz="1800" dirty="0">
                <a:latin typeface="Calibri Light"/>
                <a:cs typeface="Calibri Light"/>
              </a:rPr>
              <a:t> </a:t>
            </a:r>
            <a:r>
              <a:rPr sz="1800" spc="-10" dirty="0">
                <a:latin typeface="Calibri Light"/>
                <a:cs typeface="Calibri Light"/>
              </a:rPr>
              <a:t>items,</a:t>
            </a:r>
            <a:r>
              <a:rPr sz="1800" spc="5" dirty="0">
                <a:latin typeface="Calibri Light"/>
                <a:cs typeface="Calibri Light"/>
              </a:rPr>
              <a:t> </a:t>
            </a:r>
            <a:r>
              <a:rPr sz="1800" spc="-10" dirty="0">
                <a:latin typeface="Calibri Light"/>
                <a:cs typeface="Calibri Light"/>
              </a:rPr>
              <a:t>events, </a:t>
            </a:r>
            <a:r>
              <a:rPr sz="1800" spc="-5" dirty="0">
                <a:latin typeface="Calibri Light"/>
                <a:cs typeface="Calibri Light"/>
              </a:rPr>
              <a:t>or</a:t>
            </a:r>
            <a:r>
              <a:rPr sz="1800" spc="15" dirty="0">
                <a:latin typeface="Calibri Light"/>
                <a:cs typeface="Calibri Light"/>
              </a:rPr>
              <a:t> </a:t>
            </a:r>
            <a:r>
              <a:rPr sz="1800" spc="-10" dirty="0">
                <a:latin typeface="Calibri Light"/>
                <a:cs typeface="Calibri Light"/>
              </a:rPr>
              <a:t>observations</a:t>
            </a:r>
            <a:r>
              <a:rPr sz="1800" spc="10" dirty="0">
                <a:latin typeface="Calibri Light"/>
                <a:cs typeface="Calibri Light"/>
              </a:rPr>
              <a:t> </a:t>
            </a:r>
            <a:r>
              <a:rPr sz="1800" spc="-5" dirty="0">
                <a:latin typeface="Calibri Light"/>
                <a:cs typeface="Calibri Light"/>
              </a:rPr>
              <a:t>that</a:t>
            </a:r>
            <a:r>
              <a:rPr sz="1800" spc="5" dirty="0">
                <a:latin typeface="Calibri Light"/>
                <a:cs typeface="Calibri Light"/>
              </a:rPr>
              <a:t> </a:t>
            </a:r>
            <a:r>
              <a:rPr sz="1800" dirty="0">
                <a:latin typeface="Calibri Light"/>
                <a:cs typeface="Calibri Light"/>
              </a:rPr>
              <a:t>do</a:t>
            </a:r>
            <a:r>
              <a:rPr sz="1800" spc="5" dirty="0">
                <a:latin typeface="Calibri Light"/>
                <a:cs typeface="Calibri Light"/>
              </a:rPr>
              <a:t> </a:t>
            </a:r>
            <a:r>
              <a:rPr sz="1800" spc="-5" dirty="0">
                <a:latin typeface="Calibri Light"/>
                <a:cs typeface="Calibri Light"/>
              </a:rPr>
              <a:t>not</a:t>
            </a:r>
            <a:r>
              <a:rPr sz="1800" spc="10" dirty="0">
                <a:latin typeface="Calibri Light"/>
                <a:cs typeface="Calibri Light"/>
              </a:rPr>
              <a:t> </a:t>
            </a:r>
            <a:r>
              <a:rPr sz="1800" spc="-15" dirty="0">
                <a:latin typeface="Calibri Light"/>
                <a:cs typeface="Calibri Light"/>
              </a:rPr>
              <a:t>conform</a:t>
            </a:r>
            <a:r>
              <a:rPr sz="1800" spc="5" dirty="0">
                <a:latin typeface="Calibri Light"/>
                <a:cs typeface="Calibri Light"/>
              </a:rPr>
              <a:t> </a:t>
            </a:r>
            <a:r>
              <a:rPr sz="1800" spc="-10" dirty="0">
                <a:latin typeface="Calibri Light"/>
                <a:cs typeface="Calibri Light"/>
              </a:rPr>
              <a:t>to</a:t>
            </a:r>
            <a:r>
              <a:rPr sz="1800" dirty="0">
                <a:latin typeface="Calibri Light"/>
                <a:cs typeface="Calibri Light"/>
              </a:rPr>
              <a:t> the </a:t>
            </a:r>
            <a:r>
              <a:rPr sz="1800" spc="-10" dirty="0">
                <a:latin typeface="Calibri Light"/>
                <a:cs typeface="Calibri Light"/>
              </a:rPr>
              <a:t>general</a:t>
            </a:r>
            <a:r>
              <a:rPr sz="1800" spc="35" dirty="0">
                <a:latin typeface="Calibri Light"/>
                <a:cs typeface="Calibri Light"/>
              </a:rPr>
              <a:t> </a:t>
            </a:r>
            <a:r>
              <a:rPr sz="1800" spc="-5" dirty="0">
                <a:latin typeface="Calibri Light"/>
                <a:cs typeface="Calibri Light"/>
              </a:rPr>
              <a:t>distribution</a:t>
            </a:r>
            <a:r>
              <a:rPr sz="1800" spc="25" dirty="0">
                <a:latin typeface="Calibri Light"/>
                <a:cs typeface="Calibri Light"/>
              </a:rPr>
              <a:t> </a:t>
            </a:r>
            <a:r>
              <a:rPr sz="1800" spc="-5" dirty="0">
                <a:latin typeface="Calibri Light"/>
                <a:cs typeface="Calibri Light"/>
              </a:rPr>
              <a:t>of</a:t>
            </a:r>
            <a:r>
              <a:rPr sz="1800" spc="10" dirty="0">
                <a:latin typeface="Calibri Light"/>
                <a:cs typeface="Calibri Light"/>
              </a:rPr>
              <a:t> </a:t>
            </a:r>
            <a:r>
              <a:rPr sz="1800" dirty="0">
                <a:latin typeface="Calibri Light"/>
                <a:cs typeface="Calibri Light"/>
              </a:rPr>
              <a:t>the </a:t>
            </a:r>
            <a:r>
              <a:rPr sz="1800" spc="-10" dirty="0">
                <a:latin typeface="Calibri Light"/>
                <a:cs typeface="Calibri Light"/>
              </a:rPr>
              <a:t>data.</a:t>
            </a:r>
            <a:endParaRPr sz="1800">
              <a:latin typeface="Calibri Light"/>
              <a:cs typeface="Calibri Light"/>
            </a:endParaRPr>
          </a:p>
          <a:p>
            <a:pPr marL="299085" indent="-287020">
              <a:lnSpc>
                <a:spcPct val="100000"/>
              </a:lnSpc>
              <a:buFont typeface="Arial MT"/>
              <a:buChar char="•"/>
              <a:tabLst>
                <a:tab pos="299085" algn="l"/>
                <a:tab pos="299720" algn="l"/>
              </a:tabLst>
            </a:pPr>
            <a:r>
              <a:rPr sz="1800" spc="-20" dirty="0">
                <a:latin typeface="Calibri Light"/>
                <a:cs typeface="Calibri Light"/>
              </a:rPr>
              <a:t>Example:</a:t>
            </a:r>
            <a:r>
              <a:rPr sz="1800" spc="-35" dirty="0">
                <a:latin typeface="Calibri Light"/>
                <a:cs typeface="Calibri Light"/>
              </a:rPr>
              <a:t> </a:t>
            </a:r>
            <a:r>
              <a:rPr sz="1800" spc="-10" dirty="0">
                <a:latin typeface="Calibri Light"/>
                <a:cs typeface="Calibri Light"/>
              </a:rPr>
              <a:t>Fraud</a:t>
            </a:r>
            <a:r>
              <a:rPr sz="1800" dirty="0">
                <a:latin typeface="Calibri Light"/>
                <a:cs typeface="Calibri Light"/>
              </a:rPr>
              <a:t> </a:t>
            </a:r>
            <a:r>
              <a:rPr sz="1800" spc="-10" dirty="0">
                <a:latin typeface="Calibri Light"/>
                <a:cs typeface="Calibri Light"/>
              </a:rPr>
              <a:t>detection,</a:t>
            </a:r>
            <a:r>
              <a:rPr sz="1800" dirty="0">
                <a:latin typeface="Calibri Light"/>
                <a:cs typeface="Calibri Light"/>
              </a:rPr>
              <a:t> </a:t>
            </a:r>
            <a:r>
              <a:rPr sz="1800" spc="-5" dirty="0">
                <a:latin typeface="Calibri Light"/>
                <a:cs typeface="Calibri Light"/>
              </a:rPr>
              <a:t>network </a:t>
            </a:r>
            <a:r>
              <a:rPr sz="1800" spc="-15" dirty="0">
                <a:latin typeface="Calibri Light"/>
                <a:cs typeface="Calibri Light"/>
              </a:rPr>
              <a:t>security.</a:t>
            </a:r>
            <a:endParaRPr sz="1800">
              <a:latin typeface="Calibri Light"/>
              <a:cs typeface="Calibri Light"/>
            </a:endParaRPr>
          </a:p>
          <a:p>
            <a:pPr marL="299085" indent="-287020">
              <a:lnSpc>
                <a:spcPct val="100000"/>
              </a:lnSpc>
              <a:buFont typeface="Arial MT"/>
              <a:buChar char="•"/>
              <a:tabLst>
                <a:tab pos="299085" algn="l"/>
                <a:tab pos="299720" algn="l"/>
              </a:tabLst>
            </a:pPr>
            <a:r>
              <a:rPr sz="1800" spc="-15" dirty="0">
                <a:latin typeface="Calibri Light"/>
                <a:cs typeface="Calibri Light"/>
              </a:rPr>
              <a:t>Algorithms:</a:t>
            </a:r>
            <a:r>
              <a:rPr sz="1800" spc="-35" dirty="0">
                <a:latin typeface="Calibri Light"/>
                <a:cs typeface="Calibri Light"/>
              </a:rPr>
              <a:t> </a:t>
            </a:r>
            <a:r>
              <a:rPr sz="1800" spc="-5" dirty="0">
                <a:latin typeface="Calibri Light"/>
                <a:cs typeface="Calibri Light"/>
              </a:rPr>
              <a:t>Isolation</a:t>
            </a:r>
            <a:r>
              <a:rPr sz="1800" spc="-10" dirty="0">
                <a:latin typeface="Calibri Light"/>
                <a:cs typeface="Calibri Light"/>
              </a:rPr>
              <a:t> </a:t>
            </a:r>
            <a:r>
              <a:rPr sz="1800" spc="-15" dirty="0">
                <a:latin typeface="Calibri Light"/>
                <a:cs typeface="Calibri Light"/>
              </a:rPr>
              <a:t>Forest,</a:t>
            </a:r>
            <a:r>
              <a:rPr sz="1800" dirty="0">
                <a:latin typeface="Calibri Light"/>
                <a:cs typeface="Calibri Light"/>
              </a:rPr>
              <a:t> </a:t>
            </a:r>
            <a:r>
              <a:rPr sz="1800" spc="-5" dirty="0">
                <a:latin typeface="Calibri Light"/>
                <a:cs typeface="Calibri Light"/>
              </a:rPr>
              <a:t>One-Class</a:t>
            </a:r>
            <a:r>
              <a:rPr sz="1800" spc="15" dirty="0">
                <a:latin typeface="Calibri Light"/>
                <a:cs typeface="Calibri Light"/>
              </a:rPr>
              <a:t> </a:t>
            </a:r>
            <a:r>
              <a:rPr sz="1800" spc="-10" dirty="0">
                <a:latin typeface="Calibri Light"/>
                <a:cs typeface="Calibri Light"/>
              </a:rPr>
              <a:t>SVM,</a:t>
            </a:r>
            <a:r>
              <a:rPr sz="1800" spc="10" dirty="0">
                <a:latin typeface="Calibri Light"/>
                <a:cs typeface="Calibri Light"/>
              </a:rPr>
              <a:t> </a:t>
            </a:r>
            <a:r>
              <a:rPr sz="1800" spc="-5" dirty="0">
                <a:latin typeface="Calibri Light"/>
                <a:cs typeface="Calibri Light"/>
              </a:rPr>
              <a:t>Auto</a:t>
            </a:r>
            <a:r>
              <a:rPr sz="1800" spc="-20" dirty="0">
                <a:latin typeface="Calibri Light"/>
                <a:cs typeface="Calibri Light"/>
              </a:rPr>
              <a:t> </a:t>
            </a:r>
            <a:r>
              <a:rPr sz="1800" spc="-10" dirty="0">
                <a:latin typeface="Calibri Light"/>
                <a:cs typeface="Calibri Light"/>
              </a:rPr>
              <a:t>encoders.</a:t>
            </a:r>
            <a:endParaRPr sz="1800">
              <a:latin typeface="Calibri Light"/>
              <a:cs typeface="Calibri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8258" y="482700"/>
            <a:ext cx="9460441" cy="5571400"/>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4631" y="120790"/>
            <a:ext cx="8892354" cy="6289153"/>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2912" y="9144"/>
            <a:ext cx="9013802" cy="6394649"/>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7783" y="91439"/>
            <a:ext cx="8778497" cy="6336791"/>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7783" y="119893"/>
            <a:ext cx="8960033" cy="6282430"/>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327" y="210311"/>
            <a:ext cx="8970264" cy="6210947"/>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7783" y="118204"/>
            <a:ext cx="8705088" cy="6249067"/>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2192000" cy="180340"/>
            <a:chOff x="0" y="6678168"/>
            <a:chExt cx="12192000" cy="18034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4"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pic>
          <p:nvPicPr>
            <p:cNvPr id="5" name="object 5"/>
            <p:cNvPicPr/>
            <p:nvPr/>
          </p:nvPicPr>
          <p:blipFill>
            <a:blip r:embed="rId2" cstate="print"/>
            <a:stretch>
              <a:fillRect/>
            </a:stretch>
          </p:blipFill>
          <p:spPr>
            <a:xfrm>
              <a:off x="0" y="6821423"/>
              <a:ext cx="12191999" cy="36573"/>
            </a:xfrm>
            <a:prstGeom prst="rect">
              <a:avLst/>
            </a:prstGeom>
          </p:spPr>
        </p:pic>
      </p:grpSp>
      <p:grpSp>
        <p:nvGrpSpPr>
          <p:cNvPr id="6" name="object 6"/>
          <p:cNvGrpSpPr/>
          <p:nvPr/>
        </p:nvGrpSpPr>
        <p:grpSpPr>
          <a:xfrm>
            <a:off x="423672" y="329184"/>
            <a:ext cx="11149330" cy="1816735"/>
            <a:chOff x="423672" y="329184"/>
            <a:chExt cx="11149330" cy="1816735"/>
          </a:xfrm>
        </p:grpSpPr>
        <p:pic>
          <p:nvPicPr>
            <p:cNvPr id="7" name="object 7"/>
            <p:cNvPicPr/>
            <p:nvPr/>
          </p:nvPicPr>
          <p:blipFill>
            <a:blip r:embed="rId3" cstate="print"/>
            <a:stretch>
              <a:fillRect/>
            </a:stretch>
          </p:blipFill>
          <p:spPr>
            <a:xfrm>
              <a:off x="423672" y="329184"/>
              <a:ext cx="11149030" cy="1691639"/>
            </a:xfrm>
            <a:prstGeom prst="rect">
              <a:avLst/>
            </a:prstGeom>
          </p:spPr>
        </p:pic>
        <p:sp>
          <p:nvSpPr>
            <p:cNvPr id="8" name="object 8"/>
            <p:cNvSpPr/>
            <p:nvPr/>
          </p:nvSpPr>
          <p:spPr>
            <a:xfrm>
              <a:off x="3785616" y="955547"/>
              <a:ext cx="1262380" cy="1161415"/>
            </a:xfrm>
            <a:custGeom>
              <a:avLst/>
              <a:gdLst/>
              <a:ahLst/>
              <a:cxnLst/>
              <a:rect l="l" t="t" r="r" b="b"/>
              <a:pathLst>
                <a:path w="1262379" h="1161414">
                  <a:moveTo>
                    <a:pt x="0" y="580643"/>
                  </a:moveTo>
                  <a:lnTo>
                    <a:pt x="1898" y="535267"/>
                  </a:lnTo>
                  <a:lnTo>
                    <a:pt x="7498" y="490846"/>
                  </a:lnTo>
                  <a:lnTo>
                    <a:pt x="16661" y="447509"/>
                  </a:lnTo>
                  <a:lnTo>
                    <a:pt x="29247" y="405385"/>
                  </a:lnTo>
                  <a:lnTo>
                    <a:pt x="45114" y="364604"/>
                  </a:lnTo>
                  <a:lnTo>
                    <a:pt x="64123" y="325294"/>
                  </a:lnTo>
                  <a:lnTo>
                    <a:pt x="86134" y="287584"/>
                  </a:lnTo>
                  <a:lnTo>
                    <a:pt x="111006" y="251604"/>
                  </a:lnTo>
                  <a:lnTo>
                    <a:pt x="138599" y="217483"/>
                  </a:lnTo>
                  <a:lnTo>
                    <a:pt x="168773" y="185349"/>
                  </a:lnTo>
                  <a:lnTo>
                    <a:pt x="201388" y="155333"/>
                  </a:lnTo>
                  <a:lnTo>
                    <a:pt x="236304" y="127562"/>
                  </a:lnTo>
                  <a:lnTo>
                    <a:pt x="273380" y="102167"/>
                  </a:lnTo>
                  <a:lnTo>
                    <a:pt x="312476" y="79276"/>
                  </a:lnTo>
                  <a:lnTo>
                    <a:pt x="353452" y="59018"/>
                  </a:lnTo>
                  <a:lnTo>
                    <a:pt x="396168" y="41522"/>
                  </a:lnTo>
                  <a:lnTo>
                    <a:pt x="440483" y="26918"/>
                  </a:lnTo>
                  <a:lnTo>
                    <a:pt x="486258" y="15335"/>
                  </a:lnTo>
                  <a:lnTo>
                    <a:pt x="533351" y="6901"/>
                  </a:lnTo>
                  <a:lnTo>
                    <a:pt x="581624" y="1746"/>
                  </a:lnTo>
                  <a:lnTo>
                    <a:pt x="630936" y="0"/>
                  </a:lnTo>
                  <a:lnTo>
                    <a:pt x="680247" y="1746"/>
                  </a:lnTo>
                  <a:lnTo>
                    <a:pt x="728520" y="6901"/>
                  </a:lnTo>
                  <a:lnTo>
                    <a:pt x="775613" y="15335"/>
                  </a:lnTo>
                  <a:lnTo>
                    <a:pt x="821388" y="26918"/>
                  </a:lnTo>
                  <a:lnTo>
                    <a:pt x="865703" y="41522"/>
                  </a:lnTo>
                  <a:lnTo>
                    <a:pt x="908419" y="59018"/>
                  </a:lnTo>
                  <a:lnTo>
                    <a:pt x="949395" y="79276"/>
                  </a:lnTo>
                  <a:lnTo>
                    <a:pt x="988491" y="102167"/>
                  </a:lnTo>
                  <a:lnTo>
                    <a:pt x="1025567" y="127562"/>
                  </a:lnTo>
                  <a:lnTo>
                    <a:pt x="1060483" y="155333"/>
                  </a:lnTo>
                  <a:lnTo>
                    <a:pt x="1093098" y="185349"/>
                  </a:lnTo>
                  <a:lnTo>
                    <a:pt x="1123272" y="217483"/>
                  </a:lnTo>
                  <a:lnTo>
                    <a:pt x="1150865" y="251604"/>
                  </a:lnTo>
                  <a:lnTo>
                    <a:pt x="1175737" y="287584"/>
                  </a:lnTo>
                  <a:lnTo>
                    <a:pt x="1197748" y="325294"/>
                  </a:lnTo>
                  <a:lnTo>
                    <a:pt x="1216757" y="364604"/>
                  </a:lnTo>
                  <a:lnTo>
                    <a:pt x="1232624" y="405385"/>
                  </a:lnTo>
                  <a:lnTo>
                    <a:pt x="1245210" y="447509"/>
                  </a:lnTo>
                  <a:lnTo>
                    <a:pt x="1254373" y="490846"/>
                  </a:lnTo>
                  <a:lnTo>
                    <a:pt x="1259973" y="535267"/>
                  </a:lnTo>
                  <a:lnTo>
                    <a:pt x="1261872" y="580643"/>
                  </a:lnTo>
                  <a:lnTo>
                    <a:pt x="1259973" y="626020"/>
                  </a:lnTo>
                  <a:lnTo>
                    <a:pt x="1254373" y="670441"/>
                  </a:lnTo>
                  <a:lnTo>
                    <a:pt x="1245210" y="713778"/>
                  </a:lnTo>
                  <a:lnTo>
                    <a:pt x="1232624" y="755902"/>
                  </a:lnTo>
                  <a:lnTo>
                    <a:pt x="1216757" y="796683"/>
                  </a:lnTo>
                  <a:lnTo>
                    <a:pt x="1197748" y="835993"/>
                  </a:lnTo>
                  <a:lnTo>
                    <a:pt x="1175737" y="873703"/>
                  </a:lnTo>
                  <a:lnTo>
                    <a:pt x="1150865" y="909683"/>
                  </a:lnTo>
                  <a:lnTo>
                    <a:pt x="1123272" y="943804"/>
                  </a:lnTo>
                  <a:lnTo>
                    <a:pt x="1093098" y="975938"/>
                  </a:lnTo>
                  <a:lnTo>
                    <a:pt x="1060483" y="1005954"/>
                  </a:lnTo>
                  <a:lnTo>
                    <a:pt x="1025567" y="1033725"/>
                  </a:lnTo>
                  <a:lnTo>
                    <a:pt x="988491" y="1059120"/>
                  </a:lnTo>
                  <a:lnTo>
                    <a:pt x="949395" y="1082011"/>
                  </a:lnTo>
                  <a:lnTo>
                    <a:pt x="908419" y="1102269"/>
                  </a:lnTo>
                  <a:lnTo>
                    <a:pt x="865703" y="1119765"/>
                  </a:lnTo>
                  <a:lnTo>
                    <a:pt x="821388" y="1134369"/>
                  </a:lnTo>
                  <a:lnTo>
                    <a:pt x="775613" y="1145952"/>
                  </a:lnTo>
                  <a:lnTo>
                    <a:pt x="728520" y="1154386"/>
                  </a:lnTo>
                  <a:lnTo>
                    <a:pt x="680247" y="1159541"/>
                  </a:lnTo>
                  <a:lnTo>
                    <a:pt x="630936" y="1161288"/>
                  </a:lnTo>
                  <a:lnTo>
                    <a:pt x="581624" y="1159541"/>
                  </a:lnTo>
                  <a:lnTo>
                    <a:pt x="533351" y="1154386"/>
                  </a:lnTo>
                  <a:lnTo>
                    <a:pt x="486258" y="1145952"/>
                  </a:lnTo>
                  <a:lnTo>
                    <a:pt x="440483" y="1134369"/>
                  </a:lnTo>
                  <a:lnTo>
                    <a:pt x="396168" y="1119765"/>
                  </a:lnTo>
                  <a:lnTo>
                    <a:pt x="353452" y="1102269"/>
                  </a:lnTo>
                  <a:lnTo>
                    <a:pt x="312476" y="1082011"/>
                  </a:lnTo>
                  <a:lnTo>
                    <a:pt x="273380" y="1059120"/>
                  </a:lnTo>
                  <a:lnTo>
                    <a:pt x="236304" y="1033725"/>
                  </a:lnTo>
                  <a:lnTo>
                    <a:pt x="201388" y="1005954"/>
                  </a:lnTo>
                  <a:lnTo>
                    <a:pt x="168773" y="975938"/>
                  </a:lnTo>
                  <a:lnTo>
                    <a:pt x="138599" y="943804"/>
                  </a:lnTo>
                  <a:lnTo>
                    <a:pt x="111006" y="909683"/>
                  </a:lnTo>
                  <a:lnTo>
                    <a:pt x="86134" y="873703"/>
                  </a:lnTo>
                  <a:lnTo>
                    <a:pt x="64123" y="835993"/>
                  </a:lnTo>
                  <a:lnTo>
                    <a:pt x="45114" y="796683"/>
                  </a:lnTo>
                  <a:lnTo>
                    <a:pt x="29247" y="755902"/>
                  </a:lnTo>
                  <a:lnTo>
                    <a:pt x="16661" y="713778"/>
                  </a:lnTo>
                  <a:lnTo>
                    <a:pt x="7498" y="670441"/>
                  </a:lnTo>
                  <a:lnTo>
                    <a:pt x="1898" y="626020"/>
                  </a:lnTo>
                  <a:lnTo>
                    <a:pt x="0" y="580643"/>
                  </a:lnTo>
                  <a:close/>
                </a:path>
              </a:pathLst>
            </a:custGeom>
            <a:ln w="57912">
              <a:solidFill>
                <a:srgbClr val="FF0000"/>
              </a:solidFill>
            </a:ln>
          </p:spPr>
          <p:txBody>
            <a:bodyPr wrap="square" lIns="0" tIns="0" rIns="0" bIns="0" rtlCol="0"/>
            <a:lstStyle/>
            <a:p>
              <a:endParaRPr/>
            </a:p>
          </p:txBody>
        </p:sp>
      </p:grpSp>
      <p:pic>
        <p:nvPicPr>
          <p:cNvPr id="9" name="object 9"/>
          <p:cNvPicPr/>
          <p:nvPr/>
        </p:nvPicPr>
        <p:blipFill>
          <a:blip r:embed="rId4" cstate="print"/>
          <a:stretch>
            <a:fillRect/>
          </a:stretch>
        </p:blipFill>
        <p:spPr>
          <a:xfrm>
            <a:off x="441045" y="2317278"/>
            <a:ext cx="11153546" cy="1157441"/>
          </a:xfrm>
          <a:prstGeom prst="rect">
            <a:avLst/>
          </a:prstGeom>
        </p:spPr>
      </p:pic>
      <p:sp>
        <p:nvSpPr>
          <p:cNvPr id="10" name="object 10"/>
          <p:cNvSpPr txBox="1"/>
          <p:nvPr/>
        </p:nvSpPr>
        <p:spPr>
          <a:xfrm>
            <a:off x="609091" y="3600069"/>
            <a:ext cx="11055350" cy="268478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6C8AFA"/>
                </a:solidFill>
                <a:latin typeface="Courier New"/>
                <a:cs typeface="Courier New"/>
              </a:rPr>
              <a:t>By </a:t>
            </a:r>
            <a:r>
              <a:rPr sz="1800" b="1" spc="5" dirty="0">
                <a:solidFill>
                  <a:srgbClr val="6C8AFA"/>
                </a:solidFill>
                <a:latin typeface="Courier New"/>
                <a:cs typeface="Courier New"/>
              </a:rPr>
              <a:t>the</a:t>
            </a:r>
            <a:r>
              <a:rPr sz="1800" b="1" dirty="0">
                <a:solidFill>
                  <a:srgbClr val="6C8AFA"/>
                </a:solidFill>
                <a:latin typeface="Courier New"/>
                <a:cs typeface="Courier New"/>
              </a:rPr>
              <a:t> </a:t>
            </a:r>
            <a:r>
              <a:rPr sz="1800" b="1" spc="5" dirty="0">
                <a:solidFill>
                  <a:srgbClr val="6C8AFA"/>
                </a:solidFill>
                <a:latin typeface="Courier New"/>
                <a:cs typeface="Courier New"/>
              </a:rPr>
              <a:t>end </a:t>
            </a:r>
            <a:r>
              <a:rPr sz="1800" b="1" dirty="0">
                <a:solidFill>
                  <a:srgbClr val="6C8AFA"/>
                </a:solidFill>
                <a:latin typeface="Courier New"/>
                <a:cs typeface="Courier New"/>
              </a:rPr>
              <a:t>of </a:t>
            </a:r>
            <a:r>
              <a:rPr sz="1800" b="1" spc="5" dirty="0">
                <a:solidFill>
                  <a:srgbClr val="6C8AFA"/>
                </a:solidFill>
                <a:latin typeface="Courier New"/>
                <a:cs typeface="Courier New"/>
              </a:rPr>
              <a:t>this course</a:t>
            </a:r>
            <a:r>
              <a:rPr sz="1800" b="1" dirty="0">
                <a:solidFill>
                  <a:srgbClr val="6C8AFA"/>
                </a:solidFill>
                <a:latin typeface="Courier New"/>
                <a:cs typeface="Courier New"/>
              </a:rPr>
              <a:t> </a:t>
            </a:r>
            <a:r>
              <a:rPr sz="1800" b="1" spc="5" dirty="0">
                <a:solidFill>
                  <a:srgbClr val="6C8AFA"/>
                </a:solidFill>
                <a:latin typeface="Courier New"/>
                <a:cs typeface="Courier New"/>
              </a:rPr>
              <a:t>you </a:t>
            </a:r>
            <a:r>
              <a:rPr sz="1800" b="1" dirty="0">
                <a:solidFill>
                  <a:srgbClr val="6C8AFA"/>
                </a:solidFill>
                <a:latin typeface="Courier New"/>
                <a:cs typeface="Courier New"/>
              </a:rPr>
              <a:t>can</a:t>
            </a:r>
            <a:r>
              <a:rPr sz="1800" b="1" spc="5" dirty="0">
                <a:solidFill>
                  <a:srgbClr val="6C8AFA"/>
                </a:solidFill>
                <a:latin typeface="Courier New"/>
                <a:cs typeface="Courier New"/>
              </a:rPr>
              <a:t> assure following</a:t>
            </a:r>
            <a:r>
              <a:rPr sz="1800" b="1" spc="20" dirty="0">
                <a:solidFill>
                  <a:srgbClr val="6C8AFA"/>
                </a:solidFill>
                <a:latin typeface="Courier New"/>
                <a:cs typeface="Courier New"/>
              </a:rPr>
              <a:t> </a:t>
            </a:r>
            <a:r>
              <a:rPr sz="1800" dirty="0">
                <a:solidFill>
                  <a:srgbClr val="6C8AFA"/>
                </a:solidFill>
                <a:latin typeface="Lucida Console"/>
                <a:cs typeface="Lucida Console"/>
              </a:rPr>
              <a:t>:</a:t>
            </a:r>
            <a:endParaRPr sz="1800">
              <a:latin typeface="Lucida Console"/>
              <a:cs typeface="Lucida Console"/>
            </a:endParaRPr>
          </a:p>
          <a:p>
            <a:pPr marL="472440" indent="-287020" algn="just">
              <a:lnSpc>
                <a:spcPct val="100000"/>
              </a:lnSpc>
              <a:spcBef>
                <a:spcPts val="1490"/>
              </a:spcBef>
              <a:buChar char="•"/>
              <a:tabLst>
                <a:tab pos="473075" algn="l"/>
              </a:tabLst>
            </a:pPr>
            <a:r>
              <a:rPr sz="1800" spc="-5" dirty="0">
                <a:latin typeface="Arial MT"/>
                <a:cs typeface="Arial MT"/>
              </a:rPr>
              <a:t>Understand</a:t>
            </a:r>
            <a:r>
              <a:rPr sz="1800" spc="20" dirty="0">
                <a:latin typeface="Arial MT"/>
                <a:cs typeface="Arial MT"/>
              </a:rPr>
              <a:t> </a:t>
            </a:r>
            <a:r>
              <a:rPr sz="1800" dirty="0">
                <a:latin typeface="Arial MT"/>
                <a:cs typeface="Arial MT"/>
              </a:rPr>
              <a:t>the</a:t>
            </a:r>
            <a:r>
              <a:rPr sz="1800" spc="-5" dirty="0">
                <a:latin typeface="Arial MT"/>
                <a:cs typeface="Arial MT"/>
              </a:rPr>
              <a:t> </a:t>
            </a:r>
            <a:r>
              <a:rPr sz="1800" spc="-5" dirty="0">
                <a:solidFill>
                  <a:srgbClr val="FF0000"/>
                </a:solidFill>
                <a:latin typeface="Arial MT"/>
                <a:cs typeface="Arial MT"/>
              </a:rPr>
              <a:t>fundamental</a:t>
            </a:r>
            <a:r>
              <a:rPr sz="1800" spc="15" dirty="0">
                <a:solidFill>
                  <a:srgbClr val="FF0000"/>
                </a:solidFill>
                <a:latin typeface="Arial MT"/>
                <a:cs typeface="Arial MT"/>
              </a:rPr>
              <a:t> </a:t>
            </a:r>
            <a:r>
              <a:rPr sz="1800" spc="-5" dirty="0">
                <a:solidFill>
                  <a:srgbClr val="FF0000"/>
                </a:solidFill>
                <a:latin typeface="Arial MT"/>
                <a:cs typeface="Arial MT"/>
              </a:rPr>
              <a:t>concepts</a:t>
            </a:r>
            <a:r>
              <a:rPr sz="1800" spc="15" dirty="0">
                <a:solidFill>
                  <a:srgbClr val="FF0000"/>
                </a:solidFill>
                <a:latin typeface="Arial MT"/>
                <a:cs typeface="Arial MT"/>
              </a:rPr>
              <a:t> </a:t>
            </a:r>
            <a:r>
              <a:rPr sz="1800" spc="-5" dirty="0">
                <a:solidFill>
                  <a:srgbClr val="FF0000"/>
                </a:solidFill>
                <a:latin typeface="Arial MT"/>
                <a:cs typeface="Arial MT"/>
              </a:rPr>
              <a:t>and</a:t>
            </a:r>
            <a:r>
              <a:rPr sz="1800" spc="15" dirty="0">
                <a:solidFill>
                  <a:srgbClr val="FF0000"/>
                </a:solidFill>
                <a:latin typeface="Arial MT"/>
                <a:cs typeface="Arial MT"/>
              </a:rPr>
              <a:t> </a:t>
            </a:r>
            <a:r>
              <a:rPr sz="1800" spc="-5" dirty="0">
                <a:solidFill>
                  <a:srgbClr val="FF0000"/>
                </a:solidFill>
                <a:latin typeface="Arial MT"/>
                <a:cs typeface="Arial MT"/>
              </a:rPr>
              <a:t>algorithms</a:t>
            </a:r>
            <a:r>
              <a:rPr sz="1800" spc="10" dirty="0">
                <a:solidFill>
                  <a:srgbClr val="FF0000"/>
                </a:solidFill>
                <a:latin typeface="Arial MT"/>
                <a:cs typeface="Arial MT"/>
              </a:rPr>
              <a:t> </a:t>
            </a:r>
            <a:r>
              <a:rPr sz="1800" spc="-5" dirty="0">
                <a:latin typeface="Arial MT"/>
                <a:cs typeface="Arial MT"/>
              </a:rPr>
              <a:t>of</a:t>
            </a:r>
            <a:r>
              <a:rPr sz="1800" spc="10" dirty="0">
                <a:latin typeface="Arial MT"/>
                <a:cs typeface="Arial MT"/>
              </a:rPr>
              <a:t> </a:t>
            </a:r>
            <a:r>
              <a:rPr sz="1800" spc="-5" dirty="0">
                <a:latin typeface="Arial MT"/>
                <a:cs typeface="Arial MT"/>
              </a:rPr>
              <a:t>machine</a:t>
            </a:r>
            <a:r>
              <a:rPr sz="1800" spc="10" dirty="0">
                <a:latin typeface="Arial MT"/>
                <a:cs typeface="Arial MT"/>
              </a:rPr>
              <a:t> </a:t>
            </a:r>
            <a:r>
              <a:rPr sz="1800" spc="-5" dirty="0">
                <a:latin typeface="Arial MT"/>
                <a:cs typeface="Arial MT"/>
              </a:rPr>
              <a:t>learning.</a:t>
            </a:r>
            <a:endParaRPr sz="1800">
              <a:latin typeface="Arial MT"/>
              <a:cs typeface="Arial MT"/>
            </a:endParaRPr>
          </a:p>
          <a:p>
            <a:pPr marL="472440" marR="5080" indent="-287020" algn="just">
              <a:lnSpc>
                <a:spcPct val="100000"/>
              </a:lnSpc>
              <a:buChar char="•"/>
              <a:tabLst>
                <a:tab pos="473075" algn="l"/>
              </a:tabLst>
            </a:pPr>
            <a:r>
              <a:rPr sz="1800" spc="-5" dirty="0">
                <a:latin typeface="Arial MT"/>
                <a:cs typeface="Arial MT"/>
              </a:rPr>
              <a:t>Develop a comprehensive understanding </a:t>
            </a:r>
            <a:r>
              <a:rPr sz="1800" dirty="0">
                <a:latin typeface="Arial MT"/>
                <a:cs typeface="Arial MT"/>
              </a:rPr>
              <a:t>of </a:t>
            </a:r>
            <a:r>
              <a:rPr sz="1800" spc="-5" dirty="0">
                <a:latin typeface="Arial MT"/>
                <a:cs typeface="Arial MT"/>
              </a:rPr>
              <a:t>fundamental machine learning concepts, algorithms, and </a:t>
            </a:r>
            <a:r>
              <a:rPr sz="1800" dirty="0">
                <a:latin typeface="Arial MT"/>
                <a:cs typeface="Arial MT"/>
              </a:rPr>
              <a:t> </a:t>
            </a:r>
            <a:r>
              <a:rPr sz="1800" spc="-5" dirty="0">
                <a:latin typeface="Arial MT"/>
                <a:cs typeface="Arial MT"/>
              </a:rPr>
              <a:t>techniques, including </a:t>
            </a:r>
            <a:r>
              <a:rPr sz="1800" spc="-5" dirty="0">
                <a:solidFill>
                  <a:srgbClr val="FF0000"/>
                </a:solidFill>
                <a:latin typeface="Arial MT"/>
                <a:cs typeface="Arial MT"/>
              </a:rPr>
              <a:t>supervised and unsupervised </a:t>
            </a:r>
            <a:r>
              <a:rPr sz="1800" spc="-5" dirty="0">
                <a:latin typeface="Arial MT"/>
                <a:cs typeface="Arial MT"/>
              </a:rPr>
              <a:t>learning, classification, regression, clustering, </a:t>
            </a:r>
            <a:r>
              <a:rPr sz="1800" spc="-10" dirty="0">
                <a:latin typeface="Arial MT"/>
                <a:cs typeface="Arial MT"/>
              </a:rPr>
              <a:t>and </a:t>
            </a:r>
            <a:r>
              <a:rPr sz="1800" spc="-5" dirty="0">
                <a:latin typeface="Arial MT"/>
                <a:cs typeface="Arial MT"/>
              </a:rPr>
              <a:t> </a:t>
            </a:r>
            <a:r>
              <a:rPr sz="1800" spc="-5" dirty="0">
                <a:solidFill>
                  <a:srgbClr val="FF0000"/>
                </a:solidFill>
                <a:latin typeface="Arial MT"/>
                <a:cs typeface="Arial MT"/>
              </a:rPr>
              <a:t>dimensionality</a:t>
            </a:r>
            <a:r>
              <a:rPr sz="1800" spc="35" dirty="0">
                <a:solidFill>
                  <a:srgbClr val="FF0000"/>
                </a:solidFill>
                <a:latin typeface="Arial MT"/>
                <a:cs typeface="Arial MT"/>
              </a:rPr>
              <a:t> </a:t>
            </a:r>
            <a:r>
              <a:rPr sz="1800" spc="-5" dirty="0">
                <a:solidFill>
                  <a:srgbClr val="FF0000"/>
                </a:solidFill>
                <a:latin typeface="Arial MT"/>
                <a:cs typeface="Arial MT"/>
              </a:rPr>
              <a:t>reduction.</a:t>
            </a:r>
            <a:endParaRPr sz="1800">
              <a:latin typeface="Arial MT"/>
              <a:cs typeface="Arial MT"/>
            </a:endParaRPr>
          </a:p>
          <a:p>
            <a:pPr marL="472440" indent="-287020" algn="just">
              <a:lnSpc>
                <a:spcPct val="100000"/>
              </a:lnSpc>
              <a:buChar char="•"/>
              <a:tabLst>
                <a:tab pos="473075" algn="l"/>
              </a:tabLst>
            </a:pPr>
            <a:r>
              <a:rPr sz="1800" spc="-5" dirty="0">
                <a:latin typeface="Arial MT"/>
                <a:cs typeface="Arial MT"/>
              </a:rPr>
              <a:t>Apply</a:t>
            </a:r>
            <a:r>
              <a:rPr sz="1800" spc="10" dirty="0">
                <a:latin typeface="Arial MT"/>
                <a:cs typeface="Arial MT"/>
              </a:rPr>
              <a:t> </a:t>
            </a:r>
            <a:r>
              <a:rPr sz="1800" spc="-5" dirty="0">
                <a:latin typeface="Arial MT"/>
                <a:cs typeface="Arial MT"/>
              </a:rPr>
              <a:t>principles</a:t>
            </a:r>
            <a:r>
              <a:rPr sz="1800" spc="20" dirty="0">
                <a:latin typeface="Arial MT"/>
                <a:cs typeface="Arial MT"/>
              </a:rPr>
              <a:t> </a:t>
            </a:r>
            <a:r>
              <a:rPr sz="1800" spc="-5" dirty="0">
                <a:latin typeface="Arial MT"/>
                <a:cs typeface="Arial MT"/>
              </a:rPr>
              <a:t>and</a:t>
            </a:r>
            <a:r>
              <a:rPr sz="1800" dirty="0">
                <a:latin typeface="Arial MT"/>
                <a:cs typeface="Arial MT"/>
              </a:rPr>
              <a:t> </a:t>
            </a:r>
            <a:r>
              <a:rPr sz="1800" spc="-5" dirty="0">
                <a:latin typeface="Arial MT"/>
                <a:cs typeface="Arial MT"/>
              </a:rPr>
              <a:t>algorithms</a:t>
            </a:r>
            <a:r>
              <a:rPr sz="1800" spc="25" dirty="0">
                <a:latin typeface="Arial MT"/>
                <a:cs typeface="Arial MT"/>
              </a:rPr>
              <a:t> </a:t>
            </a:r>
            <a:r>
              <a:rPr sz="1800" dirty="0">
                <a:latin typeface="Arial MT"/>
                <a:cs typeface="Arial MT"/>
              </a:rPr>
              <a:t>to</a:t>
            </a:r>
            <a:r>
              <a:rPr sz="1800" spc="-10" dirty="0">
                <a:latin typeface="Arial MT"/>
                <a:cs typeface="Arial MT"/>
              </a:rPr>
              <a:t> </a:t>
            </a:r>
            <a:r>
              <a:rPr sz="1800" spc="-5" dirty="0">
                <a:solidFill>
                  <a:srgbClr val="FF0000"/>
                </a:solidFill>
                <a:latin typeface="Arial MT"/>
                <a:cs typeface="Arial MT"/>
              </a:rPr>
              <a:t>evaluate</a:t>
            </a:r>
            <a:r>
              <a:rPr sz="1800" spc="20" dirty="0">
                <a:solidFill>
                  <a:srgbClr val="FF0000"/>
                </a:solidFill>
                <a:latin typeface="Arial MT"/>
                <a:cs typeface="Arial MT"/>
              </a:rPr>
              <a:t> </a:t>
            </a:r>
            <a:r>
              <a:rPr sz="1800" spc="-5" dirty="0">
                <a:solidFill>
                  <a:srgbClr val="FF0000"/>
                </a:solidFill>
                <a:latin typeface="Arial MT"/>
                <a:cs typeface="Arial MT"/>
              </a:rPr>
              <a:t>models</a:t>
            </a:r>
            <a:r>
              <a:rPr sz="1800" spc="15" dirty="0">
                <a:solidFill>
                  <a:srgbClr val="FF0000"/>
                </a:solidFill>
                <a:latin typeface="Arial MT"/>
                <a:cs typeface="Arial MT"/>
              </a:rPr>
              <a:t> </a:t>
            </a:r>
            <a:r>
              <a:rPr sz="1800" spc="-5" dirty="0">
                <a:solidFill>
                  <a:srgbClr val="FF0000"/>
                </a:solidFill>
                <a:latin typeface="Arial MT"/>
                <a:cs typeface="Arial MT"/>
              </a:rPr>
              <a:t>generated</a:t>
            </a:r>
            <a:r>
              <a:rPr sz="1800" spc="10" dirty="0">
                <a:solidFill>
                  <a:srgbClr val="FF0000"/>
                </a:solidFill>
                <a:latin typeface="Arial MT"/>
                <a:cs typeface="Arial MT"/>
              </a:rPr>
              <a:t> </a:t>
            </a:r>
            <a:r>
              <a:rPr sz="1800" dirty="0">
                <a:solidFill>
                  <a:srgbClr val="FF0000"/>
                </a:solidFill>
                <a:latin typeface="Arial MT"/>
                <a:cs typeface="Arial MT"/>
              </a:rPr>
              <a:t>from </a:t>
            </a:r>
            <a:r>
              <a:rPr sz="1800" spc="-5" dirty="0">
                <a:solidFill>
                  <a:srgbClr val="FF0000"/>
                </a:solidFill>
                <a:latin typeface="Arial MT"/>
                <a:cs typeface="Arial MT"/>
              </a:rPr>
              <a:t>data.</a:t>
            </a:r>
            <a:endParaRPr sz="1800">
              <a:latin typeface="Arial MT"/>
              <a:cs typeface="Arial MT"/>
            </a:endParaRPr>
          </a:p>
          <a:p>
            <a:pPr marL="472440" indent="-287020" algn="just">
              <a:lnSpc>
                <a:spcPct val="100000"/>
              </a:lnSpc>
              <a:buChar char="•"/>
              <a:tabLst>
                <a:tab pos="473075" algn="l"/>
              </a:tabLst>
            </a:pPr>
            <a:r>
              <a:rPr sz="1800" spc="-5" dirty="0">
                <a:latin typeface="Arial MT"/>
                <a:cs typeface="Arial MT"/>
              </a:rPr>
              <a:t>Learn</a:t>
            </a:r>
            <a:r>
              <a:rPr sz="1800" spc="5" dirty="0">
                <a:latin typeface="Arial MT"/>
                <a:cs typeface="Arial MT"/>
              </a:rPr>
              <a:t> </a:t>
            </a:r>
            <a:r>
              <a:rPr sz="1800" dirty="0">
                <a:latin typeface="Arial MT"/>
                <a:cs typeface="Arial MT"/>
              </a:rPr>
              <a:t>to </a:t>
            </a:r>
            <a:r>
              <a:rPr sz="1800" spc="-5" dirty="0">
                <a:solidFill>
                  <a:srgbClr val="FF0000"/>
                </a:solidFill>
                <a:latin typeface="Arial MT"/>
                <a:cs typeface="Arial MT"/>
              </a:rPr>
              <a:t>critically</a:t>
            </a:r>
            <a:r>
              <a:rPr sz="1800" spc="20" dirty="0">
                <a:solidFill>
                  <a:srgbClr val="FF0000"/>
                </a:solidFill>
                <a:latin typeface="Arial MT"/>
                <a:cs typeface="Arial MT"/>
              </a:rPr>
              <a:t> </a:t>
            </a:r>
            <a:r>
              <a:rPr sz="1800" spc="-5" dirty="0">
                <a:solidFill>
                  <a:srgbClr val="FF0000"/>
                </a:solidFill>
                <a:latin typeface="Arial MT"/>
                <a:cs typeface="Arial MT"/>
              </a:rPr>
              <a:t>evaluate</a:t>
            </a:r>
            <a:r>
              <a:rPr sz="1800" spc="10" dirty="0">
                <a:solidFill>
                  <a:srgbClr val="FF0000"/>
                </a:solidFill>
                <a:latin typeface="Arial MT"/>
                <a:cs typeface="Arial MT"/>
              </a:rPr>
              <a:t> </a:t>
            </a:r>
            <a:r>
              <a:rPr sz="1800" dirty="0">
                <a:latin typeface="Arial MT"/>
                <a:cs typeface="Arial MT"/>
              </a:rPr>
              <a:t>the</a:t>
            </a:r>
            <a:r>
              <a:rPr sz="1800" spc="-5" dirty="0">
                <a:latin typeface="Arial MT"/>
                <a:cs typeface="Arial MT"/>
              </a:rPr>
              <a:t> performance</a:t>
            </a:r>
            <a:r>
              <a:rPr sz="1800" spc="10" dirty="0">
                <a:latin typeface="Arial MT"/>
                <a:cs typeface="Arial MT"/>
              </a:rPr>
              <a:t> </a:t>
            </a:r>
            <a:r>
              <a:rPr sz="1800" spc="-5" dirty="0">
                <a:latin typeface="Arial MT"/>
                <a:cs typeface="Arial MT"/>
              </a:rPr>
              <a:t>of</a:t>
            </a:r>
            <a:r>
              <a:rPr sz="1800" spc="10" dirty="0">
                <a:latin typeface="Arial MT"/>
                <a:cs typeface="Arial MT"/>
              </a:rPr>
              <a:t> </a:t>
            </a:r>
            <a:r>
              <a:rPr sz="1800" spc="-5" dirty="0">
                <a:latin typeface="Arial MT"/>
                <a:cs typeface="Arial MT"/>
              </a:rPr>
              <a:t>machine</a:t>
            </a:r>
            <a:r>
              <a:rPr sz="1800" spc="10" dirty="0">
                <a:latin typeface="Arial MT"/>
                <a:cs typeface="Arial MT"/>
              </a:rPr>
              <a:t> </a:t>
            </a:r>
            <a:r>
              <a:rPr sz="1800" spc="-10" dirty="0">
                <a:latin typeface="Arial MT"/>
                <a:cs typeface="Arial MT"/>
              </a:rPr>
              <a:t>learning</a:t>
            </a:r>
            <a:r>
              <a:rPr sz="1800" spc="25" dirty="0">
                <a:latin typeface="Arial MT"/>
                <a:cs typeface="Arial MT"/>
              </a:rPr>
              <a:t> </a:t>
            </a:r>
            <a:r>
              <a:rPr sz="1800" spc="-5" dirty="0">
                <a:latin typeface="Arial MT"/>
                <a:cs typeface="Arial MT"/>
              </a:rPr>
              <a:t>models</a:t>
            </a:r>
            <a:r>
              <a:rPr sz="1800" spc="15" dirty="0">
                <a:latin typeface="Arial MT"/>
                <a:cs typeface="Arial MT"/>
              </a:rPr>
              <a:t> </a:t>
            </a:r>
            <a:r>
              <a:rPr sz="1800" spc="-5" dirty="0">
                <a:latin typeface="Arial MT"/>
                <a:cs typeface="Arial MT"/>
              </a:rPr>
              <a:t>using</a:t>
            </a:r>
            <a:r>
              <a:rPr sz="1800" spc="5" dirty="0">
                <a:latin typeface="Arial MT"/>
                <a:cs typeface="Arial MT"/>
              </a:rPr>
              <a:t> </a:t>
            </a:r>
            <a:r>
              <a:rPr sz="1800" spc="-5" dirty="0">
                <a:solidFill>
                  <a:srgbClr val="FF0000"/>
                </a:solidFill>
                <a:latin typeface="Arial MT"/>
                <a:cs typeface="Arial MT"/>
              </a:rPr>
              <a:t>appropriate</a:t>
            </a:r>
            <a:r>
              <a:rPr sz="1800" spc="25" dirty="0">
                <a:solidFill>
                  <a:srgbClr val="FF0000"/>
                </a:solidFill>
                <a:latin typeface="Arial MT"/>
                <a:cs typeface="Arial MT"/>
              </a:rPr>
              <a:t> </a:t>
            </a:r>
            <a:r>
              <a:rPr sz="1800" spc="-5" dirty="0">
                <a:solidFill>
                  <a:srgbClr val="FF0000"/>
                </a:solidFill>
                <a:latin typeface="Arial MT"/>
                <a:cs typeface="Arial MT"/>
              </a:rPr>
              <a:t>metrics</a:t>
            </a:r>
            <a:r>
              <a:rPr sz="1800" spc="-5" dirty="0">
                <a:latin typeface="Arial MT"/>
                <a:cs typeface="Arial MT"/>
              </a:rPr>
              <a:t>.</a:t>
            </a:r>
            <a:endParaRPr sz="1800">
              <a:latin typeface="Arial MT"/>
              <a:cs typeface="Arial MT"/>
            </a:endParaRPr>
          </a:p>
          <a:p>
            <a:pPr marL="472440" marR="5715" indent="-287020" algn="just">
              <a:lnSpc>
                <a:spcPct val="100000"/>
              </a:lnSpc>
              <a:spcBef>
                <a:spcPts val="5"/>
              </a:spcBef>
              <a:buChar char="•"/>
              <a:tabLst>
                <a:tab pos="473075" algn="l"/>
              </a:tabLst>
            </a:pPr>
            <a:r>
              <a:rPr sz="1800" spc="-5" dirty="0">
                <a:latin typeface="Arial MT"/>
                <a:cs typeface="Arial MT"/>
              </a:rPr>
              <a:t>Develop </a:t>
            </a:r>
            <a:r>
              <a:rPr sz="1800" dirty="0">
                <a:latin typeface="Arial MT"/>
                <a:cs typeface="Arial MT"/>
              </a:rPr>
              <a:t>the </a:t>
            </a:r>
            <a:r>
              <a:rPr sz="1800" spc="-5" dirty="0">
                <a:latin typeface="Arial MT"/>
                <a:cs typeface="Arial MT"/>
              </a:rPr>
              <a:t>ability </a:t>
            </a:r>
            <a:r>
              <a:rPr sz="1800" dirty="0">
                <a:latin typeface="Arial MT"/>
                <a:cs typeface="Arial MT"/>
              </a:rPr>
              <a:t>to </a:t>
            </a:r>
            <a:r>
              <a:rPr sz="1800" spc="-5" dirty="0">
                <a:solidFill>
                  <a:srgbClr val="FF0000"/>
                </a:solidFill>
                <a:latin typeface="Arial MT"/>
                <a:cs typeface="Arial MT"/>
              </a:rPr>
              <a:t>identify </a:t>
            </a:r>
            <a:r>
              <a:rPr sz="1800" dirty="0">
                <a:latin typeface="Arial MT"/>
                <a:cs typeface="Arial MT"/>
              </a:rPr>
              <a:t>and </a:t>
            </a:r>
            <a:r>
              <a:rPr sz="1800" dirty="0">
                <a:solidFill>
                  <a:srgbClr val="FF0000"/>
                </a:solidFill>
                <a:latin typeface="Arial MT"/>
                <a:cs typeface="Arial MT"/>
              </a:rPr>
              <a:t>formulate </a:t>
            </a:r>
            <a:r>
              <a:rPr sz="1800" spc="-5" dirty="0">
                <a:solidFill>
                  <a:srgbClr val="FF0000"/>
                </a:solidFill>
                <a:latin typeface="Arial MT"/>
                <a:cs typeface="Arial MT"/>
              </a:rPr>
              <a:t>problems </a:t>
            </a:r>
            <a:r>
              <a:rPr sz="1800" dirty="0">
                <a:latin typeface="Arial MT"/>
                <a:cs typeface="Arial MT"/>
              </a:rPr>
              <a:t>suitable for </a:t>
            </a:r>
            <a:r>
              <a:rPr sz="1800" spc="-5" dirty="0">
                <a:solidFill>
                  <a:srgbClr val="FF0000"/>
                </a:solidFill>
                <a:latin typeface="Arial MT"/>
                <a:cs typeface="Arial MT"/>
              </a:rPr>
              <a:t>machine learning solutions</a:t>
            </a:r>
            <a:r>
              <a:rPr sz="1800" spc="-5" dirty="0">
                <a:latin typeface="Arial MT"/>
                <a:cs typeface="Arial MT"/>
              </a:rPr>
              <a:t>, design </a:t>
            </a:r>
            <a:r>
              <a:rPr sz="1800" dirty="0">
                <a:latin typeface="Arial MT"/>
                <a:cs typeface="Arial MT"/>
              </a:rPr>
              <a:t> </a:t>
            </a:r>
            <a:r>
              <a:rPr sz="1800" spc="-5" dirty="0">
                <a:solidFill>
                  <a:srgbClr val="FF0000"/>
                </a:solidFill>
                <a:latin typeface="Arial MT"/>
                <a:cs typeface="Arial MT"/>
              </a:rPr>
              <a:t>appropriate</a:t>
            </a:r>
            <a:r>
              <a:rPr sz="1800" spc="20" dirty="0">
                <a:solidFill>
                  <a:srgbClr val="FF0000"/>
                </a:solidFill>
                <a:latin typeface="Arial MT"/>
                <a:cs typeface="Arial MT"/>
              </a:rPr>
              <a:t> </a:t>
            </a:r>
            <a:r>
              <a:rPr sz="1800" spc="-5" dirty="0">
                <a:solidFill>
                  <a:srgbClr val="FF0000"/>
                </a:solidFill>
                <a:latin typeface="Arial MT"/>
                <a:cs typeface="Arial MT"/>
              </a:rPr>
              <a:t>models</a:t>
            </a:r>
            <a:r>
              <a:rPr sz="1800" spc="-5" dirty="0">
                <a:latin typeface="Arial MT"/>
                <a:cs typeface="Arial MT"/>
              </a:rPr>
              <a:t>,</a:t>
            </a:r>
            <a:r>
              <a:rPr sz="1800" spc="15" dirty="0">
                <a:latin typeface="Arial MT"/>
                <a:cs typeface="Arial MT"/>
              </a:rPr>
              <a:t> </a:t>
            </a:r>
            <a:r>
              <a:rPr sz="1800" spc="-5" dirty="0">
                <a:latin typeface="Arial MT"/>
                <a:cs typeface="Arial MT"/>
              </a:rPr>
              <a:t>and</a:t>
            </a:r>
            <a:r>
              <a:rPr sz="1800" dirty="0">
                <a:latin typeface="Arial MT"/>
                <a:cs typeface="Arial MT"/>
              </a:rPr>
              <a:t> </a:t>
            </a:r>
            <a:r>
              <a:rPr sz="1800" spc="-5" dirty="0">
                <a:solidFill>
                  <a:srgbClr val="FF0000"/>
                </a:solidFill>
                <a:latin typeface="Arial MT"/>
                <a:cs typeface="Arial MT"/>
              </a:rPr>
              <a:t>interpret</a:t>
            </a:r>
            <a:r>
              <a:rPr sz="1800" spc="15" dirty="0">
                <a:solidFill>
                  <a:srgbClr val="FF0000"/>
                </a:solidFill>
                <a:latin typeface="Arial MT"/>
                <a:cs typeface="Arial MT"/>
              </a:rPr>
              <a:t> </a:t>
            </a:r>
            <a:r>
              <a:rPr sz="1800" spc="-5" dirty="0">
                <a:solidFill>
                  <a:srgbClr val="FF0000"/>
                </a:solidFill>
                <a:latin typeface="Arial MT"/>
                <a:cs typeface="Arial MT"/>
              </a:rPr>
              <a:t>results</a:t>
            </a:r>
            <a:r>
              <a:rPr sz="1800" dirty="0">
                <a:solidFill>
                  <a:srgbClr val="FF0000"/>
                </a:solidFill>
                <a:latin typeface="Arial MT"/>
                <a:cs typeface="Arial MT"/>
              </a:rPr>
              <a:t> </a:t>
            </a:r>
            <a:r>
              <a:rPr sz="1800" spc="-5" dirty="0">
                <a:latin typeface="Arial MT"/>
                <a:cs typeface="Arial MT"/>
              </a:rPr>
              <a:t>in</a:t>
            </a:r>
            <a:r>
              <a:rPr sz="1800" spc="10" dirty="0">
                <a:latin typeface="Arial MT"/>
                <a:cs typeface="Arial MT"/>
              </a:rPr>
              <a:t> </a:t>
            </a:r>
            <a:r>
              <a:rPr sz="1800" spc="-5" dirty="0">
                <a:latin typeface="Arial MT"/>
                <a:cs typeface="Arial MT"/>
              </a:rPr>
              <a:t>practical</a:t>
            </a:r>
            <a:r>
              <a:rPr sz="1800" spc="10" dirty="0">
                <a:latin typeface="Arial MT"/>
                <a:cs typeface="Arial MT"/>
              </a:rPr>
              <a:t> </a:t>
            </a:r>
            <a:r>
              <a:rPr sz="1800" spc="-5" dirty="0">
                <a:latin typeface="Arial MT"/>
                <a:cs typeface="Arial MT"/>
              </a:rPr>
              <a:t>applications.</a:t>
            </a:r>
            <a:endParaRPr sz="1800">
              <a:latin typeface="Arial MT"/>
              <a:cs typeface="Arial M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12" name="object 12"/>
          <p:cNvSpPr txBox="1"/>
          <p:nvPr/>
        </p:nvSpPr>
        <p:spPr>
          <a:xfrm>
            <a:off x="10403585" y="6661199"/>
            <a:ext cx="1169035" cy="174625"/>
          </a:xfrm>
          <a:prstGeom prst="rect">
            <a:avLst/>
          </a:prstGeom>
        </p:spPr>
        <p:txBody>
          <a:bodyPr vert="horz" wrap="square" lIns="0" tIns="7620" rIns="0" bIns="0" rtlCol="0">
            <a:spAutoFit/>
          </a:bodyPr>
          <a:lstStyle/>
          <a:p>
            <a:pPr marL="12700">
              <a:lnSpc>
                <a:spcPct val="100000"/>
              </a:lnSpc>
              <a:spcBef>
                <a:spcPts val="60"/>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014" y="283498"/>
            <a:ext cx="5719086" cy="3931162"/>
          </a:xfrm>
          <a:prstGeom prst="rect">
            <a:avLst/>
          </a:prstGeom>
        </p:spPr>
      </p:pic>
      <p:pic>
        <p:nvPicPr>
          <p:cNvPr id="3" name="object 3"/>
          <p:cNvPicPr/>
          <p:nvPr/>
        </p:nvPicPr>
        <p:blipFill>
          <a:blip r:embed="rId3" cstate="print"/>
          <a:stretch>
            <a:fillRect/>
          </a:stretch>
        </p:blipFill>
        <p:spPr>
          <a:xfrm>
            <a:off x="6068886" y="1797533"/>
            <a:ext cx="5970288" cy="4041451"/>
          </a:xfrm>
          <a:prstGeom prst="rect">
            <a:avLst/>
          </a:prstGeom>
        </p:spPr>
      </p:pic>
      <p:sp>
        <p:nvSpPr>
          <p:cNvPr id="4" name="object 4"/>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6627" y="343342"/>
            <a:ext cx="8647644" cy="5864902"/>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4508" y="126492"/>
            <a:ext cx="10671175" cy="6196965"/>
            <a:chOff x="254508" y="126492"/>
            <a:chExt cx="10671175" cy="6196965"/>
          </a:xfrm>
        </p:grpSpPr>
        <p:pic>
          <p:nvPicPr>
            <p:cNvPr id="3" name="object 3"/>
            <p:cNvPicPr/>
            <p:nvPr/>
          </p:nvPicPr>
          <p:blipFill>
            <a:blip r:embed="rId2" cstate="print"/>
            <a:stretch>
              <a:fillRect/>
            </a:stretch>
          </p:blipFill>
          <p:spPr>
            <a:xfrm>
              <a:off x="363991" y="345218"/>
              <a:ext cx="6177605" cy="3007581"/>
            </a:xfrm>
            <a:prstGeom prst="rect">
              <a:avLst/>
            </a:prstGeom>
          </p:spPr>
        </p:pic>
        <p:sp>
          <p:nvSpPr>
            <p:cNvPr id="4" name="object 4"/>
            <p:cNvSpPr/>
            <p:nvPr/>
          </p:nvSpPr>
          <p:spPr>
            <a:xfrm>
              <a:off x="268986" y="140970"/>
              <a:ext cx="6373495" cy="3226435"/>
            </a:xfrm>
            <a:custGeom>
              <a:avLst/>
              <a:gdLst/>
              <a:ahLst/>
              <a:cxnLst/>
              <a:rect l="l" t="t" r="r" b="b"/>
              <a:pathLst>
                <a:path w="6373495" h="3226435">
                  <a:moveTo>
                    <a:pt x="0" y="3226307"/>
                  </a:moveTo>
                  <a:lnTo>
                    <a:pt x="6373368" y="3226307"/>
                  </a:lnTo>
                  <a:lnTo>
                    <a:pt x="6373368" y="0"/>
                  </a:lnTo>
                  <a:lnTo>
                    <a:pt x="0" y="0"/>
                  </a:lnTo>
                  <a:lnTo>
                    <a:pt x="0" y="3226307"/>
                  </a:lnTo>
                  <a:close/>
                </a:path>
              </a:pathLst>
            </a:custGeom>
            <a:ln w="28956">
              <a:solidFill>
                <a:srgbClr val="50B4C7"/>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733799" y="3352799"/>
              <a:ext cx="7162800" cy="2941320"/>
            </a:xfrm>
            <a:prstGeom prst="rect">
              <a:avLst/>
            </a:prstGeom>
          </p:spPr>
        </p:pic>
        <p:sp>
          <p:nvSpPr>
            <p:cNvPr id="6" name="object 6"/>
            <p:cNvSpPr/>
            <p:nvPr/>
          </p:nvSpPr>
          <p:spPr>
            <a:xfrm>
              <a:off x="3719322" y="3338321"/>
              <a:ext cx="7192009" cy="2970530"/>
            </a:xfrm>
            <a:custGeom>
              <a:avLst/>
              <a:gdLst/>
              <a:ahLst/>
              <a:cxnLst/>
              <a:rect l="l" t="t" r="r" b="b"/>
              <a:pathLst>
                <a:path w="7192009" h="2970529">
                  <a:moveTo>
                    <a:pt x="0" y="2970276"/>
                  </a:moveTo>
                  <a:lnTo>
                    <a:pt x="7191756" y="2970276"/>
                  </a:lnTo>
                  <a:lnTo>
                    <a:pt x="7191756" y="0"/>
                  </a:lnTo>
                  <a:lnTo>
                    <a:pt x="0" y="0"/>
                  </a:lnTo>
                  <a:lnTo>
                    <a:pt x="0" y="2970276"/>
                  </a:lnTo>
                  <a:close/>
                </a:path>
              </a:pathLst>
            </a:custGeom>
            <a:ln w="28956">
              <a:solidFill>
                <a:srgbClr val="50B4C7"/>
              </a:solidFill>
            </a:ln>
          </p:spPr>
          <p:txBody>
            <a:bodyPr wrap="square" lIns="0" tIns="0" rIns="0" bIns="0" rtlCol="0"/>
            <a:lstStyle/>
            <a:p>
              <a:endParaRPr/>
            </a:p>
          </p:txBody>
        </p:sp>
      </p:grpSp>
      <p:sp>
        <p:nvSpPr>
          <p:cNvPr id="7" name="object 7"/>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7734" y="540167"/>
            <a:ext cx="9346753" cy="5347852"/>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1925" y="453342"/>
            <a:ext cx="8717493" cy="5834657"/>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0224" y="186402"/>
            <a:ext cx="8423078" cy="6104669"/>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
        <p:nvSpPr>
          <p:cNvPr id="2" name="object 2"/>
          <p:cNvSpPr txBox="1">
            <a:spLocks noGrp="1"/>
          </p:cNvSpPr>
          <p:nvPr>
            <p:ph type="title"/>
          </p:nvPr>
        </p:nvSpPr>
        <p:spPr>
          <a:xfrm>
            <a:off x="451866" y="247650"/>
            <a:ext cx="2776855" cy="585470"/>
          </a:xfrm>
          <a:prstGeom prst="rect">
            <a:avLst/>
          </a:prstGeom>
          <a:solidFill>
            <a:srgbClr val="E6F8FF"/>
          </a:solidFill>
          <a:ln w="28955">
            <a:solidFill>
              <a:srgbClr val="006FC0"/>
            </a:solidFill>
          </a:ln>
        </p:spPr>
        <p:txBody>
          <a:bodyPr vert="horz" wrap="square" lIns="0" tIns="19685" rIns="0" bIns="0" rtlCol="0">
            <a:spAutoFit/>
          </a:bodyPr>
          <a:lstStyle/>
          <a:p>
            <a:pPr marL="278765">
              <a:lnSpc>
                <a:spcPct val="100000"/>
              </a:lnSpc>
              <a:spcBef>
                <a:spcPts val="155"/>
              </a:spcBef>
            </a:pPr>
            <a:r>
              <a:rPr sz="3200" spc="-35" dirty="0">
                <a:solidFill>
                  <a:srgbClr val="006FC0"/>
                </a:solidFill>
              </a:rPr>
              <a:t>Data</a:t>
            </a:r>
            <a:r>
              <a:rPr sz="3200" spc="-114" dirty="0">
                <a:solidFill>
                  <a:srgbClr val="006FC0"/>
                </a:solidFill>
              </a:rPr>
              <a:t> </a:t>
            </a:r>
            <a:r>
              <a:rPr sz="3200" spc="-25" dirty="0">
                <a:solidFill>
                  <a:srgbClr val="006FC0"/>
                </a:solidFill>
              </a:rPr>
              <a:t>Diversity</a:t>
            </a:r>
            <a:endParaRPr sz="3200"/>
          </a:p>
        </p:txBody>
      </p:sp>
      <p:sp>
        <p:nvSpPr>
          <p:cNvPr id="3" name="object 3"/>
          <p:cNvSpPr txBox="1"/>
          <p:nvPr/>
        </p:nvSpPr>
        <p:spPr>
          <a:xfrm>
            <a:off x="3410458" y="212216"/>
            <a:ext cx="8446770" cy="574675"/>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Arial"/>
                <a:cs typeface="Arial"/>
              </a:rPr>
              <a:t>Diversity</a:t>
            </a:r>
            <a:r>
              <a:rPr sz="1800" b="1" spc="200" dirty="0">
                <a:latin typeface="Arial"/>
                <a:cs typeface="Arial"/>
              </a:rPr>
              <a:t> </a:t>
            </a:r>
            <a:r>
              <a:rPr sz="1800" b="1" dirty="0">
                <a:latin typeface="Arial"/>
                <a:cs typeface="Arial"/>
              </a:rPr>
              <a:t>of</a:t>
            </a:r>
            <a:r>
              <a:rPr sz="1800" b="1" spc="210" dirty="0">
                <a:latin typeface="Arial"/>
                <a:cs typeface="Arial"/>
              </a:rPr>
              <a:t> </a:t>
            </a:r>
            <a:r>
              <a:rPr sz="1800" b="1" dirty="0">
                <a:latin typeface="Arial"/>
                <a:cs typeface="Arial"/>
              </a:rPr>
              <a:t>data</a:t>
            </a:r>
            <a:r>
              <a:rPr sz="1800" b="1" spc="204" dirty="0">
                <a:latin typeface="Arial"/>
                <a:cs typeface="Arial"/>
              </a:rPr>
              <a:t> </a:t>
            </a:r>
            <a:r>
              <a:rPr sz="1800" b="1" spc="-5" dirty="0">
                <a:latin typeface="Arial"/>
                <a:cs typeface="Arial"/>
              </a:rPr>
              <a:t>-</a:t>
            </a:r>
            <a:r>
              <a:rPr sz="1800" spc="-5" dirty="0">
                <a:latin typeface="Arial MT"/>
                <a:cs typeface="Arial MT"/>
              </a:rPr>
              <a:t>refers</a:t>
            </a:r>
            <a:r>
              <a:rPr sz="1800" spc="215" dirty="0">
                <a:latin typeface="Arial MT"/>
                <a:cs typeface="Arial MT"/>
              </a:rPr>
              <a:t> </a:t>
            </a:r>
            <a:r>
              <a:rPr sz="1800" dirty="0">
                <a:latin typeface="Arial MT"/>
                <a:cs typeface="Arial MT"/>
              </a:rPr>
              <a:t>to</a:t>
            </a:r>
            <a:r>
              <a:rPr sz="1800" spc="204" dirty="0">
                <a:latin typeface="Arial MT"/>
                <a:cs typeface="Arial MT"/>
              </a:rPr>
              <a:t> </a:t>
            </a:r>
            <a:r>
              <a:rPr sz="1800" dirty="0">
                <a:latin typeface="Arial MT"/>
                <a:cs typeface="Arial MT"/>
              </a:rPr>
              <a:t>the</a:t>
            </a:r>
            <a:r>
              <a:rPr sz="1800" spc="204" dirty="0">
                <a:latin typeface="Arial MT"/>
                <a:cs typeface="Arial MT"/>
              </a:rPr>
              <a:t> </a:t>
            </a:r>
            <a:r>
              <a:rPr sz="1800" dirty="0">
                <a:solidFill>
                  <a:srgbClr val="00AFEF"/>
                </a:solidFill>
                <a:latin typeface="Arial MT"/>
                <a:cs typeface="Arial MT"/>
              </a:rPr>
              <a:t>variety</a:t>
            </a:r>
            <a:r>
              <a:rPr sz="1800" spc="190" dirty="0">
                <a:solidFill>
                  <a:srgbClr val="00AFEF"/>
                </a:solidFill>
                <a:latin typeface="Arial MT"/>
                <a:cs typeface="Arial MT"/>
              </a:rPr>
              <a:t> </a:t>
            </a:r>
            <a:r>
              <a:rPr sz="1800" spc="-5" dirty="0">
                <a:solidFill>
                  <a:srgbClr val="00AFEF"/>
                </a:solidFill>
                <a:latin typeface="Arial MT"/>
                <a:cs typeface="Arial MT"/>
              </a:rPr>
              <a:t>or</a:t>
            </a:r>
            <a:r>
              <a:rPr sz="1800" spc="229" dirty="0">
                <a:solidFill>
                  <a:srgbClr val="00AFEF"/>
                </a:solidFill>
                <a:latin typeface="Arial MT"/>
                <a:cs typeface="Arial MT"/>
              </a:rPr>
              <a:t> </a:t>
            </a:r>
            <a:r>
              <a:rPr sz="1800" spc="-5" dirty="0">
                <a:solidFill>
                  <a:srgbClr val="00AFEF"/>
                </a:solidFill>
                <a:latin typeface="Arial MT"/>
                <a:cs typeface="Arial MT"/>
              </a:rPr>
              <a:t>heterogeneity</a:t>
            </a:r>
            <a:r>
              <a:rPr sz="1800" spc="204" dirty="0">
                <a:solidFill>
                  <a:srgbClr val="00AFEF"/>
                </a:solidFill>
                <a:latin typeface="Arial MT"/>
                <a:cs typeface="Arial MT"/>
              </a:rPr>
              <a:t> </a:t>
            </a:r>
            <a:r>
              <a:rPr sz="1800" spc="-5" dirty="0">
                <a:latin typeface="Arial MT"/>
                <a:cs typeface="Arial MT"/>
              </a:rPr>
              <a:t>of</a:t>
            </a:r>
            <a:r>
              <a:rPr sz="1800" spc="225" dirty="0">
                <a:latin typeface="Arial MT"/>
                <a:cs typeface="Arial MT"/>
              </a:rPr>
              <a:t> </a:t>
            </a:r>
            <a:r>
              <a:rPr sz="1800" dirty="0">
                <a:latin typeface="Arial MT"/>
                <a:cs typeface="Arial MT"/>
              </a:rPr>
              <a:t>the</a:t>
            </a:r>
            <a:r>
              <a:rPr sz="1800" spc="204" dirty="0">
                <a:latin typeface="Arial MT"/>
                <a:cs typeface="Arial MT"/>
              </a:rPr>
              <a:t> </a:t>
            </a:r>
            <a:r>
              <a:rPr sz="1800" spc="-5" dirty="0">
                <a:latin typeface="Arial MT"/>
                <a:cs typeface="Arial MT"/>
              </a:rPr>
              <a:t>data</a:t>
            </a:r>
            <a:r>
              <a:rPr sz="1800" spc="210" dirty="0">
                <a:latin typeface="Arial MT"/>
                <a:cs typeface="Arial MT"/>
              </a:rPr>
              <a:t> </a:t>
            </a:r>
            <a:r>
              <a:rPr sz="1800" spc="-5" dirty="0">
                <a:latin typeface="Arial MT"/>
                <a:cs typeface="Arial MT"/>
              </a:rPr>
              <a:t>used</a:t>
            </a:r>
            <a:r>
              <a:rPr sz="1800" spc="220" dirty="0">
                <a:latin typeface="Arial MT"/>
                <a:cs typeface="Arial MT"/>
              </a:rPr>
              <a:t> </a:t>
            </a:r>
            <a:r>
              <a:rPr sz="1800" dirty="0">
                <a:latin typeface="Arial MT"/>
                <a:cs typeface="Arial MT"/>
              </a:rPr>
              <a:t>to</a:t>
            </a:r>
            <a:r>
              <a:rPr sz="1800" spc="204" dirty="0">
                <a:latin typeface="Arial MT"/>
                <a:cs typeface="Arial MT"/>
              </a:rPr>
              <a:t> </a:t>
            </a:r>
            <a:r>
              <a:rPr sz="1800" spc="-5" dirty="0">
                <a:latin typeface="Arial MT"/>
                <a:cs typeface="Arial MT"/>
              </a:rPr>
              <a:t>train </a:t>
            </a:r>
            <a:r>
              <a:rPr sz="1800" spc="-484"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evaluate</a:t>
            </a:r>
            <a:r>
              <a:rPr sz="1800" spc="5" dirty="0">
                <a:latin typeface="Arial MT"/>
                <a:cs typeface="Arial MT"/>
              </a:rPr>
              <a:t> </a:t>
            </a:r>
            <a:r>
              <a:rPr sz="1800" spc="-5" dirty="0">
                <a:latin typeface="Arial MT"/>
                <a:cs typeface="Arial MT"/>
              </a:rPr>
              <a:t>models.</a:t>
            </a:r>
            <a:endParaRPr sz="1800">
              <a:latin typeface="Arial MT"/>
              <a:cs typeface="Arial MT"/>
            </a:endParaRPr>
          </a:p>
        </p:txBody>
      </p:sp>
      <p:sp>
        <p:nvSpPr>
          <p:cNvPr id="4" name="object 4"/>
          <p:cNvSpPr txBox="1"/>
          <p:nvPr/>
        </p:nvSpPr>
        <p:spPr>
          <a:xfrm>
            <a:off x="401827" y="985520"/>
            <a:ext cx="11458575" cy="524002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AFEF"/>
                </a:solidFill>
                <a:latin typeface="Arial"/>
                <a:cs typeface="Arial"/>
              </a:rPr>
              <a:t>Importance</a:t>
            </a:r>
            <a:r>
              <a:rPr sz="2400" b="1" spc="-15" dirty="0">
                <a:solidFill>
                  <a:srgbClr val="00AFEF"/>
                </a:solidFill>
                <a:latin typeface="Arial"/>
                <a:cs typeface="Arial"/>
              </a:rPr>
              <a:t> </a:t>
            </a:r>
            <a:r>
              <a:rPr sz="2400" b="1" dirty="0">
                <a:solidFill>
                  <a:srgbClr val="00AFEF"/>
                </a:solidFill>
                <a:latin typeface="Arial"/>
                <a:cs typeface="Arial"/>
              </a:rPr>
              <a:t>of </a:t>
            </a:r>
            <a:r>
              <a:rPr sz="2400" b="1" spc="-5" dirty="0">
                <a:solidFill>
                  <a:srgbClr val="00AFEF"/>
                </a:solidFill>
                <a:latin typeface="Arial"/>
                <a:cs typeface="Arial"/>
              </a:rPr>
              <a:t>Data</a:t>
            </a:r>
            <a:r>
              <a:rPr sz="2400" b="1" spc="20" dirty="0">
                <a:solidFill>
                  <a:srgbClr val="00AFEF"/>
                </a:solidFill>
                <a:latin typeface="Arial"/>
                <a:cs typeface="Arial"/>
              </a:rPr>
              <a:t> </a:t>
            </a:r>
            <a:r>
              <a:rPr sz="2400" b="1" spc="-5" dirty="0">
                <a:solidFill>
                  <a:srgbClr val="00AFEF"/>
                </a:solidFill>
                <a:latin typeface="Arial"/>
                <a:cs typeface="Arial"/>
              </a:rPr>
              <a:t>Diversity</a:t>
            </a:r>
            <a:endParaRPr sz="2400">
              <a:latin typeface="Arial"/>
              <a:cs typeface="Arial"/>
            </a:endParaRPr>
          </a:p>
          <a:p>
            <a:pPr marL="203200" indent="-191135">
              <a:lnSpc>
                <a:spcPct val="100000"/>
              </a:lnSpc>
              <a:spcBef>
                <a:spcPts val="1450"/>
              </a:spcBef>
              <a:buSzPct val="94444"/>
              <a:buAutoNum type="arabicPeriod"/>
              <a:tabLst>
                <a:tab pos="203835" algn="l"/>
              </a:tabLst>
            </a:pPr>
            <a:r>
              <a:rPr sz="1800" b="1" spc="-10" dirty="0">
                <a:solidFill>
                  <a:srgbClr val="006FC0"/>
                </a:solidFill>
                <a:latin typeface="Arial"/>
                <a:cs typeface="Arial"/>
              </a:rPr>
              <a:t>Improves</a:t>
            </a:r>
            <a:r>
              <a:rPr sz="1800" b="1" spc="25" dirty="0">
                <a:solidFill>
                  <a:srgbClr val="006FC0"/>
                </a:solidFill>
                <a:latin typeface="Arial"/>
                <a:cs typeface="Arial"/>
              </a:rPr>
              <a:t> </a:t>
            </a:r>
            <a:r>
              <a:rPr sz="1800" b="1" spc="-5" dirty="0">
                <a:solidFill>
                  <a:srgbClr val="006FC0"/>
                </a:solidFill>
                <a:latin typeface="Arial"/>
                <a:cs typeface="Arial"/>
              </a:rPr>
              <a:t>Generalization</a:t>
            </a:r>
            <a:r>
              <a:rPr sz="1800" spc="-5" dirty="0">
                <a:solidFill>
                  <a:srgbClr val="006FC0"/>
                </a:solidFill>
                <a:latin typeface="Arial MT"/>
                <a:cs typeface="Arial MT"/>
              </a:rPr>
              <a:t>:</a:t>
            </a:r>
            <a:endParaRPr sz="1800">
              <a:latin typeface="Arial MT"/>
              <a:cs typeface="Arial MT"/>
            </a:endParaRPr>
          </a:p>
          <a:p>
            <a:pPr marL="469900" marR="8890" algn="just">
              <a:lnSpc>
                <a:spcPct val="100000"/>
              </a:lnSpc>
              <a:spcBef>
                <a:spcPts val="5"/>
              </a:spcBef>
            </a:pPr>
            <a:r>
              <a:rPr sz="1800" dirty="0">
                <a:latin typeface="Arial MT"/>
                <a:cs typeface="Arial MT"/>
              </a:rPr>
              <a:t>A </a:t>
            </a:r>
            <a:r>
              <a:rPr sz="1800" spc="-5" dirty="0">
                <a:solidFill>
                  <a:srgbClr val="00AF50"/>
                </a:solidFill>
                <a:latin typeface="Arial MT"/>
                <a:cs typeface="Arial MT"/>
              </a:rPr>
              <a:t>diverse dataset</a:t>
            </a:r>
            <a:r>
              <a:rPr sz="1800" dirty="0">
                <a:solidFill>
                  <a:srgbClr val="00AF50"/>
                </a:solidFill>
                <a:latin typeface="Arial MT"/>
                <a:cs typeface="Arial MT"/>
              </a:rPr>
              <a:t> </a:t>
            </a:r>
            <a:r>
              <a:rPr sz="1800" spc="-5" dirty="0">
                <a:solidFill>
                  <a:srgbClr val="00AF50"/>
                </a:solidFill>
                <a:latin typeface="Arial MT"/>
                <a:cs typeface="Arial MT"/>
              </a:rPr>
              <a:t>helps </a:t>
            </a:r>
            <a:r>
              <a:rPr sz="1800" dirty="0">
                <a:solidFill>
                  <a:srgbClr val="00AF50"/>
                </a:solidFill>
                <a:latin typeface="Arial MT"/>
                <a:cs typeface="Arial MT"/>
              </a:rPr>
              <a:t>the </a:t>
            </a:r>
            <a:r>
              <a:rPr sz="1800" spc="-5" dirty="0">
                <a:solidFill>
                  <a:srgbClr val="00AF50"/>
                </a:solidFill>
                <a:latin typeface="Arial MT"/>
                <a:cs typeface="Arial MT"/>
              </a:rPr>
              <a:t>model learn patterns</a:t>
            </a:r>
            <a:r>
              <a:rPr sz="1800" dirty="0">
                <a:solidFill>
                  <a:srgbClr val="00AF50"/>
                </a:solidFill>
                <a:latin typeface="Arial MT"/>
                <a:cs typeface="Arial MT"/>
              </a:rPr>
              <a:t> </a:t>
            </a:r>
            <a:r>
              <a:rPr sz="1800" spc="-5" dirty="0">
                <a:solidFill>
                  <a:srgbClr val="00AF50"/>
                </a:solidFill>
                <a:latin typeface="Arial MT"/>
                <a:cs typeface="Arial MT"/>
              </a:rPr>
              <a:t>that</a:t>
            </a:r>
            <a:r>
              <a:rPr sz="1800" dirty="0">
                <a:solidFill>
                  <a:srgbClr val="00AF50"/>
                </a:solidFill>
                <a:latin typeface="Arial MT"/>
                <a:cs typeface="Arial MT"/>
              </a:rPr>
              <a:t> </a:t>
            </a:r>
            <a:r>
              <a:rPr sz="1800" spc="-5" dirty="0">
                <a:solidFill>
                  <a:srgbClr val="00AF50"/>
                </a:solidFill>
                <a:latin typeface="Arial MT"/>
                <a:cs typeface="Arial MT"/>
              </a:rPr>
              <a:t>generalize</a:t>
            </a:r>
            <a:r>
              <a:rPr sz="1800" dirty="0">
                <a:solidFill>
                  <a:srgbClr val="00AF50"/>
                </a:solidFill>
                <a:latin typeface="Arial MT"/>
                <a:cs typeface="Arial MT"/>
              </a:rPr>
              <a:t> </a:t>
            </a:r>
            <a:r>
              <a:rPr sz="1800" spc="-10" dirty="0">
                <a:solidFill>
                  <a:srgbClr val="00AF50"/>
                </a:solidFill>
                <a:latin typeface="Arial MT"/>
                <a:cs typeface="Arial MT"/>
              </a:rPr>
              <a:t>well</a:t>
            </a:r>
            <a:r>
              <a:rPr sz="1800" spc="-5" dirty="0">
                <a:solidFill>
                  <a:srgbClr val="00AF50"/>
                </a:solidFill>
                <a:latin typeface="Arial MT"/>
                <a:cs typeface="Arial MT"/>
              </a:rPr>
              <a:t> to </a:t>
            </a:r>
            <a:r>
              <a:rPr sz="1800" spc="-35" dirty="0">
                <a:solidFill>
                  <a:srgbClr val="00AF50"/>
                </a:solidFill>
                <a:latin typeface="Arial MT"/>
                <a:cs typeface="Arial MT"/>
              </a:rPr>
              <a:t>new</a:t>
            </a:r>
            <a:r>
              <a:rPr sz="1800" spc="-35" dirty="0">
                <a:latin typeface="Arial MT"/>
                <a:cs typeface="Arial MT"/>
              </a:rPr>
              <a:t>,</a:t>
            </a:r>
            <a:r>
              <a:rPr sz="1800" spc="430" dirty="0">
                <a:latin typeface="Arial MT"/>
                <a:cs typeface="Arial MT"/>
              </a:rPr>
              <a:t> </a:t>
            </a:r>
            <a:r>
              <a:rPr sz="1800" spc="-5" dirty="0">
                <a:latin typeface="Arial MT"/>
                <a:cs typeface="Arial MT"/>
              </a:rPr>
              <a:t>unseen</a:t>
            </a:r>
            <a:r>
              <a:rPr sz="1800" spc="490" dirty="0">
                <a:latin typeface="Arial MT"/>
                <a:cs typeface="Arial MT"/>
              </a:rPr>
              <a:t> </a:t>
            </a:r>
            <a:r>
              <a:rPr sz="1800" spc="-5" dirty="0">
                <a:latin typeface="Arial MT"/>
                <a:cs typeface="Arial MT"/>
              </a:rPr>
              <a:t>data. </a:t>
            </a:r>
            <a:r>
              <a:rPr sz="1800" dirty="0">
                <a:latin typeface="Arial MT"/>
                <a:cs typeface="Arial MT"/>
              </a:rPr>
              <a:t>If the </a:t>
            </a:r>
            <a:r>
              <a:rPr sz="1800" spc="-5" dirty="0">
                <a:latin typeface="Arial MT"/>
                <a:cs typeface="Arial MT"/>
              </a:rPr>
              <a:t>training </a:t>
            </a:r>
            <a:r>
              <a:rPr sz="1800" dirty="0">
                <a:latin typeface="Arial MT"/>
                <a:cs typeface="Arial MT"/>
              </a:rPr>
              <a:t> </a:t>
            </a:r>
            <a:r>
              <a:rPr sz="1800" spc="-5" dirty="0">
                <a:solidFill>
                  <a:srgbClr val="FF0000"/>
                </a:solidFill>
                <a:latin typeface="Arial MT"/>
                <a:cs typeface="Arial MT"/>
              </a:rPr>
              <a:t>data</a:t>
            </a:r>
            <a:r>
              <a:rPr sz="1800" spc="5" dirty="0">
                <a:solidFill>
                  <a:srgbClr val="FF0000"/>
                </a:solidFill>
                <a:latin typeface="Arial MT"/>
                <a:cs typeface="Arial MT"/>
              </a:rPr>
              <a:t> </a:t>
            </a:r>
            <a:r>
              <a:rPr sz="1800" spc="-5" dirty="0">
                <a:solidFill>
                  <a:srgbClr val="FF0000"/>
                </a:solidFill>
                <a:latin typeface="Arial MT"/>
                <a:cs typeface="Arial MT"/>
              </a:rPr>
              <a:t>is</a:t>
            </a:r>
            <a:r>
              <a:rPr sz="1800" spc="5" dirty="0">
                <a:solidFill>
                  <a:srgbClr val="FF0000"/>
                </a:solidFill>
                <a:latin typeface="Arial MT"/>
                <a:cs typeface="Arial MT"/>
              </a:rPr>
              <a:t> </a:t>
            </a:r>
            <a:r>
              <a:rPr sz="1800" spc="-5" dirty="0">
                <a:solidFill>
                  <a:srgbClr val="FF0000"/>
                </a:solidFill>
                <a:latin typeface="Arial MT"/>
                <a:cs typeface="Arial MT"/>
              </a:rPr>
              <a:t>diverse,</a:t>
            </a:r>
            <a:r>
              <a:rPr sz="1800" spc="25" dirty="0">
                <a:solidFill>
                  <a:srgbClr val="FF0000"/>
                </a:solidFill>
                <a:latin typeface="Arial MT"/>
                <a:cs typeface="Arial MT"/>
              </a:rPr>
              <a:t> </a:t>
            </a:r>
            <a:r>
              <a:rPr sz="1800" dirty="0">
                <a:solidFill>
                  <a:srgbClr val="FF0000"/>
                </a:solidFill>
                <a:latin typeface="Arial MT"/>
                <a:cs typeface="Arial MT"/>
              </a:rPr>
              <a:t>the </a:t>
            </a:r>
            <a:r>
              <a:rPr sz="1800" spc="-5" dirty="0">
                <a:solidFill>
                  <a:srgbClr val="FF0000"/>
                </a:solidFill>
                <a:latin typeface="Arial MT"/>
                <a:cs typeface="Arial MT"/>
              </a:rPr>
              <a:t>model</a:t>
            </a:r>
            <a:r>
              <a:rPr sz="1800" spc="15" dirty="0">
                <a:solidFill>
                  <a:srgbClr val="FF0000"/>
                </a:solidFill>
                <a:latin typeface="Arial MT"/>
                <a:cs typeface="Arial MT"/>
              </a:rPr>
              <a:t> </a:t>
            </a:r>
            <a:r>
              <a:rPr sz="1800" spc="-5" dirty="0">
                <a:solidFill>
                  <a:srgbClr val="FF0000"/>
                </a:solidFill>
                <a:latin typeface="Arial MT"/>
                <a:cs typeface="Arial MT"/>
              </a:rPr>
              <a:t>is</a:t>
            </a:r>
            <a:r>
              <a:rPr sz="1800" spc="5" dirty="0">
                <a:solidFill>
                  <a:srgbClr val="FF0000"/>
                </a:solidFill>
                <a:latin typeface="Arial MT"/>
                <a:cs typeface="Arial MT"/>
              </a:rPr>
              <a:t> </a:t>
            </a:r>
            <a:r>
              <a:rPr sz="1800" spc="-5" dirty="0">
                <a:solidFill>
                  <a:srgbClr val="FF0000"/>
                </a:solidFill>
                <a:latin typeface="Arial MT"/>
                <a:cs typeface="Arial MT"/>
              </a:rPr>
              <a:t>less</a:t>
            </a:r>
            <a:r>
              <a:rPr sz="1800" spc="5" dirty="0">
                <a:solidFill>
                  <a:srgbClr val="FF0000"/>
                </a:solidFill>
                <a:latin typeface="Arial MT"/>
                <a:cs typeface="Arial MT"/>
              </a:rPr>
              <a:t> </a:t>
            </a:r>
            <a:r>
              <a:rPr sz="1800" spc="-5" dirty="0">
                <a:solidFill>
                  <a:srgbClr val="FF0000"/>
                </a:solidFill>
                <a:latin typeface="Arial MT"/>
                <a:cs typeface="Arial MT"/>
              </a:rPr>
              <a:t>likely</a:t>
            </a:r>
            <a:r>
              <a:rPr sz="1800" spc="20" dirty="0">
                <a:solidFill>
                  <a:srgbClr val="FF0000"/>
                </a:solidFill>
                <a:latin typeface="Arial MT"/>
                <a:cs typeface="Arial MT"/>
              </a:rPr>
              <a:t> </a:t>
            </a:r>
            <a:r>
              <a:rPr sz="1800" dirty="0">
                <a:solidFill>
                  <a:srgbClr val="FF0000"/>
                </a:solidFill>
                <a:latin typeface="Arial MT"/>
                <a:cs typeface="Arial MT"/>
              </a:rPr>
              <a:t>to </a:t>
            </a:r>
            <a:r>
              <a:rPr sz="1800" b="1" spc="-10" dirty="0">
                <a:solidFill>
                  <a:srgbClr val="FF0000"/>
                </a:solidFill>
                <a:latin typeface="Arial"/>
                <a:cs typeface="Arial"/>
              </a:rPr>
              <a:t>overfit</a:t>
            </a:r>
            <a:r>
              <a:rPr sz="1800" b="1" spc="45" dirty="0">
                <a:solidFill>
                  <a:srgbClr val="FF0000"/>
                </a:solidFill>
                <a:latin typeface="Arial"/>
                <a:cs typeface="Arial"/>
              </a:rPr>
              <a:t> </a:t>
            </a:r>
            <a:r>
              <a:rPr sz="1800" dirty="0">
                <a:solidFill>
                  <a:srgbClr val="FF0000"/>
                </a:solidFill>
                <a:latin typeface="Arial MT"/>
                <a:cs typeface="Arial MT"/>
              </a:rPr>
              <a:t>to</a:t>
            </a:r>
            <a:r>
              <a:rPr sz="1800" spc="5" dirty="0">
                <a:solidFill>
                  <a:srgbClr val="FF0000"/>
                </a:solidFill>
                <a:latin typeface="Arial MT"/>
                <a:cs typeface="Arial MT"/>
              </a:rPr>
              <a:t> </a:t>
            </a:r>
            <a:r>
              <a:rPr sz="1800" spc="-5" dirty="0">
                <a:solidFill>
                  <a:srgbClr val="FF0000"/>
                </a:solidFill>
                <a:latin typeface="Arial MT"/>
                <a:cs typeface="Arial MT"/>
              </a:rPr>
              <a:t>specific</a:t>
            </a:r>
            <a:r>
              <a:rPr sz="1800" dirty="0">
                <a:solidFill>
                  <a:srgbClr val="FF0000"/>
                </a:solidFill>
                <a:latin typeface="Arial MT"/>
                <a:cs typeface="Arial MT"/>
              </a:rPr>
              <a:t> </a:t>
            </a:r>
            <a:r>
              <a:rPr sz="1800" spc="-5" dirty="0">
                <a:solidFill>
                  <a:srgbClr val="FF0000"/>
                </a:solidFill>
                <a:latin typeface="Arial MT"/>
                <a:cs typeface="Arial MT"/>
              </a:rPr>
              <a:t>patterns</a:t>
            </a:r>
            <a:r>
              <a:rPr sz="1800" spc="20" dirty="0">
                <a:solidFill>
                  <a:srgbClr val="FF0000"/>
                </a:solidFill>
                <a:latin typeface="Arial MT"/>
                <a:cs typeface="Arial MT"/>
              </a:rPr>
              <a:t> </a:t>
            </a:r>
            <a:r>
              <a:rPr sz="1800" spc="-5" dirty="0">
                <a:latin typeface="Arial MT"/>
                <a:cs typeface="Arial MT"/>
              </a:rPr>
              <a:t>that</a:t>
            </a:r>
            <a:r>
              <a:rPr sz="1800" dirty="0">
                <a:latin typeface="Arial MT"/>
                <a:cs typeface="Arial MT"/>
              </a:rPr>
              <a:t> </a:t>
            </a:r>
            <a:r>
              <a:rPr sz="1800" spc="-5" dirty="0">
                <a:latin typeface="Arial MT"/>
                <a:cs typeface="Arial MT"/>
              </a:rPr>
              <a:t>don't</a:t>
            </a:r>
            <a:r>
              <a:rPr sz="1800" spc="10" dirty="0">
                <a:latin typeface="Arial MT"/>
                <a:cs typeface="Arial MT"/>
              </a:rPr>
              <a:t> </a:t>
            </a:r>
            <a:r>
              <a:rPr sz="1800" spc="-5" dirty="0">
                <a:latin typeface="Arial MT"/>
                <a:cs typeface="Arial MT"/>
              </a:rPr>
              <a:t>hold</a:t>
            </a:r>
            <a:r>
              <a:rPr sz="1800" spc="10" dirty="0">
                <a:latin typeface="Arial MT"/>
                <a:cs typeface="Arial MT"/>
              </a:rPr>
              <a:t> </a:t>
            </a:r>
            <a:r>
              <a:rPr sz="1800" spc="-5" dirty="0">
                <a:latin typeface="Arial MT"/>
                <a:cs typeface="Arial MT"/>
              </a:rPr>
              <a:t>across</a:t>
            </a:r>
            <a:r>
              <a:rPr sz="1800" spc="5" dirty="0">
                <a:latin typeface="Arial MT"/>
                <a:cs typeface="Arial MT"/>
              </a:rPr>
              <a:t> </a:t>
            </a:r>
            <a:r>
              <a:rPr sz="1800" spc="-5" dirty="0">
                <a:latin typeface="Arial MT"/>
                <a:cs typeface="Arial MT"/>
              </a:rPr>
              <a:t>all</a:t>
            </a:r>
            <a:r>
              <a:rPr sz="1800" spc="15" dirty="0">
                <a:latin typeface="Arial MT"/>
                <a:cs typeface="Arial MT"/>
              </a:rPr>
              <a:t> </a:t>
            </a:r>
            <a:r>
              <a:rPr sz="1800" spc="-5" dirty="0">
                <a:latin typeface="Arial MT"/>
                <a:cs typeface="Arial MT"/>
              </a:rPr>
              <a:t>data</a:t>
            </a:r>
            <a:r>
              <a:rPr sz="1800" spc="5" dirty="0">
                <a:latin typeface="Arial MT"/>
                <a:cs typeface="Arial MT"/>
              </a:rPr>
              <a:t> </a:t>
            </a:r>
            <a:r>
              <a:rPr sz="1800" spc="-5" dirty="0">
                <a:latin typeface="Arial MT"/>
                <a:cs typeface="Arial MT"/>
              </a:rPr>
              <a:t>points.</a:t>
            </a:r>
            <a:endParaRPr sz="1800">
              <a:latin typeface="Arial MT"/>
              <a:cs typeface="Arial MT"/>
            </a:endParaRPr>
          </a:p>
          <a:p>
            <a:pPr>
              <a:lnSpc>
                <a:spcPct val="100000"/>
              </a:lnSpc>
              <a:spcBef>
                <a:spcPts val="30"/>
              </a:spcBef>
            </a:pPr>
            <a:endParaRPr sz="1850">
              <a:latin typeface="Arial MT"/>
              <a:cs typeface="Arial MT"/>
            </a:endParaRPr>
          </a:p>
          <a:p>
            <a:pPr marL="203200" indent="-191135">
              <a:lnSpc>
                <a:spcPct val="100000"/>
              </a:lnSpc>
              <a:buSzPct val="94444"/>
              <a:buAutoNum type="arabicPeriod" startAt="2"/>
              <a:tabLst>
                <a:tab pos="203835" algn="l"/>
              </a:tabLst>
            </a:pPr>
            <a:r>
              <a:rPr sz="1800" b="1" spc="-25" dirty="0">
                <a:solidFill>
                  <a:srgbClr val="006FC0"/>
                </a:solidFill>
                <a:latin typeface="Arial"/>
                <a:cs typeface="Arial"/>
              </a:rPr>
              <a:t>Avoids</a:t>
            </a:r>
            <a:r>
              <a:rPr sz="1800" b="1" spc="15" dirty="0">
                <a:solidFill>
                  <a:srgbClr val="006FC0"/>
                </a:solidFill>
                <a:latin typeface="Arial"/>
                <a:cs typeface="Arial"/>
              </a:rPr>
              <a:t> </a:t>
            </a:r>
            <a:r>
              <a:rPr sz="1800" b="1" spc="-5" dirty="0">
                <a:solidFill>
                  <a:srgbClr val="006FC0"/>
                </a:solidFill>
                <a:latin typeface="Arial"/>
                <a:cs typeface="Arial"/>
              </a:rPr>
              <a:t>Bias</a:t>
            </a:r>
            <a:r>
              <a:rPr sz="1800" spc="-5" dirty="0">
                <a:solidFill>
                  <a:srgbClr val="006FC0"/>
                </a:solidFill>
                <a:latin typeface="Arial MT"/>
                <a:cs typeface="Arial MT"/>
              </a:rPr>
              <a:t>:</a:t>
            </a:r>
            <a:endParaRPr sz="1800">
              <a:latin typeface="Arial MT"/>
              <a:cs typeface="Arial MT"/>
            </a:endParaRPr>
          </a:p>
          <a:p>
            <a:pPr marL="469900" algn="just">
              <a:lnSpc>
                <a:spcPct val="100000"/>
              </a:lnSpc>
            </a:pPr>
            <a:r>
              <a:rPr sz="1800" spc="-5" dirty="0">
                <a:latin typeface="Arial MT"/>
                <a:cs typeface="Arial MT"/>
              </a:rPr>
              <a:t>Lack</a:t>
            </a:r>
            <a:r>
              <a:rPr sz="1800" spc="5" dirty="0">
                <a:latin typeface="Arial MT"/>
                <a:cs typeface="Arial MT"/>
              </a:rPr>
              <a:t> </a:t>
            </a:r>
            <a:r>
              <a:rPr sz="1800" spc="-5" dirty="0">
                <a:latin typeface="Arial MT"/>
                <a:cs typeface="Arial MT"/>
              </a:rPr>
              <a:t>of</a:t>
            </a:r>
            <a:r>
              <a:rPr sz="1800" spc="5" dirty="0">
                <a:latin typeface="Arial MT"/>
                <a:cs typeface="Arial MT"/>
              </a:rPr>
              <a:t> </a:t>
            </a:r>
            <a:r>
              <a:rPr sz="1800" spc="-5" dirty="0">
                <a:latin typeface="Arial MT"/>
                <a:cs typeface="Arial MT"/>
              </a:rPr>
              <a:t>diversity</a:t>
            </a:r>
            <a:r>
              <a:rPr sz="1800" spc="20" dirty="0">
                <a:latin typeface="Arial MT"/>
                <a:cs typeface="Arial MT"/>
              </a:rPr>
              <a:t> </a:t>
            </a:r>
            <a:r>
              <a:rPr sz="1800" spc="-5" dirty="0">
                <a:latin typeface="Arial MT"/>
                <a:cs typeface="Arial MT"/>
              </a:rPr>
              <a:t>can</a:t>
            </a:r>
            <a:r>
              <a:rPr sz="1800" spc="-10" dirty="0">
                <a:latin typeface="Arial MT"/>
                <a:cs typeface="Arial MT"/>
              </a:rPr>
              <a:t> </a:t>
            </a:r>
            <a:r>
              <a:rPr sz="1800" spc="-5" dirty="0">
                <a:latin typeface="Arial MT"/>
                <a:cs typeface="Arial MT"/>
              </a:rPr>
              <a:t>lead</a:t>
            </a:r>
            <a:r>
              <a:rPr sz="1800" spc="10" dirty="0">
                <a:latin typeface="Arial MT"/>
                <a:cs typeface="Arial MT"/>
              </a:rPr>
              <a:t> </a:t>
            </a:r>
            <a:r>
              <a:rPr sz="1800" dirty="0">
                <a:latin typeface="Arial MT"/>
                <a:cs typeface="Arial MT"/>
              </a:rPr>
              <a:t>to</a:t>
            </a:r>
            <a:r>
              <a:rPr sz="1800" spc="-5" dirty="0">
                <a:latin typeface="Arial MT"/>
                <a:cs typeface="Arial MT"/>
              </a:rPr>
              <a:t> </a:t>
            </a:r>
            <a:r>
              <a:rPr sz="1800" b="1" spc="-5" dirty="0">
                <a:solidFill>
                  <a:srgbClr val="FF0000"/>
                </a:solidFill>
                <a:latin typeface="Arial"/>
                <a:cs typeface="Arial"/>
              </a:rPr>
              <a:t>biased</a:t>
            </a:r>
            <a:r>
              <a:rPr sz="1800" b="1" spc="-10" dirty="0">
                <a:solidFill>
                  <a:srgbClr val="FF0000"/>
                </a:solidFill>
                <a:latin typeface="Arial"/>
                <a:cs typeface="Arial"/>
              </a:rPr>
              <a:t> </a:t>
            </a:r>
            <a:r>
              <a:rPr sz="1800" b="1" spc="-5" dirty="0">
                <a:solidFill>
                  <a:srgbClr val="FF0000"/>
                </a:solidFill>
                <a:latin typeface="Arial"/>
                <a:cs typeface="Arial"/>
              </a:rPr>
              <a:t>models</a:t>
            </a:r>
            <a:r>
              <a:rPr sz="1800" spc="-5" dirty="0">
                <a:latin typeface="Arial MT"/>
                <a:cs typeface="Arial MT"/>
              </a:rPr>
              <a:t>.</a:t>
            </a:r>
            <a:endParaRPr sz="1800">
              <a:latin typeface="Arial MT"/>
              <a:cs typeface="Arial MT"/>
            </a:endParaRPr>
          </a:p>
          <a:p>
            <a:pPr marL="469900" marR="8255" algn="just">
              <a:lnSpc>
                <a:spcPct val="100000"/>
              </a:lnSpc>
              <a:spcBef>
                <a:spcPts val="5"/>
              </a:spcBef>
            </a:pPr>
            <a:r>
              <a:rPr sz="1800" dirty="0">
                <a:latin typeface="Arial MT"/>
                <a:cs typeface="Arial MT"/>
              </a:rPr>
              <a:t>For </a:t>
            </a:r>
            <a:r>
              <a:rPr sz="1800" spc="-5" dirty="0">
                <a:latin typeface="Arial MT"/>
                <a:cs typeface="Arial MT"/>
              </a:rPr>
              <a:t>example, if</a:t>
            </a:r>
            <a:r>
              <a:rPr sz="1800" dirty="0">
                <a:latin typeface="Arial MT"/>
                <a:cs typeface="Arial MT"/>
              </a:rPr>
              <a:t> </a:t>
            </a:r>
            <a:r>
              <a:rPr sz="1800" spc="-5" dirty="0">
                <a:latin typeface="Arial MT"/>
                <a:cs typeface="Arial MT"/>
              </a:rPr>
              <a:t>a facial recognition system</a:t>
            </a:r>
            <a:r>
              <a:rPr sz="1800" dirty="0">
                <a:latin typeface="Arial MT"/>
                <a:cs typeface="Arial MT"/>
              </a:rPr>
              <a:t> </a:t>
            </a:r>
            <a:r>
              <a:rPr sz="1800" spc="-5" dirty="0">
                <a:latin typeface="Arial MT"/>
                <a:cs typeface="Arial MT"/>
              </a:rPr>
              <a:t>is trained only on images of people</a:t>
            </a:r>
            <a:r>
              <a:rPr sz="1800" spc="490" dirty="0">
                <a:latin typeface="Arial MT"/>
                <a:cs typeface="Arial MT"/>
              </a:rPr>
              <a:t> </a:t>
            </a:r>
            <a:r>
              <a:rPr sz="1800" spc="-10" dirty="0">
                <a:latin typeface="Arial MT"/>
                <a:cs typeface="Arial MT"/>
              </a:rPr>
              <a:t>with</a:t>
            </a:r>
            <a:r>
              <a:rPr sz="1800" spc="480" dirty="0">
                <a:latin typeface="Arial MT"/>
                <a:cs typeface="Arial MT"/>
              </a:rPr>
              <a:t> </a:t>
            </a:r>
            <a:r>
              <a:rPr sz="1800" spc="-5" dirty="0">
                <a:latin typeface="Arial MT"/>
                <a:cs typeface="Arial MT"/>
              </a:rPr>
              <a:t>a certain skin tone, it </a:t>
            </a:r>
            <a:r>
              <a:rPr sz="1800" dirty="0">
                <a:latin typeface="Arial MT"/>
                <a:cs typeface="Arial MT"/>
              </a:rPr>
              <a:t> may </a:t>
            </a:r>
            <a:r>
              <a:rPr sz="1800" spc="-5" dirty="0">
                <a:latin typeface="Arial MT"/>
                <a:cs typeface="Arial MT"/>
              </a:rPr>
              <a:t>perform</a:t>
            </a:r>
            <a:r>
              <a:rPr sz="1800" dirty="0">
                <a:latin typeface="Arial MT"/>
                <a:cs typeface="Arial MT"/>
              </a:rPr>
              <a:t> </a:t>
            </a:r>
            <a:r>
              <a:rPr sz="1800" spc="-5" dirty="0">
                <a:latin typeface="Arial MT"/>
                <a:cs typeface="Arial MT"/>
              </a:rPr>
              <a:t>poorly</a:t>
            </a:r>
            <a:r>
              <a:rPr sz="1800" spc="10" dirty="0">
                <a:latin typeface="Arial MT"/>
                <a:cs typeface="Arial MT"/>
              </a:rPr>
              <a:t> </a:t>
            </a:r>
            <a:r>
              <a:rPr sz="1800" spc="-5" dirty="0">
                <a:latin typeface="Arial MT"/>
                <a:cs typeface="Arial MT"/>
              </a:rPr>
              <a:t>on</a:t>
            </a:r>
            <a:r>
              <a:rPr sz="1800" spc="10" dirty="0">
                <a:latin typeface="Arial MT"/>
                <a:cs typeface="Arial MT"/>
              </a:rPr>
              <a:t> </a:t>
            </a:r>
            <a:r>
              <a:rPr sz="1800" spc="-5" dirty="0">
                <a:latin typeface="Arial MT"/>
                <a:cs typeface="Arial MT"/>
              </a:rPr>
              <a:t>images</a:t>
            </a:r>
            <a:r>
              <a:rPr sz="1800" spc="15" dirty="0">
                <a:latin typeface="Arial MT"/>
                <a:cs typeface="Arial MT"/>
              </a:rPr>
              <a:t> </a:t>
            </a:r>
            <a:r>
              <a:rPr sz="1800" spc="-5" dirty="0">
                <a:latin typeface="Arial MT"/>
                <a:cs typeface="Arial MT"/>
              </a:rPr>
              <a:t>of people</a:t>
            </a:r>
            <a:r>
              <a:rPr sz="1800" spc="15" dirty="0">
                <a:latin typeface="Arial MT"/>
                <a:cs typeface="Arial MT"/>
              </a:rPr>
              <a:t> </a:t>
            </a:r>
            <a:r>
              <a:rPr sz="1800" spc="-15" dirty="0">
                <a:latin typeface="Arial MT"/>
                <a:cs typeface="Arial MT"/>
              </a:rPr>
              <a:t>with</a:t>
            </a:r>
            <a:r>
              <a:rPr sz="1800" spc="35" dirty="0">
                <a:latin typeface="Arial MT"/>
                <a:cs typeface="Arial MT"/>
              </a:rPr>
              <a:t> </a:t>
            </a:r>
            <a:r>
              <a:rPr sz="1800" spc="-10" dirty="0">
                <a:latin typeface="Arial MT"/>
                <a:cs typeface="Arial MT"/>
              </a:rPr>
              <a:t>different</a:t>
            </a:r>
            <a:r>
              <a:rPr sz="1800" spc="20" dirty="0">
                <a:latin typeface="Arial MT"/>
                <a:cs typeface="Arial MT"/>
              </a:rPr>
              <a:t> </a:t>
            </a:r>
            <a:r>
              <a:rPr sz="1800" spc="-5" dirty="0">
                <a:latin typeface="Arial MT"/>
                <a:cs typeface="Arial MT"/>
              </a:rPr>
              <a:t>skin tones.</a:t>
            </a:r>
            <a:endParaRPr sz="1800">
              <a:latin typeface="Arial MT"/>
              <a:cs typeface="Arial MT"/>
            </a:endParaRPr>
          </a:p>
          <a:p>
            <a:pPr>
              <a:lnSpc>
                <a:spcPct val="100000"/>
              </a:lnSpc>
              <a:spcBef>
                <a:spcPts val="30"/>
              </a:spcBef>
            </a:pPr>
            <a:endParaRPr sz="1850">
              <a:latin typeface="Arial MT"/>
              <a:cs typeface="Arial MT"/>
            </a:endParaRPr>
          </a:p>
          <a:p>
            <a:pPr marL="203200" indent="-191135">
              <a:lnSpc>
                <a:spcPct val="100000"/>
              </a:lnSpc>
              <a:buSzPct val="94444"/>
              <a:buAutoNum type="arabicPeriod" startAt="3"/>
              <a:tabLst>
                <a:tab pos="203835" algn="l"/>
              </a:tabLst>
            </a:pPr>
            <a:r>
              <a:rPr sz="1800" b="1" spc="-5" dirty="0">
                <a:solidFill>
                  <a:srgbClr val="006FC0"/>
                </a:solidFill>
                <a:latin typeface="Arial"/>
                <a:cs typeface="Arial"/>
              </a:rPr>
              <a:t>Captures</a:t>
            </a:r>
            <a:r>
              <a:rPr sz="1800" b="1" spc="-15" dirty="0">
                <a:solidFill>
                  <a:srgbClr val="006FC0"/>
                </a:solidFill>
                <a:latin typeface="Arial"/>
                <a:cs typeface="Arial"/>
              </a:rPr>
              <a:t> </a:t>
            </a:r>
            <a:r>
              <a:rPr sz="1800" b="1" dirty="0">
                <a:solidFill>
                  <a:srgbClr val="006FC0"/>
                </a:solidFill>
                <a:latin typeface="Arial"/>
                <a:cs typeface="Arial"/>
              </a:rPr>
              <a:t>Edge</a:t>
            </a:r>
            <a:r>
              <a:rPr sz="1800" b="1" spc="-35" dirty="0">
                <a:solidFill>
                  <a:srgbClr val="006FC0"/>
                </a:solidFill>
                <a:latin typeface="Arial"/>
                <a:cs typeface="Arial"/>
              </a:rPr>
              <a:t> </a:t>
            </a:r>
            <a:r>
              <a:rPr sz="1800" b="1" spc="-5" dirty="0">
                <a:solidFill>
                  <a:srgbClr val="006FC0"/>
                </a:solidFill>
                <a:latin typeface="Arial"/>
                <a:cs typeface="Arial"/>
              </a:rPr>
              <a:t>Cases</a:t>
            </a:r>
            <a:r>
              <a:rPr sz="1800" spc="-5" dirty="0">
                <a:solidFill>
                  <a:srgbClr val="006FC0"/>
                </a:solidFill>
                <a:latin typeface="Arial MT"/>
                <a:cs typeface="Arial MT"/>
              </a:rPr>
              <a:t>:</a:t>
            </a:r>
            <a:endParaRPr sz="1800">
              <a:latin typeface="Arial MT"/>
              <a:cs typeface="Arial MT"/>
            </a:endParaRPr>
          </a:p>
          <a:p>
            <a:pPr marL="469900" algn="just">
              <a:lnSpc>
                <a:spcPct val="100000"/>
              </a:lnSpc>
            </a:pPr>
            <a:r>
              <a:rPr sz="1800" spc="-5" dirty="0">
                <a:latin typeface="Arial MT"/>
                <a:cs typeface="Arial MT"/>
              </a:rPr>
              <a:t>Diverse</a:t>
            </a:r>
            <a:r>
              <a:rPr sz="1800" spc="125" dirty="0">
                <a:latin typeface="Arial MT"/>
                <a:cs typeface="Arial MT"/>
              </a:rPr>
              <a:t> </a:t>
            </a:r>
            <a:r>
              <a:rPr sz="1800" dirty="0">
                <a:latin typeface="Arial MT"/>
                <a:cs typeface="Arial MT"/>
              </a:rPr>
              <a:t>data</a:t>
            </a:r>
            <a:r>
              <a:rPr sz="1800" spc="125" dirty="0">
                <a:latin typeface="Arial MT"/>
                <a:cs typeface="Arial MT"/>
              </a:rPr>
              <a:t> </a:t>
            </a:r>
            <a:r>
              <a:rPr sz="1800" spc="-5" dirty="0">
                <a:latin typeface="Arial MT"/>
                <a:cs typeface="Arial MT"/>
              </a:rPr>
              <a:t>includes</a:t>
            </a:r>
            <a:r>
              <a:rPr sz="1800" spc="130" dirty="0">
                <a:latin typeface="Arial MT"/>
                <a:cs typeface="Arial MT"/>
              </a:rPr>
              <a:t> </a:t>
            </a:r>
            <a:r>
              <a:rPr sz="1800" spc="-5" dirty="0">
                <a:latin typeface="Arial MT"/>
                <a:cs typeface="Arial MT"/>
              </a:rPr>
              <a:t>edge</a:t>
            </a:r>
            <a:r>
              <a:rPr sz="1800" spc="130" dirty="0">
                <a:latin typeface="Arial MT"/>
                <a:cs typeface="Arial MT"/>
              </a:rPr>
              <a:t> </a:t>
            </a:r>
            <a:r>
              <a:rPr sz="1800" spc="-5" dirty="0">
                <a:latin typeface="Arial MT"/>
                <a:cs typeface="Arial MT"/>
              </a:rPr>
              <a:t>cases</a:t>
            </a:r>
            <a:r>
              <a:rPr sz="1800" spc="135" dirty="0">
                <a:latin typeface="Arial MT"/>
                <a:cs typeface="Arial MT"/>
              </a:rPr>
              <a:t> </a:t>
            </a:r>
            <a:r>
              <a:rPr sz="1800" spc="-5" dirty="0">
                <a:latin typeface="Arial MT"/>
                <a:cs typeface="Arial MT"/>
              </a:rPr>
              <a:t>and</a:t>
            </a:r>
            <a:r>
              <a:rPr sz="1800" spc="125" dirty="0">
                <a:latin typeface="Arial MT"/>
                <a:cs typeface="Arial MT"/>
              </a:rPr>
              <a:t> </a:t>
            </a:r>
            <a:r>
              <a:rPr sz="1800" b="1" spc="-5" dirty="0">
                <a:solidFill>
                  <a:srgbClr val="00AF50"/>
                </a:solidFill>
                <a:latin typeface="Arial"/>
                <a:cs typeface="Arial"/>
              </a:rPr>
              <a:t>rare</a:t>
            </a:r>
            <a:r>
              <a:rPr sz="1800" b="1" spc="140" dirty="0">
                <a:solidFill>
                  <a:srgbClr val="00AF50"/>
                </a:solidFill>
                <a:latin typeface="Arial"/>
                <a:cs typeface="Arial"/>
              </a:rPr>
              <a:t> </a:t>
            </a:r>
            <a:r>
              <a:rPr sz="1800" b="1" dirty="0">
                <a:solidFill>
                  <a:srgbClr val="00AF50"/>
                </a:solidFill>
                <a:latin typeface="Arial"/>
                <a:cs typeface="Arial"/>
              </a:rPr>
              <a:t>situations</a:t>
            </a:r>
            <a:r>
              <a:rPr sz="1800" dirty="0">
                <a:latin typeface="Arial MT"/>
                <a:cs typeface="Arial MT"/>
              </a:rPr>
              <a:t>,</a:t>
            </a:r>
            <a:r>
              <a:rPr sz="1800" spc="145" dirty="0">
                <a:latin typeface="Arial MT"/>
                <a:cs typeface="Arial MT"/>
              </a:rPr>
              <a:t> </a:t>
            </a:r>
            <a:r>
              <a:rPr sz="1800" spc="-10" dirty="0">
                <a:latin typeface="Arial MT"/>
                <a:cs typeface="Arial MT"/>
              </a:rPr>
              <a:t>which</a:t>
            </a:r>
            <a:r>
              <a:rPr sz="1800" spc="125" dirty="0">
                <a:latin typeface="Arial MT"/>
                <a:cs typeface="Arial MT"/>
              </a:rPr>
              <a:t> </a:t>
            </a:r>
            <a:r>
              <a:rPr sz="1800" spc="-5" dirty="0">
                <a:latin typeface="Arial MT"/>
                <a:cs typeface="Arial MT"/>
              </a:rPr>
              <a:t>are</a:t>
            </a:r>
            <a:r>
              <a:rPr sz="1800" spc="125" dirty="0">
                <a:latin typeface="Arial MT"/>
                <a:cs typeface="Arial MT"/>
              </a:rPr>
              <a:t> </a:t>
            </a:r>
            <a:r>
              <a:rPr sz="1800" spc="-5" dirty="0">
                <a:latin typeface="Arial MT"/>
                <a:cs typeface="Arial MT"/>
              </a:rPr>
              <a:t>important</a:t>
            </a:r>
            <a:r>
              <a:rPr sz="1800" spc="135" dirty="0">
                <a:latin typeface="Arial MT"/>
                <a:cs typeface="Arial MT"/>
              </a:rPr>
              <a:t> </a:t>
            </a:r>
            <a:r>
              <a:rPr sz="1800" spc="-5" dirty="0">
                <a:latin typeface="Arial MT"/>
                <a:cs typeface="Arial MT"/>
              </a:rPr>
              <a:t>for</a:t>
            </a:r>
            <a:r>
              <a:rPr sz="1800" spc="135" dirty="0">
                <a:latin typeface="Arial MT"/>
                <a:cs typeface="Arial MT"/>
              </a:rPr>
              <a:t> </a:t>
            </a:r>
            <a:r>
              <a:rPr sz="1800" spc="-5" dirty="0">
                <a:latin typeface="Arial MT"/>
                <a:cs typeface="Arial MT"/>
              </a:rPr>
              <a:t>building</a:t>
            </a:r>
            <a:r>
              <a:rPr sz="1800" spc="125" dirty="0">
                <a:latin typeface="Arial MT"/>
                <a:cs typeface="Arial MT"/>
              </a:rPr>
              <a:t> </a:t>
            </a:r>
            <a:r>
              <a:rPr sz="1800" spc="-5" dirty="0">
                <a:solidFill>
                  <a:srgbClr val="00AF50"/>
                </a:solidFill>
                <a:latin typeface="Arial MT"/>
                <a:cs typeface="Arial MT"/>
              </a:rPr>
              <a:t>robust</a:t>
            </a:r>
            <a:r>
              <a:rPr sz="1800" spc="140" dirty="0">
                <a:solidFill>
                  <a:srgbClr val="00AF50"/>
                </a:solidFill>
                <a:latin typeface="Arial MT"/>
                <a:cs typeface="Arial MT"/>
              </a:rPr>
              <a:t> </a:t>
            </a:r>
            <a:r>
              <a:rPr sz="1800" spc="-5" dirty="0">
                <a:solidFill>
                  <a:srgbClr val="00AF50"/>
                </a:solidFill>
                <a:latin typeface="Arial MT"/>
                <a:cs typeface="Arial MT"/>
              </a:rPr>
              <a:t>models</a:t>
            </a:r>
            <a:r>
              <a:rPr sz="1800" spc="130" dirty="0">
                <a:solidFill>
                  <a:srgbClr val="00AF50"/>
                </a:solidFill>
                <a:latin typeface="Arial MT"/>
                <a:cs typeface="Arial MT"/>
              </a:rPr>
              <a:t> </a:t>
            </a:r>
            <a:r>
              <a:rPr sz="1800" spc="-5" dirty="0">
                <a:latin typeface="Arial MT"/>
                <a:cs typeface="Arial MT"/>
              </a:rPr>
              <a:t>that</a:t>
            </a:r>
            <a:endParaRPr sz="1800">
              <a:latin typeface="Arial MT"/>
              <a:cs typeface="Arial MT"/>
            </a:endParaRPr>
          </a:p>
          <a:p>
            <a:pPr marL="469900" algn="just">
              <a:lnSpc>
                <a:spcPct val="100000"/>
              </a:lnSpc>
            </a:pPr>
            <a:r>
              <a:rPr sz="1800" spc="-5" dirty="0">
                <a:latin typeface="Arial MT"/>
                <a:cs typeface="Arial MT"/>
              </a:rPr>
              <a:t>perform </a:t>
            </a:r>
            <a:r>
              <a:rPr sz="1800" spc="-15" dirty="0">
                <a:latin typeface="Arial MT"/>
                <a:cs typeface="Arial MT"/>
              </a:rPr>
              <a:t>well</a:t>
            </a:r>
            <a:r>
              <a:rPr sz="1800" spc="45" dirty="0">
                <a:latin typeface="Arial MT"/>
                <a:cs typeface="Arial MT"/>
              </a:rPr>
              <a:t> </a:t>
            </a:r>
            <a:r>
              <a:rPr sz="1800" spc="-5" dirty="0">
                <a:latin typeface="Arial MT"/>
                <a:cs typeface="Arial MT"/>
              </a:rPr>
              <a:t>across</a:t>
            </a:r>
            <a:r>
              <a:rPr sz="1800" spc="15" dirty="0">
                <a:latin typeface="Arial MT"/>
                <a:cs typeface="Arial MT"/>
              </a:rPr>
              <a:t> </a:t>
            </a:r>
            <a:r>
              <a:rPr sz="1800" spc="-5" dirty="0">
                <a:latin typeface="Arial MT"/>
                <a:cs typeface="Arial MT"/>
              </a:rPr>
              <a:t>all possible</a:t>
            </a:r>
            <a:r>
              <a:rPr sz="1800" spc="15" dirty="0">
                <a:latin typeface="Arial MT"/>
                <a:cs typeface="Arial MT"/>
              </a:rPr>
              <a:t> </a:t>
            </a:r>
            <a:r>
              <a:rPr sz="1800" spc="-5" dirty="0">
                <a:latin typeface="Arial MT"/>
                <a:cs typeface="Arial MT"/>
              </a:rPr>
              <a:t>inputs,</a:t>
            </a:r>
            <a:r>
              <a:rPr sz="1800" spc="10" dirty="0">
                <a:latin typeface="Arial MT"/>
                <a:cs typeface="Arial MT"/>
              </a:rPr>
              <a:t> </a:t>
            </a:r>
            <a:r>
              <a:rPr sz="1800" spc="-10" dirty="0">
                <a:latin typeface="Arial MT"/>
                <a:cs typeface="Arial MT"/>
              </a:rPr>
              <a:t>not</a:t>
            </a:r>
            <a:r>
              <a:rPr sz="1800" spc="10" dirty="0">
                <a:latin typeface="Arial MT"/>
                <a:cs typeface="Arial MT"/>
              </a:rPr>
              <a:t> </a:t>
            </a:r>
            <a:r>
              <a:rPr sz="1800" spc="-5" dirty="0">
                <a:latin typeface="Arial MT"/>
                <a:cs typeface="Arial MT"/>
              </a:rPr>
              <a:t>just</a:t>
            </a:r>
            <a:r>
              <a:rPr sz="1800" spc="10" dirty="0">
                <a:latin typeface="Arial MT"/>
                <a:cs typeface="Arial MT"/>
              </a:rPr>
              <a:t> </a:t>
            </a:r>
            <a:r>
              <a:rPr sz="1800" dirty="0">
                <a:latin typeface="Arial MT"/>
                <a:cs typeface="Arial MT"/>
              </a:rPr>
              <a:t>the</a:t>
            </a:r>
            <a:r>
              <a:rPr sz="1800" spc="-5" dirty="0">
                <a:latin typeface="Arial MT"/>
                <a:cs typeface="Arial MT"/>
              </a:rPr>
              <a:t> most</a:t>
            </a:r>
            <a:r>
              <a:rPr sz="1800" spc="10" dirty="0">
                <a:latin typeface="Arial MT"/>
                <a:cs typeface="Arial MT"/>
              </a:rPr>
              <a:t> </a:t>
            </a:r>
            <a:r>
              <a:rPr sz="1800" spc="-5" dirty="0">
                <a:latin typeface="Arial MT"/>
                <a:cs typeface="Arial MT"/>
              </a:rPr>
              <a:t>common</a:t>
            </a:r>
            <a:r>
              <a:rPr sz="1800" spc="10" dirty="0">
                <a:latin typeface="Arial MT"/>
                <a:cs typeface="Arial MT"/>
              </a:rPr>
              <a:t> </a:t>
            </a:r>
            <a:r>
              <a:rPr sz="1800" spc="-10" dirty="0">
                <a:latin typeface="Arial MT"/>
                <a:cs typeface="Arial MT"/>
              </a:rPr>
              <a:t>ones.</a:t>
            </a:r>
            <a:endParaRPr sz="1800">
              <a:latin typeface="Arial MT"/>
              <a:cs typeface="Arial MT"/>
            </a:endParaRPr>
          </a:p>
          <a:p>
            <a:pPr>
              <a:lnSpc>
                <a:spcPct val="100000"/>
              </a:lnSpc>
              <a:spcBef>
                <a:spcPts val="35"/>
              </a:spcBef>
            </a:pPr>
            <a:endParaRPr sz="1850">
              <a:latin typeface="Arial MT"/>
              <a:cs typeface="Arial MT"/>
            </a:endParaRPr>
          </a:p>
          <a:p>
            <a:pPr marL="203200" indent="-191135">
              <a:lnSpc>
                <a:spcPct val="100000"/>
              </a:lnSpc>
              <a:buSzPct val="94444"/>
              <a:buAutoNum type="arabicPeriod" startAt="4"/>
              <a:tabLst>
                <a:tab pos="203835" algn="l"/>
              </a:tabLst>
            </a:pPr>
            <a:r>
              <a:rPr sz="1800" b="1" spc="-5" dirty="0">
                <a:solidFill>
                  <a:srgbClr val="006FC0"/>
                </a:solidFill>
                <a:latin typeface="Arial"/>
                <a:cs typeface="Arial"/>
              </a:rPr>
              <a:t>Reflects</a:t>
            </a:r>
            <a:r>
              <a:rPr sz="1800" b="1" spc="-10" dirty="0">
                <a:solidFill>
                  <a:srgbClr val="006FC0"/>
                </a:solidFill>
                <a:latin typeface="Arial"/>
                <a:cs typeface="Arial"/>
              </a:rPr>
              <a:t> </a:t>
            </a:r>
            <a:r>
              <a:rPr sz="1800" b="1" spc="-5" dirty="0">
                <a:solidFill>
                  <a:srgbClr val="006FC0"/>
                </a:solidFill>
                <a:latin typeface="Arial"/>
                <a:cs typeface="Arial"/>
              </a:rPr>
              <a:t>Real-World Complexity</a:t>
            </a:r>
            <a:r>
              <a:rPr sz="1800" spc="-5" dirty="0">
                <a:solidFill>
                  <a:srgbClr val="006FC0"/>
                </a:solidFill>
                <a:latin typeface="Arial MT"/>
                <a:cs typeface="Arial MT"/>
              </a:rPr>
              <a:t>:</a:t>
            </a:r>
            <a:endParaRPr sz="1800">
              <a:latin typeface="Arial MT"/>
              <a:cs typeface="Arial MT"/>
            </a:endParaRPr>
          </a:p>
          <a:p>
            <a:pPr marL="469900" marR="5080" algn="just">
              <a:lnSpc>
                <a:spcPct val="100000"/>
              </a:lnSpc>
              <a:tabLst>
                <a:tab pos="6549390" algn="l"/>
                <a:tab pos="9113520" algn="l"/>
              </a:tabLst>
            </a:pPr>
            <a:r>
              <a:rPr sz="1800" b="1" dirty="0">
                <a:solidFill>
                  <a:srgbClr val="00AF50"/>
                </a:solidFill>
                <a:latin typeface="Arial"/>
                <a:cs typeface="Arial"/>
              </a:rPr>
              <a:t>Real-world         </a:t>
            </a:r>
            <a:r>
              <a:rPr sz="1800" b="1" spc="250" dirty="0">
                <a:solidFill>
                  <a:srgbClr val="00AF50"/>
                </a:solidFill>
                <a:latin typeface="Arial"/>
                <a:cs typeface="Arial"/>
              </a:rPr>
              <a:t> </a:t>
            </a:r>
            <a:r>
              <a:rPr sz="1800" b="1" spc="-5" dirty="0">
                <a:solidFill>
                  <a:srgbClr val="00AF50"/>
                </a:solidFill>
                <a:latin typeface="Arial"/>
                <a:cs typeface="Arial"/>
              </a:rPr>
              <a:t>problems</a:t>
            </a:r>
            <a:r>
              <a:rPr sz="1800" b="1" spc="545" dirty="0">
                <a:solidFill>
                  <a:srgbClr val="00AF50"/>
                </a:solidFill>
                <a:latin typeface="Arial"/>
                <a:cs typeface="Arial"/>
              </a:rPr>
              <a:t>    </a:t>
            </a:r>
            <a:r>
              <a:rPr sz="1800" b="1" spc="550" dirty="0">
                <a:solidFill>
                  <a:srgbClr val="00AF50"/>
                </a:solidFill>
                <a:latin typeface="Arial"/>
                <a:cs typeface="Arial"/>
              </a:rPr>
              <a:t> </a:t>
            </a:r>
            <a:r>
              <a:rPr sz="1800" dirty="0">
                <a:latin typeface="Arial MT"/>
                <a:cs typeface="Arial MT"/>
              </a:rPr>
              <a:t>often         </a:t>
            </a:r>
            <a:r>
              <a:rPr sz="1800" spc="260" dirty="0">
                <a:latin typeface="Arial MT"/>
                <a:cs typeface="Arial MT"/>
              </a:rPr>
              <a:t> </a:t>
            </a:r>
            <a:r>
              <a:rPr sz="1800" spc="-5" dirty="0">
                <a:latin typeface="Arial MT"/>
                <a:cs typeface="Arial MT"/>
              </a:rPr>
              <a:t>involve	complex</a:t>
            </a:r>
            <a:r>
              <a:rPr sz="1800" spc="550" dirty="0">
                <a:latin typeface="Arial MT"/>
                <a:cs typeface="Arial MT"/>
              </a:rPr>
              <a:t>    </a:t>
            </a:r>
            <a:r>
              <a:rPr sz="1800" spc="555" dirty="0">
                <a:latin typeface="Arial MT"/>
                <a:cs typeface="Arial MT"/>
              </a:rPr>
              <a:t> </a:t>
            </a:r>
            <a:r>
              <a:rPr sz="1800" spc="-5" dirty="0">
                <a:latin typeface="Arial MT"/>
                <a:cs typeface="Arial MT"/>
              </a:rPr>
              <a:t>and	varied</a:t>
            </a:r>
            <a:r>
              <a:rPr sz="1800" spc="245" dirty="0">
                <a:latin typeface="Arial MT"/>
                <a:cs typeface="Arial MT"/>
              </a:rPr>
              <a:t> </a:t>
            </a:r>
            <a:r>
              <a:rPr sz="1800" spc="-5" dirty="0">
                <a:latin typeface="Arial MT"/>
                <a:cs typeface="Arial MT"/>
              </a:rPr>
              <a:t>scenarios. </a:t>
            </a:r>
            <a:r>
              <a:rPr sz="1800" spc="-490" dirty="0">
                <a:latin typeface="Arial MT"/>
                <a:cs typeface="Arial MT"/>
              </a:rPr>
              <a:t> </a:t>
            </a:r>
            <a:r>
              <a:rPr sz="1800" spc="-5" dirty="0">
                <a:latin typeface="Arial MT"/>
                <a:cs typeface="Arial MT"/>
              </a:rPr>
              <a:t>Diverse data ensures that </a:t>
            </a:r>
            <a:r>
              <a:rPr sz="1800" dirty="0">
                <a:latin typeface="Arial MT"/>
                <a:cs typeface="Arial MT"/>
              </a:rPr>
              <a:t>the </a:t>
            </a:r>
            <a:r>
              <a:rPr sz="1800" spc="-5" dirty="0">
                <a:latin typeface="Arial MT"/>
                <a:cs typeface="Arial MT"/>
              </a:rPr>
              <a:t>model can handle </a:t>
            </a:r>
            <a:r>
              <a:rPr sz="1800" dirty="0">
                <a:latin typeface="Arial MT"/>
                <a:cs typeface="Arial MT"/>
              </a:rPr>
              <a:t>this complexity </a:t>
            </a:r>
            <a:r>
              <a:rPr sz="1800" spc="-5" dirty="0">
                <a:latin typeface="Arial MT"/>
                <a:cs typeface="Arial MT"/>
              </a:rPr>
              <a:t>and </a:t>
            </a:r>
            <a:r>
              <a:rPr sz="1800" dirty="0">
                <a:latin typeface="Arial MT"/>
                <a:cs typeface="Arial MT"/>
              </a:rPr>
              <a:t>doesn't </a:t>
            </a:r>
            <a:r>
              <a:rPr sz="1800" spc="-5" dirty="0">
                <a:latin typeface="Arial MT"/>
                <a:cs typeface="Arial MT"/>
              </a:rPr>
              <a:t>just perform </a:t>
            </a:r>
            <a:r>
              <a:rPr sz="1800" spc="-10" dirty="0">
                <a:latin typeface="Arial MT"/>
                <a:cs typeface="Arial MT"/>
              </a:rPr>
              <a:t>well </a:t>
            </a:r>
            <a:r>
              <a:rPr sz="1800" spc="-5" dirty="0">
                <a:latin typeface="Arial MT"/>
                <a:cs typeface="Arial MT"/>
              </a:rPr>
              <a:t>on a </a:t>
            </a:r>
            <a:r>
              <a:rPr sz="1800" dirty="0">
                <a:latin typeface="Arial MT"/>
                <a:cs typeface="Arial MT"/>
              </a:rPr>
              <a:t>narrow </a:t>
            </a:r>
            <a:r>
              <a:rPr sz="1800" spc="5" dirty="0">
                <a:latin typeface="Arial MT"/>
                <a:cs typeface="Arial MT"/>
              </a:rPr>
              <a:t> </a:t>
            </a:r>
            <a:r>
              <a:rPr sz="1800" spc="-5" dirty="0">
                <a:latin typeface="Arial MT"/>
                <a:cs typeface="Arial MT"/>
              </a:rPr>
              <a:t>subset of</a:t>
            </a:r>
            <a:r>
              <a:rPr sz="1800" spc="5" dirty="0">
                <a:latin typeface="Arial MT"/>
                <a:cs typeface="Arial MT"/>
              </a:rPr>
              <a:t> </a:t>
            </a:r>
            <a:r>
              <a:rPr sz="1800" spc="-5" dirty="0">
                <a:latin typeface="Arial MT"/>
                <a:cs typeface="Arial MT"/>
              </a:rPr>
              <a:t>possible</a:t>
            </a:r>
            <a:r>
              <a:rPr sz="1800" spc="15" dirty="0">
                <a:latin typeface="Arial MT"/>
                <a:cs typeface="Arial MT"/>
              </a:rPr>
              <a:t> </a:t>
            </a:r>
            <a:r>
              <a:rPr sz="1800" spc="-5" dirty="0">
                <a:latin typeface="Arial MT"/>
                <a:cs typeface="Arial MT"/>
              </a:rPr>
              <a:t>situations.</a:t>
            </a:r>
            <a:endParaRPr sz="1800">
              <a:latin typeface="Arial MT"/>
              <a:cs typeface="Arial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923" y="190500"/>
            <a:ext cx="10643870" cy="2051685"/>
            <a:chOff x="153923" y="190500"/>
            <a:chExt cx="10643870" cy="2051685"/>
          </a:xfrm>
        </p:grpSpPr>
        <p:pic>
          <p:nvPicPr>
            <p:cNvPr id="3" name="object 3"/>
            <p:cNvPicPr/>
            <p:nvPr/>
          </p:nvPicPr>
          <p:blipFill>
            <a:blip r:embed="rId2" cstate="print"/>
            <a:stretch>
              <a:fillRect/>
            </a:stretch>
          </p:blipFill>
          <p:spPr>
            <a:xfrm>
              <a:off x="395809" y="404990"/>
              <a:ext cx="10233870" cy="1640863"/>
            </a:xfrm>
            <a:prstGeom prst="rect">
              <a:avLst/>
            </a:prstGeom>
          </p:spPr>
        </p:pic>
        <p:sp>
          <p:nvSpPr>
            <p:cNvPr id="4" name="object 4"/>
            <p:cNvSpPr/>
            <p:nvPr/>
          </p:nvSpPr>
          <p:spPr>
            <a:xfrm>
              <a:off x="163829" y="200405"/>
              <a:ext cx="10624185" cy="2032000"/>
            </a:xfrm>
            <a:custGeom>
              <a:avLst/>
              <a:gdLst/>
              <a:ahLst/>
              <a:cxnLst/>
              <a:rect l="l" t="t" r="r" b="b"/>
              <a:pathLst>
                <a:path w="10624185" h="2032000">
                  <a:moveTo>
                    <a:pt x="0" y="2031492"/>
                  </a:moveTo>
                  <a:lnTo>
                    <a:pt x="10623804" y="2031492"/>
                  </a:lnTo>
                  <a:lnTo>
                    <a:pt x="10623804" y="0"/>
                  </a:lnTo>
                  <a:lnTo>
                    <a:pt x="0" y="0"/>
                  </a:lnTo>
                  <a:lnTo>
                    <a:pt x="0" y="2031492"/>
                  </a:lnTo>
                  <a:close/>
                </a:path>
              </a:pathLst>
            </a:custGeom>
            <a:ln w="19812">
              <a:solidFill>
                <a:srgbClr val="000000"/>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622764" y="2698979"/>
            <a:ext cx="9399898" cy="2822196"/>
          </a:xfrm>
          <a:prstGeom prst="rect">
            <a:avLst/>
          </a:prstGeom>
        </p:spPr>
      </p:pic>
      <p:sp>
        <p:nvSpPr>
          <p:cNvPr id="6" name="object 6"/>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40726" y="400534"/>
            <a:ext cx="3283752" cy="2134554"/>
          </a:xfrm>
          <a:prstGeom prst="rect">
            <a:avLst/>
          </a:prstGeom>
        </p:spPr>
      </p:pic>
      <p:pic>
        <p:nvPicPr>
          <p:cNvPr id="3" name="object 3"/>
          <p:cNvPicPr/>
          <p:nvPr/>
        </p:nvPicPr>
        <p:blipFill>
          <a:blip r:embed="rId3" cstate="print"/>
          <a:stretch>
            <a:fillRect/>
          </a:stretch>
        </p:blipFill>
        <p:spPr>
          <a:xfrm>
            <a:off x="505968" y="396240"/>
            <a:ext cx="3650197" cy="2325624"/>
          </a:xfrm>
          <a:prstGeom prst="rect">
            <a:avLst/>
          </a:prstGeom>
        </p:spPr>
      </p:pic>
      <p:pic>
        <p:nvPicPr>
          <p:cNvPr id="4" name="object 4"/>
          <p:cNvPicPr/>
          <p:nvPr/>
        </p:nvPicPr>
        <p:blipFill>
          <a:blip r:embed="rId4" cstate="print"/>
          <a:stretch>
            <a:fillRect/>
          </a:stretch>
        </p:blipFill>
        <p:spPr>
          <a:xfrm>
            <a:off x="505968" y="3814571"/>
            <a:ext cx="4352544" cy="2259456"/>
          </a:xfrm>
          <a:prstGeom prst="rect">
            <a:avLst/>
          </a:prstGeom>
        </p:spPr>
      </p:pic>
      <p:pic>
        <p:nvPicPr>
          <p:cNvPr id="5" name="object 5"/>
          <p:cNvPicPr/>
          <p:nvPr/>
        </p:nvPicPr>
        <p:blipFill>
          <a:blip r:embed="rId5" cstate="print"/>
          <a:stretch>
            <a:fillRect/>
          </a:stretch>
        </p:blipFill>
        <p:spPr>
          <a:xfrm>
            <a:off x="6461097" y="3740948"/>
            <a:ext cx="4417015" cy="2317422"/>
          </a:xfrm>
          <a:prstGeom prst="rect">
            <a:avLst/>
          </a:prstGeom>
        </p:spPr>
      </p:pic>
      <p:sp>
        <p:nvSpPr>
          <p:cNvPr id="6" name="object 6"/>
          <p:cNvSpPr txBox="1">
            <a:spLocks noGrp="1"/>
          </p:cNvSpPr>
          <p:nvPr>
            <p:ph type="title"/>
          </p:nvPr>
        </p:nvSpPr>
        <p:spPr>
          <a:xfrm>
            <a:off x="3792982" y="2783205"/>
            <a:ext cx="3843654" cy="513715"/>
          </a:xfrm>
          <a:prstGeom prst="rect">
            <a:avLst/>
          </a:prstGeom>
        </p:spPr>
        <p:txBody>
          <a:bodyPr vert="horz" wrap="square" lIns="0" tIns="13335" rIns="0" bIns="0" rtlCol="0">
            <a:spAutoFit/>
          </a:bodyPr>
          <a:lstStyle/>
          <a:p>
            <a:pPr marL="12700">
              <a:lnSpc>
                <a:spcPct val="100000"/>
              </a:lnSpc>
              <a:spcBef>
                <a:spcPts val="105"/>
              </a:spcBef>
            </a:pPr>
            <a:r>
              <a:rPr sz="3200" spc="-20" dirty="0">
                <a:solidFill>
                  <a:srgbClr val="000000"/>
                </a:solidFill>
              </a:rPr>
              <a:t>Guess</a:t>
            </a:r>
            <a:r>
              <a:rPr sz="3200" spc="-95" dirty="0">
                <a:solidFill>
                  <a:srgbClr val="000000"/>
                </a:solidFill>
              </a:rPr>
              <a:t> </a:t>
            </a:r>
            <a:r>
              <a:rPr sz="3200" spc="-10" dirty="0">
                <a:solidFill>
                  <a:srgbClr val="000000"/>
                </a:solidFill>
              </a:rPr>
              <a:t>the</a:t>
            </a:r>
            <a:r>
              <a:rPr sz="3200" spc="-90" dirty="0">
                <a:solidFill>
                  <a:srgbClr val="000000"/>
                </a:solidFill>
              </a:rPr>
              <a:t> </a:t>
            </a:r>
            <a:r>
              <a:rPr sz="3200" spc="-20" dirty="0">
                <a:solidFill>
                  <a:srgbClr val="000000"/>
                </a:solidFill>
              </a:rPr>
              <a:t>distribution</a:t>
            </a:r>
            <a:r>
              <a:rPr sz="3200" spc="-90" dirty="0">
                <a:solidFill>
                  <a:srgbClr val="000000"/>
                </a:solidFill>
              </a:rPr>
              <a:t> </a:t>
            </a:r>
            <a:r>
              <a:rPr sz="3200" dirty="0">
                <a:solidFill>
                  <a:srgbClr val="000000"/>
                </a:solidFill>
              </a:rPr>
              <a:t>?</a:t>
            </a:r>
            <a:endParaRPr sz="3200"/>
          </a:p>
        </p:txBody>
      </p:sp>
      <p:sp>
        <p:nvSpPr>
          <p:cNvPr id="7" name="object 7"/>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3370" y="284225"/>
            <a:ext cx="11521440" cy="707390"/>
          </a:xfrm>
          <a:prstGeom prst="rect">
            <a:avLst/>
          </a:prstGeom>
          <a:ln w="28955">
            <a:solidFill>
              <a:srgbClr val="00AFEF"/>
            </a:solidFill>
          </a:ln>
        </p:spPr>
        <p:txBody>
          <a:bodyPr vert="horz" wrap="square" lIns="0" tIns="28575" rIns="0" bIns="0" rtlCol="0">
            <a:spAutoFit/>
          </a:bodyPr>
          <a:lstStyle/>
          <a:p>
            <a:pPr marL="90170">
              <a:lnSpc>
                <a:spcPct val="100000"/>
              </a:lnSpc>
              <a:spcBef>
                <a:spcPts val="225"/>
              </a:spcBef>
            </a:pPr>
            <a:r>
              <a:rPr sz="2000" spc="-20" dirty="0">
                <a:latin typeface="Calibri Light"/>
                <a:cs typeface="Calibri Light"/>
              </a:rPr>
              <a:t>Normal</a:t>
            </a:r>
            <a:r>
              <a:rPr sz="2000" spc="55" dirty="0">
                <a:latin typeface="Calibri Light"/>
                <a:cs typeface="Calibri Light"/>
              </a:rPr>
              <a:t> </a:t>
            </a:r>
            <a:r>
              <a:rPr sz="2000" spc="-15" dirty="0">
                <a:latin typeface="Calibri Light"/>
                <a:cs typeface="Calibri Light"/>
              </a:rPr>
              <a:t>Distribution:</a:t>
            </a:r>
            <a:r>
              <a:rPr sz="2000" spc="55" dirty="0">
                <a:latin typeface="Calibri Light"/>
                <a:cs typeface="Calibri Light"/>
              </a:rPr>
              <a:t> </a:t>
            </a:r>
            <a:r>
              <a:rPr sz="2000" spc="-25" dirty="0">
                <a:latin typeface="Calibri Light"/>
                <a:cs typeface="Calibri Light"/>
              </a:rPr>
              <a:t>More</a:t>
            </a:r>
            <a:r>
              <a:rPr sz="2000" spc="50" dirty="0">
                <a:latin typeface="Calibri Light"/>
                <a:cs typeface="Calibri Light"/>
              </a:rPr>
              <a:t> </a:t>
            </a:r>
            <a:r>
              <a:rPr sz="2000" spc="-25" dirty="0">
                <a:latin typeface="Calibri Light"/>
                <a:cs typeface="Calibri Light"/>
              </a:rPr>
              <a:t>common</a:t>
            </a:r>
            <a:r>
              <a:rPr sz="2000" spc="45" dirty="0">
                <a:latin typeface="Calibri Light"/>
                <a:cs typeface="Calibri Light"/>
              </a:rPr>
              <a:t> </a:t>
            </a:r>
            <a:r>
              <a:rPr sz="2000" dirty="0">
                <a:latin typeface="Calibri Light"/>
                <a:cs typeface="Calibri Light"/>
              </a:rPr>
              <a:t>in</a:t>
            </a:r>
            <a:r>
              <a:rPr sz="2000" spc="45" dirty="0">
                <a:latin typeface="Calibri Light"/>
                <a:cs typeface="Calibri Light"/>
              </a:rPr>
              <a:t> </a:t>
            </a:r>
            <a:r>
              <a:rPr sz="2000" spc="-20" dirty="0">
                <a:latin typeface="Calibri Light"/>
                <a:cs typeface="Calibri Light"/>
              </a:rPr>
              <a:t>real-life</a:t>
            </a:r>
            <a:r>
              <a:rPr sz="2000" spc="65" dirty="0">
                <a:latin typeface="Calibri Light"/>
                <a:cs typeface="Calibri Light"/>
              </a:rPr>
              <a:t> </a:t>
            </a:r>
            <a:r>
              <a:rPr sz="2000" spc="-25" dirty="0">
                <a:latin typeface="Calibri Light"/>
                <a:cs typeface="Calibri Light"/>
              </a:rPr>
              <a:t>data</a:t>
            </a:r>
            <a:r>
              <a:rPr sz="2000" spc="60" dirty="0">
                <a:latin typeface="Calibri Light"/>
                <a:cs typeface="Calibri Light"/>
              </a:rPr>
              <a:t> </a:t>
            </a:r>
            <a:r>
              <a:rPr sz="2000" spc="-15" dirty="0">
                <a:latin typeface="Calibri Light"/>
                <a:cs typeface="Calibri Light"/>
              </a:rPr>
              <a:t>due</a:t>
            </a:r>
            <a:r>
              <a:rPr sz="2000" spc="60" dirty="0">
                <a:latin typeface="Calibri Light"/>
                <a:cs typeface="Calibri Light"/>
              </a:rPr>
              <a:t> </a:t>
            </a:r>
            <a:r>
              <a:rPr sz="2000" spc="-20" dirty="0">
                <a:latin typeface="Calibri Light"/>
                <a:cs typeface="Calibri Light"/>
              </a:rPr>
              <a:t>to</a:t>
            </a:r>
            <a:r>
              <a:rPr sz="2000" spc="65" dirty="0">
                <a:latin typeface="Calibri Light"/>
                <a:cs typeface="Calibri Light"/>
              </a:rPr>
              <a:t> </a:t>
            </a:r>
            <a:r>
              <a:rPr sz="2000" spc="-25" dirty="0">
                <a:latin typeface="Calibri Light"/>
                <a:cs typeface="Calibri Light"/>
              </a:rPr>
              <a:t>natural</a:t>
            </a:r>
            <a:r>
              <a:rPr sz="2000" spc="70" dirty="0">
                <a:latin typeface="Calibri Light"/>
                <a:cs typeface="Calibri Light"/>
              </a:rPr>
              <a:t> </a:t>
            </a:r>
            <a:r>
              <a:rPr sz="2000" spc="-20" dirty="0">
                <a:latin typeface="Calibri Light"/>
                <a:cs typeface="Calibri Light"/>
              </a:rPr>
              <a:t>variations,</a:t>
            </a:r>
            <a:r>
              <a:rPr sz="2000" spc="60" dirty="0">
                <a:latin typeface="Calibri Light"/>
                <a:cs typeface="Calibri Light"/>
              </a:rPr>
              <a:t> </a:t>
            </a:r>
            <a:r>
              <a:rPr sz="2000" spc="-10" dirty="0">
                <a:latin typeface="Calibri Light"/>
                <a:cs typeface="Calibri Light"/>
              </a:rPr>
              <a:t>the</a:t>
            </a:r>
            <a:r>
              <a:rPr sz="2000" spc="60" dirty="0">
                <a:latin typeface="Calibri Light"/>
                <a:cs typeface="Calibri Light"/>
              </a:rPr>
              <a:t> </a:t>
            </a:r>
            <a:r>
              <a:rPr sz="2000" spc="-25" dirty="0">
                <a:latin typeface="Calibri Light"/>
                <a:cs typeface="Calibri Light"/>
              </a:rPr>
              <a:t>central</a:t>
            </a:r>
            <a:r>
              <a:rPr sz="2000" spc="55" dirty="0">
                <a:latin typeface="Calibri Light"/>
                <a:cs typeface="Calibri Light"/>
              </a:rPr>
              <a:t> </a:t>
            </a:r>
            <a:r>
              <a:rPr sz="2000" spc="-10" dirty="0">
                <a:latin typeface="Calibri Light"/>
                <a:cs typeface="Calibri Light"/>
              </a:rPr>
              <a:t>limit</a:t>
            </a:r>
            <a:r>
              <a:rPr sz="2000" spc="55" dirty="0">
                <a:latin typeface="Calibri Light"/>
                <a:cs typeface="Calibri Light"/>
              </a:rPr>
              <a:t> </a:t>
            </a:r>
            <a:r>
              <a:rPr sz="2000" spc="-20" dirty="0">
                <a:latin typeface="Calibri Light"/>
                <a:cs typeface="Calibri Light"/>
              </a:rPr>
              <a:t>theorem,</a:t>
            </a:r>
            <a:r>
              <a:rPr sz="2000" spc="65" dirty="0">
                <a:latin typeface="Calibri Light"/>
                <a:cs typeface="Calibri Light"/>
              </a:rPr>
              <a:t> </a:t>
            </a:r>
            <a:r>
              <a:rPr sz="2000" spc="-10" dirty="0">
                <a:latin typeface="Calibri Light"/>
                <a:cs typeface="Calibri Light"/>
              </a:rPr>
              <a:t>and</a:t>
            </a:r>
            <a:r>
              <a:rPr sz="2000" spc="55" dirty="0">
                <a:latin typeface="Calibri Light"/>
                <a:cs typeface="Calibri Light"/>
              </a:rPr>
              <a:t> </a:t>
            </a:r>
            <a:r>
              <a:rPr sz="2000" spc="-15" dirty="0">
                <a:latin typeface="Calibri Light"/>
                <a:cs typeface="Calibri Light"/>
              </a:rPr>
              <a:t>the</a:t>
            </a:r>
            <a:endParaRPr sz="2000">
              <a:latin typeface="Calibri Light"/>
              <a:cs typeface="Calibri Light"/>
            </a:endParaRPr>
          </a:p>
          <a:p>
            <a:pPr marL="90170">
              <a:lnSpc>
                <a:spcPct val="100000"/>
              </a:lnSpc>
            </a:pPr>
            <a:r>
              <a:rPr sz="2000" spc="-25" dirty="0">
                <a:latin typeface="Calibri Light"/>
                <a:cs typeface="Calibri Light"/>
              </a:rPr>
              <a:t>way</a:t>
            </a:r>
            <a:r>
              <a:rPr sz="2000" spc="-60" dirty="0">
                <a:latin typeface="Calibri Light"/>
                <a:cs typeface="Calibri Light"/>
              </a:rPr>
              <a:t> </a:t>
            </a:r>
            <a:r>
              <a:rPr sz="2000" spc="-10" dirty="0">
                <a:latin typeface="Calibri Light"/>
                <a:cs typeface="Calibri Light"/>
              </a:rPr>
              <a:t>multiple</a:t>
            </a:r>
            <a:r>
              <a:rPr sz="2000" spc="-50" dirty="0">
                <a:latin typeface="Calibri Light"/>
                <a:cs typeface="Calibri Light"/>
              </a:rPr>
              <a:t> </a:t>
            </a:r>
            <a:r>
              <a:rPr sz="2000" spc="-25" dirty="0">
                <a:latin typeface="Calibri Light"/>
                <a:cs typeface="Calibri Light"/>
              </a:rPr>
              <a:t>factors</a:t>
            </a:r>
            <a:r>
              <a:rPr sz="2000" spc="-50" dirty="0">
                <a:latin typeface="Calibri Light"/>
                <a:cs typeface="Calibri Light"/>
              </a:rPr>
              <a:t> </a:t>
            </a:r>
            <a:r>
              <a:rPr sz="2000" spc="-20" dirty="0">
                <a:latin typeface="Calibri Light"/>
                <a:cs typeface="Calibri Light"/>
              </a:rPr>
              <a:t>interact</a:t>
            </a:r>
            <a:r>
              <a:rPr sz="2000" spc="-45" dirty="0">
                <a:latin typeface="Calibri Light"/>
                <a:cs typeface="Calibri Light"/>
              </a:rPr>
              <a:t> </a:t>
            </a:r>
            <a:r>
              <a:rPr sz="2000" dirty="0">
                <a:latin typeface="Calibri Light"/>
                <a:cs typeface="Calibri Light"/>
              </a:rPr>
              <a:t>in</a:t>
            </a:r>
            <a:r>
              <a:rPr sz="2000" spc="-30" dirty="0">
                <a:latin typeface="Calibri Light"/>
                <a:cs typeface="Calibri Light"/>
              </a:rPr>
              <a:t> </a:t>
            </a:r>
            <a:r>
              <a:rPr sz="2000" spc="-20" dirty="0">
                <a:latin typeface="Calibri Light"/>
                <a:cs typeface="Calibri Light"/>
              </a:rPr>
              <a:t>complex</a:t>
            </a:r>
            <a:r>
              <a:rPr sz="2000" spc="-55" dirty="0">
                <a:latin typeface="Calibri Light"/>
                <a:cs typeface="Calibri Light"/>
              </a:rPr>
              <a:t> </a:t>
            </a:r>
            <a:r>
              <a:rPr sz="2000" spc="-25" dirty="0">
                <a:latin typeface="Calibri Light"/>
                <a:cs typeface="Calibri Light"/>
              </a:rPr>
              <a:t>systems.</a:t>
            </a:r>
            <a:endParaRPr sz="2000">
              <a:latin typeface="Calibri Light"/>
              <a:cs typeface="Calibri Light"/>
            </a:endParaRPr>
          </a:p>
        </p:txBody>
      </p:sp>
      <p:sp>
        <p:nvSpPr>
          <p:cNvPr id="3" name="object 3"/>
          <p:cNvSpPr txBox="1"/>
          <p:nvPr/>
        </p:nvSpPr>
        <p:spPr>
          <a:xfrm>
            <a:off x="273811" y="1383868"/>
            <a:ext cx="11229340" cy="84963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Arial MT"/>
                <a:cs typeface="Arial MT"/>
              </a:rPr>
              <a:t>A</a:t>
            </a:r>
            <a:r>
              <a:rPr sz="1800" spc="210" dirty="0">
                <a:latin typeface="Arial MT"/>
                <a:cs typeface="Arial MT"/>
              </a:rPr>
              <a:t> </a:t>
            </a:r>
            <a:r>
              <a:rPr sz="1800" spc="-5" dirty="0">
                <a:latin typeface="Arial MT"/>
                <a:cs typeface="Arial MT"/>
              </a:rPr>
              <a:t>normal</a:t>
            </a:r>
            <a:r>
              <a:rPr sz="1800" spc="300" dirty="0">
                <a:latin typeface="Arial MT"/>
                <a:cs typeface="Arial MT"/>
              </a:rPr>
              <a:t> </a:t>
            </a:r>
            <a:r>
              <a:rPr sz="1800" spc="-5" dirty="0">
                <a:latin typeface="Arial MT"/>
                <a:cs typeface="Arial MT"/>
              </a:rPr>
              <a:t>distribution,</a:t>
            </a:r>
            <a:r>
              <a:rPr sz="1800" spc="315" dirty="0">
                <a:latin typeface="Arial MT"/>
                <a:cs typeface="Arial MT"/>
              </a:rPr>
              <a:t> </a:t>
            </a:r>
            <a:r>
              <a:rPr sz="1800" spc="-5" dirty="0">
                <a:latin typeface="Arial MT"/>
                <a:cs typeface="Arial MT"/>
              </a:rPr>
              <a:t>also</a:t>
            </a:r>
            <a:r>
              <a:rPr sz="1800" spc="305" dirty="0">
                <a:latin typeface="Arial MT"/>
                <a:cs typeface="Arial MT"/>
              </a:rPr>
              <a:t> </a:t>
            </a:r>
            <a:r>
              <a:rPr sz="1800" spc="-5" dirty="0">
                <a:latin typeface="Arial MT"/>
                <a:cs typeface="Arial MT"/>
              </a:rPr>
              <a:t>known</a:t>
            </a:r>
            <a:r>
              <a:rPr sz="1800" spc="305" dirty="0">
                <a:latin typeface="Arial MT"/>
                <a:cs typeface="Arial MT"/>
              </a:rPr>
              <a:t> </a:t>
            </a:r>
            <a:r>
              <a:rPr sz="1800" spc="-5" dirty="0">
                <a:latin typeface="Arial MT"/>
                <a:cs typeface="Arial MT"/>
              </a:rPr>
              <a:t>as</a:t>
            </a:r>
            <a:r>
              <a:rPr sz="1800" spc="310" dirty="0">
                <a:latin typeface="Arial MT"/>
                <a:cs typeface="Arial MT"/>
              </a:rPr>
              <a:t> </a:t>
            </a:r>
            <a:r>
              <a:rPr sz="1800" dirty="0">
                <a:latin typeface="Arial MT"/>
                <a:cs typeface="Arial MT"/>
              </a:rPr>
              <a:t>a</a:t>
            </a:r>
            <a:r>
              <a:rPr sz="1800" spc="300" dirty="0">
                <a:latin typeface="Arial MT"/>
                <a:cs typeface="Arial MT"/>
              </a:rPr>
              <a:t> </a:t>
            </a:r>
            <a:r>
              <a:rPr sz="1800" spc="-5" dirty="0">
                <a:latin typeface="Arial MT"/>
                <a:cs typeface="Arial MT"/>
              </a:rPr>
              <a:t>Gaussian</a:t>
            </a:r>
            <a:r>
              <a:rPr sz="1800" spc="305" dirty="0">
                <a:latin typeface="Arial MT"/>
                <a:cs typeface="Arial MT"/>
              </a:rPr>
              <a:t> </a:t>
            </a:r>
            <a:r>
              <a:rPr sz="1800" spc="-5" dirty="0">
                <a:latin typeface="Arial MT"/>
                <a:cs typeface="Arial MT"/>
              </a:rPr>
              <a:t>distribution,</a:t>
            </a:r>
            <a:r>
              <a:rPr sz="1800" spc="310" dirty="0">
                <a:latin typeface="Arial MT"/>
                <a:cs typeface="Arial MT"/>
              </a:rPr>
              <a:t> </a:t>
            </a:r>
            <a:r>
              <a:rPr sz="1800" spc="-5" dirty="0">
                <a:latin typeface="Arial MT"/>
                <a:cs typeface="Arial MT"/>
              </a:rPr>
              <a:t>is</a:t>
            </a:r>
            <a:r>
              <a:rPr sz="1800" spc="310" dirty="0">
                <a:latin typeface="Arial MT"/>
                <a:cs typeface="Arial MT"/>
              </a:rPr>
              <a:t> </a:t>
            </a:r>
            <a:r>
              <a:rPr sz="1800" spc="-5" dirty="0">
                <a:latin typeface="Arial MT"/>
                <a:cs typeface="Arial MT"/>
              </a:rPr>
              <a:t>characterized</a:t>
            </a:r>
            <a:r>
              <a:rPr sz="1800" spc="310" dirty="0">
                <a:latin typeface="Arial MT"/>
                <a:cs typeface="Arial MT"/>
              </a:rPr>
              <a:t> </a:t>
            </a:r>
            <a:r>
              <a:rPr sz="1800" dirty="0">
                <a:latin typeface="Arial MT"/>
                <a:cs typeface="Arial MT"/>
              </a:rPr>
              <a:t>by</a:t>
            </a:r>
            <a:r>
              <a:rPr sz="1800" spc="295" dirty="0">
                <a:latin typeface="Arial MT"/>
                <a:cs typeface="Arial MT"/>
              </a:rPr>
              <a:t> </a:t>
            </a:r>
            <a:r>
              <a:rPr sz="1800" dirty="0">
                <a:latin typeface="Arial MT"/>
                <a:cs typeface="Arial MT"/>
              </a:rPr>
              <a:t>a</a:t>
            </a:r>
            <a:r>
              <a:rPr sz="1800" spc="305" dirty="0">
                <a:latin typeface="Arial MT"/>
                <a:cs typeface="Arial MT"/>
              </a:rPr>
              <a:t> </a:t>
            </a:r>
            <a:r>
              <a:rPr sz="1800" dirty="0">
                <a:latin typeface="Arial MT"/>
                <a:cs typeface="Arial MT"/>
              </a:rPr>
              <a:t>symmetric,</a:t>
            </a:r>
            <a:r>
              <a:rPr sz="1800" spc="310" dirty="0">
                <a:latin typeface="Arial MT"/>
                <a:cs typeface="Arial MT"/>
              </a:rPr>
              <a:t> </a:t>
            </a:r>
            <a:r>
              <a:rPr sz="1800" spc="-5" dirty="0">
                <a:latin typeface="Arial MT"/>
                <a:cs typeface="Arial MT"/>
              </a:rPr>
              <a:t>bell-shaped </a:t>
            </a:r>
            <a:r>
              <a:rPr sz="1800" spc="-484" dirty="0">
                <a:latin typeface="Arial MT"/>
                <a:cs typeface="Arial MT"/>
              </a:rPr>
              <a:t> </a:t>
            </a:r>
            <a:r>
              <a:rPr sz="1800" spc="-5" dirty="0">
                <a:latin typeface="Arial MT"/>
                <a:cs typeface="Arial MT"/>
              </a:rPr>
              <a:t>curve </a:t>
            </a:r>
            <a:r>
              <a:rPr sz="1800" spc="-10" dirty="0">
                <a:latin typeface="Arial MT"/>
                <a:cs typeface="Arial MT"/>
              </a:rPr>
              <a:t>where </a:t>
            </a:r>
            <a:r>
              <a:rPr sz="1800" dirty="0">
                <a:latin typeface="Arial MT"/>
                <a:cs typeface="Arial MT"/>
              </a:rPr>
              <a:t>most </a:t>
            </a:r>
            <a:r>
              <a:rPr sz="1800" spc="-5" dirty="0">
                <a:latin typeface="Arial MT"/>
                <a:cs typeface="Arial MT"/>
              </a:rPr>
              <a:t>data points cluster around a central mean, </a:t>
            </a:r>
            <a:r>
              <a:rPr sz="1800" spc="-10" dirty="0">
                <a:latin typeface="Arial MT"/>
                <a:cs typeface="Arial MT"/>
              </a:rPr>
              <a:t>with </a:t>
            </a:r>
            <a:r>
              <a:rPr sz="1800" spc="-5" dirty="0">
                <a:latin typeface="Arial MT"/>
                <a:cs typeface="Arial MT"/>
              </a:rPr>
              <a:t>fewer points appearing as you move further </a:t>
            </a:r>
            <a:r>
              <a:rPr sz="1800" dirty="0">
                <a:latin typeface="Arial MT"/>
                <a:cs typeface="Arial MT"/>
              </a:rPr>
              <a:t> from</a:t>
            </a:r>
            <a:r>
              <a:rPr sz="1800" spc="-5" dirty="0">
                <a:latin typeface="Arial MT"/>
                <a:cs typeface="Arial MT"/>
              </a:rPr>
              <a:t> </a:t>
            </a:r>
            <a:r>
              <a:rPr sz="1800" dirty="0">
                <a:latin typeface="Arial MT"/>
                <a:cs typeface="Arial MT"/>
              </a:rPr>
              <a:t>the </a:t>
            </a:r>
            <a:r>
              <a:rPr sz="1800" spc="-5" dirty="0">
                <a:latin typeface="Arial MT"/>
                <a:cs typeface="Arial MT"/>
              </a:rPr>
              <a:t>mean.</a:t>
            </a:r>
            <a:endParaRPr sz="1800">
              <a:latin typeface="Arial MT"/>
              <a:cs typeface="Arial MT"/>
            </a:endParaRPr>
          </a:p>
        </p:txBody>
      </p:sp>
      <p:pic>
        <p:nvPicPr>
          <p:cNvPr id="4" name="object 4"/>
          <p:cNvPicPr/>
          <p:nvPr/>
        </p:nvPicPr>
        <p:blipFill>
          <a:blip r:embed="rId2" cstate="print"/>
          <a:stretch>
            <a:fillRect/>
          </a:stretch>
        </p:blipFill>
        <p:spPr>
          <a:xfrm>
            <a:off x="3107435" y="2296241"/>
            <a:ext cx="5562600" cy="2332146"/>
          </a:xfrm>
          <a:prstGeom prst="rect">
            <a:avLst/>
          </a:prstGeom>
        </p:spPr>
      </p:pic>
      <p:sp>
        <p:nvSpPr>
          <p:cNvPr id="5" name="object 5"/>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2192000" cy="180340"/>
            <a:chOff x="0" y="6678168"/>
            <a:chExt cx="12192000" cy="18034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4"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pic>
          <p:nvPicPr>
            <p:cNvPr id="5" name="object 5"/>
            <p:cNvPicPr/>
            <p:nvPr/>
          </p:nvPicPr>
          <p:blipFill>
            <a:blip r:embed="rId2" cstate="print"/>
            <a:stretch>
              <a:fillRect/>
            </a:stretch>
          </p:blipFill>
          <p:spPr>
            <a:xfrm>
              <a:off x="0" y="6821423"/>
              <a:ext cx="12191999" cy="36573"/>
            </a:xfrm>
            <a:prstGeom prst="rect">
              <a:avLst/>
            </a:prstGeom>
          </p:spPr>
        </p:pic>
      </p:grpSp>
      <p:sp>
        <p:nvSpPr>
          <p:cNvPr id="6" name="object 6"/>
          <p:cNvSpPr txBox="1">
            <a:spLocks noGrp="1"/>
          </p:cNvSpPr>
          <p:nvPr>
            <p:ph type="title"/>
          </p:nvPr>
        </p:nvSpPr>
        <p:spPr>
          <a:xfrm>
            <a:off x="200660" y="0"/>
            <a:ext cx="2865120" cy="635000"/>
          </a:xfrm>
          <a:prstGeom prst="rect">
            <a:avLst/>
          </a:prstGeom>
        </p:spPr>
        <p:txBody>
          <a:bodyPr vert="horz" wrap="square" lIns="0" tIns="12065" rIns="0" bIns="0" rtlCol="0">
            <a:spAutoFit/>
          </a:bodyPr>
          <a:lstStyle/>
          <a:p>
            <a:pPr marL="12700">
              <a:lnSpc>
                <a:spcPct val="100000"/>
              </a:lnSpc>
              <a:spcBef>
                <a:spcPts val="95"/>
              </a:spcBef>
            </a:pPr>
            <a:r>
              <a:rPr sz="4000" spc="-505" dirty="0">
                <a:latin typeface="Microsoft Sans Serif"/>
                <a:cs typeface="Microsoft Sans Serif"/>
              </a:rPr>
              <a:t>C</a:t>
            </a:r>
            <a:r>
              <a:rPr sz="4000" spc="-250" dirty="0">
                <a:latin typeface="Microsoft Sans Serif"/>
                <a:cs typeface="Microsoft Sans Serif"/>
              </a:rPr>
              <a:t>o</a:t>
            </a:r>
            <a:r>
              <a:rPr sz="4000" spc="-500" dirty="0">
                <a:latin typeface="Microsoft Sans Serif"/>
                <a:cs typeface="Microsoft Sans Serif"/>
              </a:rPr>
              <a:t>u</a:t>
            </a:r>
            <a:r>
              <a:rPr sz="4000" spc="-30" dirty="0">
                <a:latin typeface="Microsoft Sans Serif"/>
                <a:cs typeface="Microsoft Sans Serif"/>
              </a:rPr>
              <a:t>r</a:t>
            </a:r>
            <a:r>
              <a:rPr sz="4000" spc="-695" dirty="0">
                <a:latin typeface="Microsoft Sans Serif"/>
                <a:cs typeface="Microsoft Sans Serif"/>
              </a:rPr>
              <a:t>s</a:t>
            </a:r>
            <a:r>
              <a:rPr sz="4000" spc="-229" dirty="0">
                <a:latin typeface="Microsoft Sans Serif"/>
                <a:cs typeface="Microsoft Sans Serif"/>
              </a:rPr>
              <a:t>e</a:t>
            </a:r>
            <a:r>
              <a:rPr sz="4000" spc="-175" dirty="0">
                <a:latin typeface="Microsoft Sans Serif"/>
                <a:cs typeface="Microsoft Sans Serif"/>
              </a:rPr>
              <a:t> </a:t>
            </a:r>
            <a:r>
              <a:rPr sz="4000" spc="-140" dirty="0">
                <a:latin typeface="Microsoft Sans Serif"/>
                <a:cs typeface="Microsoft Sans Serif"/>
              </a:rPr>
              <a:t>O</a:t>
            </a:r>
            <a:r>
              <a:rPr sz="4000" spc="-585" dirty="0">
                <a:latin typeface="Microsoft Sans Serif"/>
                <a:cs typeface="Microsoft Sans Serif"/>
              </a:rPr>
              <a:t>u</a:t>
            </a:r>
            <a:r>
              <a:rPr sz="4000" spc="-145" dirty="0">
                <a:latin typeface="Microsoft Sans Serif"/>
                <a:cs typeface="Microsoft Sans Serif"/>
              </a:rPr>
              <a:t>t</a:t>
            </a:r>
            <a:r>
              <a:rPr sz="4000" spc="-150" dirty="0">
                <a:latin typeface="Microsoft Sans Serif"/>
                <a:cs typeface="Microsoft Sans Serif"/>
              </a:rPr>
              <a:t>li</a:t>
            </a:r>
            <a:r>
              <a:rPr sz="4000" spc="-585" dirty="0">
                <a:latin typeface="Microsoft Sans Serif"/>
                <a:cs typeface="Microsoft Sans Serif"/>
              </a:rPr>
              <a:t>n</a:t>
            </a:r>
            <a:r>
              <a:rPr sz="4000" spc="-229" dirty="0">
                <a:latin typeface="Microsoft Sans Serif"/>
                <a:cs typeface="Microsoft Sans Serif"/>
              </a:rPr>
              <a:t>e</a:t>
            </a:r>
            <a:endParaRPr sz="4000">
              <a:latin typeface="Microsoft Sans Serif"/>
              <a:cs typeface="Microsoft Sans Serif"/>
            </a:endParaRPr>
          </a:p>
        </p:txBody>
      </p:sp>
      <p:pic>
        <p:nvPicPr>
          <p:cNvPr id="7" name="object 7"/>
          <p:cNvPicPr/>
          <p:nvPr/>
        </p:nvPicPr>
        <p:blipFill>
          <a:blip r:embed="rId3" cstate="print"/>
          <a:stretch>
            <a:fillRect/>
          </a:stretch>
        </p:blipFill>
        <p:spPr>
          <a:xfrm>
            <a:off x="1124711" y="556259"/>
            <a:ext cx="8833104" cy="5734812"/>
          </a:xfrm>
          <a:prstGeom prst="rect">
            <a:avLst/>
          </a:prstGeom>
        </p:spPr>
      </p:pic>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9" name="object 9"/>
          <p:cNvSpPr txBox="1"/>
          <p:nvPr/>
        </p:nvSpPr>
        <p:spPr>
          <a:xfrm>
            <a:off x="10403585" y="6661199"/>
            <a:ext cx="1169035" cy="174625"/>
          </a:xfrm>
          <a:prstGeom prst="rect">
            <a:avLst/>
          </a:prstGeom>
        </p:spPr>
        <p:txBody>
          <a:bodyPr vert="horz" wrap="square" lIns="0" tIns="7620" rIns="0" bIns="0" rtlCol="0">
            <a:spAutoFit/>
          </a:bodyPr>
          <a:lstStyle/>
          <a:p>
            <a:pPr marL="12700">
              <a:lnSpc>
                <a:spcPct val="100000"/>
              </a:lnSpc>
              <a:spcBef>
                <a:spcPts val="60"/>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7675" y="1170939"/>
            <a:ext cx="9917449" cy="1044484"/>
          </a:xfrm>
          <a:prstGeom prst="rect">
            <a:avLst/>
          </a:prstGeom>
        </p:spPr>
      </p:pic>
      <p:pic>
        <p:nvPicPr>
          <p:cNvPr id="3" name="object 3"/>
          <p:cNvPicPr/>
          <p:nvPr/>
        </p:nvPicPr>
        <p:blipFill>
          <a:blip r:embed="rId3" cstate="print"/>
          <a:stretch>
            <a:fillRect/>
          </a:stretch>
        </p:blipFill>
        <p:spPr>
          <a:xfrm>
            <a:off x="274246" y="2626360"/>
            <a:ext cx="10006051" cy="1084942"/>
          </a:xfrm>
          <a:prstGeom prst="rect">
            <a:avLst/>
          </a:prstGeom>
        </p:spPr>
      </p:pic>
      <p:pic>
        <p:nvPicPr>
          <p:cNvPr id="4" name="object 4"/>
          <p:cNvPicPr/>
          <p:nvPr/>
        </p:nvPicPr>
        <p:blipFill>
          <a:blip r:embed="rId4" cstate="print"/>
          <a:stretch>
            <a:fillRect/>
          </a:stretch>
        </p:blipFill>
        <p:spPr>
          <a:xfrm>
            <a:off x="583663" y="4179299"/>
            <a:ext cx="9148040" cy="1457240"/>
          </a:xfrm>
          <a:prstGeom prst="rect">
            <a:avLst/>
          </a:prstGeom>
        </p:spPr>
      </p:pic>
      <p:sp>
        <p:nvSpPr>
          <p:cNvPr id="5" name="object 5"/>
          <p:cNvSpPr txBox="1">
            <a:spLocks noGrp="1"/>
          </p:cNvSpPr>
          <p:nvPr>
            <p:ph type="title"/>
          </p:nvPr>
        </p:nvSpPr>
        <p:spPr>
          <a:xfrm>
            <a:off x="450291" y="339597"/>
            <a:ext cx="1727835" cy="391160"/>
          </a:xfrm>
          <a:prstGeom prst="rect">
            <a:avLst/>
          </a:prstGeom>
        </p:spPr>
        <p:txBody>
          <a:bodyPr vert="horz" wrap="square" lIns="0" tIns="12700" rIns="0" bIns="0" rtlCol="0">
            <a:spAutoFit/>
          </a:bodyPr>
          <a:lstStyle/>
          <a:p>
            <a:pPr marL="12700">
              <a:lnSpc>
                <a:spcPct val="100000"/>
              </a:lnSpc>
              <a:spcBef>
                <a:spcPts val="100"/>
              </a:spcBef>
            </a:pPr>
            <a:r>
              <a:rPr spc="-40" dirty="0"/>
              <a:t>F</a:t>
            </a:r>
            <a:r>
              <a:rPr spc="-10" dirty="0"/>
              <a:t>e</a:t>
            </a:r>
            <a:r>
              <a:rPr spc="-40" dirty="0"/>
              <a:t>a</a:t>
            </a:r>
            <a:r>
              <a:rPr spc="-10" dirty="0"/>
              <a:t>t</a:t>
            </a:r>
            <a:r>
              <a:rPr spc="-25" dirty="0"/>
              <a:t>u</a:t>
            </a:r>
            <a:r>
              <a:rPr spc="-50" dirty="0"/>
              <a:t>r</a:t>
            </a:r>
            <a:r>
              <a:rPr dirty="0"/>
              <a:t>e</a:t>
            </a:r>
            <a:r>
              <a:rPr spc="-75" dirty="0"/>
              <a:t> </a:t>
            </a:r>
            <a:r>
              <a:rPr dirty="0"/>
              <a:t>S</a:t>
            </a:r>
            <a:r>
              <a:rPr spc="-20" dirty="0"/>
              <a:t>p</a:t>
            </a:r>
            <a:r>
              <a:rPr spc="-15" dirty="0"/>
              <a:t>ac</a:t>
            </a:r>
            <a:r>
              <a:rPr dirty="0"/>
              <a:t>e</a:t>
            </a:r>
          </a:p>
        </p:txBody>
      </p:sp>
      <p:sp>
        <p:nvSpPr>
          <p:cNvPr id="6" name="object 6"/>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9551" y="309892"/>
            <a:ext cx="8555225" cy="5509009"/>
          </a:xfrm>
          <a:prstGeom prst="rect">
            <a:avLst/>
          </a:prstGeom>
        </p:spPr>
      </p:pic>
      <p:sp>
        <p:nvSpPr>
          <p:cNvPr id="3" name="object 3"/>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8684" y="138684"/>
            <a:ext cx="10277475" cy="6217920"/>
            <a:chOff x="138684" y="138684"/>
            <a:chExt cx="10277475" cy="6217920"/>
          </a:xfrm>
        </p:grpSpPr>
        <p:pic>
          <p:nvPicPr>
            <p:cNvPr id="3" name="object 3"/>
            <p:cNvPicPr/>
            <p:nvPr/>
          </p:nvPicPr>
          <p:blipFill>
            <a:blip r:embed="rId2" cstate="print"/>
            <a:stretch>
              <a:fillRect/>
            </a:stretch>
          </p:blipFill>
          <p:spPr>
            <a:xfrm>
              <a:off x="227015" y="232886"/>
              <a:ext cx="8662876" cy="3268027"/>
            </a:xfrm>
            <a:prstGeom prst="rect">
              <a:avLst/>
            </a:prstGeom>
          </p:spPr>
        </p:pic>
        <p:sp>
          <p:nvSpPr>
            <p:cNvPr id="4" name="object 4"/>
            <p:cNvSpPr/>
            <p:nvPr/>
          </p:nvSpPr>
          <p:spPr>
            <a:xfrm>
              <a:off x="153162" y="153162"/>
              <a:ext cx="1447800" cy="368935"/>
            </a:xfrm>
            <a:custGeom>
              <a:avLst/>
              <a:gdLst/>
              <a:ahLst/>
              <a:cxnLst/>
              <a:rect l="l" t="t" r="r" b="b"/>
              <a:pathLst>
                <a:path w="1447800" h="368934">
                  <a:moveTo>
                    <a:pt x="0" y="368807"/>
                  </a:moveTo>
                  <a:lnTo>
                    <a:pt x="1447800" y="368807"/>
                  </a:lnTo>
                  <a:lnTo>
                    <a:pt x="1447800" y="0"/>
                  </a:lnTo>
                  <a:lnTo>
                    <a:pt x="0" y="0"/>
                  </a:lnTo>
                  <a:lnTo>
                    <a:pt x="0" y="368807"/>
                  </a:lnTo>
                  <a:close/>
                </a:path>
              </a:pathLst>
            </a:custGeom>
            <a:ln w="28956">
              <a:solidFill>
                <a:srgbClr val="FF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862781" y="3505199"/>
              <a:ext cx="8552793" cy="2851404"/>
            </a:xfrm>
            <a:prstGeom prst="rect">
              <a:avLst/>
            </a:prstGeom>
          </p:spPr>
        </p:pic>
      </p:grpSp>
      <p:sp>
        <p:nvSpPr>
          <p:cNvPr id="6" name="object 6"/>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
        <p:nvSpPr>
          <p:cNvPr id="2" name="object 2"/>
          <p:cNvSpPr txBox="1">
            <a:spLocks noGrp="1"/>
          </p:cNvSpPr>
          <p:nvPr>
            <p:ph type="title"/>
          </p:nvPr>
        </p:nvSpPr>
        <p:spPr>
          <a:xfrm>
            <a:off x="320802" y="275081"/>
            <a:ext cx="3822700" cy="585470"/>
          </a:xfrm>
          <a:prstGeom prst="rect">
            <a:avLst/>
          </a:prstGeom>
          <a:solidFill>
            <a:srgbClr val="E6F8FF"/>
          </a:solidFill>
          <a:ln w="28955">
            <a:solidFill>
              <a:srgbClr val="C00000"/>
            </a:solidFill>
          </a:ln>
        </p:spPr>
        <p:txBody>
          <a:bodyPr vert="horz" wrap="square" lIns="0" tIns="19685" rIns="0" bIns="0" rtlCol="0">
            <a:spAutoFit/>
          </a:bodyPr>
          <a:lstStyle/>
          <a:p>
            <a:pPr marL="432434">
              <a:lnSpc>
                <a:spcPct val="100000"/>
              </a:lnSpc>
              <a:spcBef>
                <a:spcPts val="155"/>
              </a:spcBef>
            </a:pPr>
            <a:r>
              <a:rPr sz="3200" spc="-20" dirty="0">
                <a:solidFill>
                  <a:srgbClr val="C00000"/>
                </a:solidFill>
              </a:rPr>
              <a:t>Inductive</a:t>
            </a:r>
            <a:r>
              <a:rPr sz="3200" spc="-110" dirty="0">
                <a:solidFill>
                  <a:srgbClr val="C00000"/>
                </a:solidFill>
              </a:rPr>
              <a:t> </a:t>
            </a:r>
            <a:r>
              <a:rPr sz="3200" spc="-20" dirty="0">
                <a:solidFill>
                  <a:srgbClr val="C00000"/>
                </a:solidFill>
              </a:rPr>
              <a:t>Learning</a:t>
            </a:r>
            <a:endParaRPr sz="3200"/>
          </a:p>
        </p:txBody>
      </p:sp>
      <p:sp>
        <p:nvSpPr>
          <p:cNvPr id="3" name="object 3"/>
          <p:cNvSpPr txBox="1"/>
          <p:nvPr/>
        </p:nvSpPr>
        <p:spPr>
          <a:xfrm>
            <a:off x="325627" y="1181480"/>
            <a:ext cx="11428095" cy="4774565"/>
          </a:xfrm>
          <a:prstGeom prst="rect">
            <a:avLst/>
          </a:prstGeom>
        </p:spPr>
        <p:txBody>
          <a:bodyPr vert="horz" wrap="square" lIns="0" tIns="12700" rIns="0" bIns="0" rtlCol="0">
            <a:spAutoFit/>
          </a:bodyPr>
          <a:lstStyle/>
          <a:p>
            <a:pPr marL="12700" marR="317500" algn="just">
              <a:lnSpc>
                <a:spcPct val="100000"/>
              </a:lnSpc>
              <a:spcBef>
                <a:spcPts val="100"/>
              </a:spcBef>
            </a:pPr>
            <a:r>
              <a:rPr sz="1800" b="1" spc="-5" dirty="0">
                <a:latin typeface="Arial"/>
                <a:cs typeface="Arial"/>
              </a:rPr>
              <a:t>Inductive </a:t>
            </a:r>
            <a:r>
              <a:rPr sz="1800" b="1" dirty="0">
                <a:latin typeface="Arial"/>
                <a:cs typeface="Arial"/>
              </a:rPr>
              <a:t>learning </a:t>
            </a:r>
            <a:r>
              <a:rPr sz="1800" spc="-5" dirty="0">
                <a:latin typeface="Arial MT"/>
                <a:cs typeface="Arial MT"/>
              </a:rPr>
              <a:t>is a </a:t>
            </a:r>
            <a:r>
              <a:rPr sz="1800" dirty="0">
                <a:latin typeface="Arial MT"/>
                <a:cs typeface="Arial MT"/>
              </a:rPr>
              <a:t>key </a:t>
            </a:r>
            <a:r>
              <a:rPr sz="1800" spc="-5" dirty="0">
                <a:latin typeface="Arial MT"/>
                <a:cs typeface="Arial MT"/>
              </a:rPr>
              <a:t>concept in machine learning where a model learns general rules </a:t>
            </a:r>
            <a:r>
              <a:rPr sz="1800" dirty="0">
                <a:latin typeface="Arial MT"/>
                <a:cs typeface="Arial MT"/>
              </a:rPr>
              <a:t>from </a:t>
            </a:r>
            <a:r>
              <a:rPr sz="1800" spc="-5" dirty="0">
                <a:latin typeface="Arial MT"/>
                <a:cs typeface="Arial MT"/>
              </a:rPr>
              <a:t>specific </a:t>
            </a:r>
            <a:r>
              <a:rPr sz="1800" dirty="0">
                <a:latin typeface="Arial MT"/>
                <a:cs typeface="Arial MT"/>
              </a:rPr>
              <a:t> </a:t>
            </a:r>
            <a:r>
              <a:rPr sz="1800" spc="-5" dirty="0">
                <a:latin typeface="Arial MT"/>
                <a:cs typeface="Arial MT"/>
              </a:rPr>
              <a:t>examples or </a:t>
            </a:r>
            <a:r>
              <a:rPr sz="1800" dirty="0">
                <a:latin typeface="Arial MT"/>
                <a:cs typeface="Arial MT"/>
              </a:rPr>
              <a:t>data </a:t>
            </a:r>
            <a:r>
              <a:rPr sz="1800" spc="-5" dirty="0">
                <a:latin typeface="Arial MT"/>
                <a:cs typeface="Arial MT"/>
              </a:rPr>
              <a:t>points. </a:t>
            </a:r>
            <a:r>
              <a:rPr sz="1800" dirty="0">
                <a:latin typeface="Arial MT"/>
                <a:cs typeface="Arial MT"/>
              </a:rPr>
              <a:t>In this </a:t>
            </a:r>
            <a:r>
              <a:rPr sz="1800" spc="-5" dirty="0">
                <a:latin typeface="Arial MT"/>
                <a:cs typeface="Arial MT"/>
              </a:rPr>
              <a:t>learning approach, </a:t>
            </a:r>
            <a:r>
              <a:rPr sz="1800" dirty="0">
                <a:latin typeface="Arial MT"/>
                <a:cs typeface="Arial MT"/>
              </a:rPr>
              <a:t>the </a:t>
            </a:r>
            <a:r>
              <a:rPr sz="1800" spc="-5" dirty="0">
                <a:latin typeface="Arial MT"/>
                <a:cs typeface="Arial MT"/>
              </a:rPr>
              <a:t>machine is provided </a:t>
            </a:r>
            <a:r>
              <a:rPr sz="1800" spc="-10" dirty="0">
                <a:latin typeface="Arial MT"/>
                <a:cs typeface="Arial MT"/>
              </a:rPr>
              <a:t>with </a:t>
            </a:r>
            <a:r>
              <a:rPr sz="1800" spc="-5" dirty="0">
                <a:latin typeface="Arial MT"/>
                <a:cs typeface="Arial MT"/>
              </a:rPr>
              <a:t>labeled training data, </a:t>
            </a:r>
            <a:r>
              <a:rPr sz="1800" spc="-10" dirty="0">
                <a:latin typeface="Arial MT"/>
                <a:cs typeface="Arial MT"/>
              </a:rPr>
              <a:t>and </a:t>
            </a:r>
            <a:r>
              <a:rPr sz="1800" spc="-5" dirty="0">
                <a:latin typeface="Arial MT"/>
                <a:cs typeface="Arial MT"/>
              </a:rPr>
              <a:t> </a:t>
            </a:r>
            <a:r>
              <a:rPr sz="1800" dirty="0">
                <a:latin typeface="Arial MT"/>
                <a:cs typeface="Arial MT"/>
              </a:rPr>
              <a:t>from this,</a:t>
            </a:r>
            <a:r>
              <a:rPr sz="1800" spc="-10" dirty="0">
                <a:latin typeface="Arial MT"/>
                <a:cs typeface="Arial MT"/>
              </a:rPr>
              <a:t> </a:t>
            </a:r>
            <a:r>
              <a:rPr sz="1800" spc="-5" dirty="0">
                <a:latin typeface="Arial MT"/>
                <a:cs typeface="Arial MT"/>
              </a:rPr>
              <a:t>it</a:t>
            </a:r>
            <a:r>
              <a:rPr sz="1800" spc="10" dirty="0">
                <a:latin typeface="Arial MT"/>
                <a:cs typeface="Arial MT"/>
              </a:rPr>
              <a:t> </a:t>
            </a:r>
            <a:r>
              <a:rPr sz="1800" spc="-5" dirty="0">
                <a:latin typeface="Arial MT"/>
                <a:cs typeface="Arial MT"/>
              </a:rPr>
              <a:t>attempts</a:t>
            </a:r>
            <a:r>
              <a:rPr sz="1800" spc="5" dirty="0">
                <a:latin typeface="Arial MT"/>
                <a:cs typeface="Arial MT"/>
              </a:rPr>
              <a:t> </a:t>
            </a:r>
            <a:r>
              <a:rPr sz="1800" dirty="0">
                <a:latin typeface="Arial MT"/>
                <a:cs typeface="Arial MT"/>
              </a:rPr>
              <a:t>to</a:t>
            </a:r>
            <a:r>
              <a:rPr sz="1800" spc="-10" dirty="0">
                <a:latin typeface="Arial MT"/>
                <a:cs typeface="Arial MT"/>
              </a:rPr>
              <a:t> </a:t>
            </a:r>
            <a:r>
              <a:rPr sz="1800" spc="-5" dirty="0">
                <a:latin typeface="Arial MT"/>
                <a:cs typeface="Arial MT"/>
              </a:rPr>
              <a:t>infer</a:t>
            </a:r>
            <a:r>
              <a:rPr sz="1800" spc="15" dirty="0">
                <a:latin typeface="Arial MT"/>
                <a:cs typeface="Arial MT"/>
              </a:rPr>
              <a:t> </a:t>
            </a:r>
            <a:r>
              <a:rPr sz="1800" spc="-5" dirty="0">
                <a:latin typeface="Arial MT"/>
                <a:cs typeface="Arial MT"/>
              </a:rPr>
              <a:t>a generalized</a:t>
            </a:r>
            <a:r>
              <a:rPr sz="1800" spc="25" dirty="0">
                <a:latin typeface="Arial MT"/>
                <a:cs typeface="Arial MT"/>
              </a:rPr>
              <a:t> </a:t>
            </a:r>
            <a:r>
              <a:rPr sz="1800" spc="-5" dirty="0">
                <a:latin typeface="Arial MT"/>
                <a:cs typeface="Arial MT"/>
              </a:rPr>
              <a:t>function</a:t>
            </a:r>
            <a:r>
              <a:rPr sz="1800" spc="5" dirty="0">
                <a:latin typeface="Arial MT"/>
                <a:cs typeface="Arial MT"/>
              </a:rPr>
              <a:t> </a:t>
            </a:r>
            <a:r>
              <a:rPr sz="1800" spc="-5" dirty="0">
                <a:latin typeface="Arial MT"/>
                <a:cs typeface="Arial MT"/>
              </a:rPr>
              <a:t>that</a:t>
            </a:r>
            <a:r>
              <a:rPr sz="1800" spc="10" dirty="0">
                <a:latin typeface="Arial MT"/>
                <a:cs typeface="Arial MT"/>
              </a:rPr>
              <a:t> </a:t>
            </a:r>
            <a:r>
              <a:rPr sz="1800" spc="-5" dirty="0">
                <a:latin typeface="Arial MT"/>
                <a:cs typeface="Arial MT"/>
              </a:rPr>
              <a:t>can</a:t>
            </a:r>
            <a:r>
              <a:rPr sz="1800" spc="-10" dirty="0">
                <a:latin typeface="Arial MT"/>
                <a:cs typeface="Arial MT"/>
              </a:rPr>
              <a:t> </a:t>
            </a:r>
            <a:r>
              <a:rPr sz="1800" spc="-5" dirty="0">
                <a:latin typeface="Arial MT"/>
                <a:cs typeface="Arial MT"/>
              </a:rPr>
              <a:t>make predictions</a:t>
            </a:r>
            <a:r>
              <a:rPr sz="1800" spc="25" dirty="0">
                <a:latin typeface="Arial MT"/>
                <a:cs typeface="Arial MT"/>
              </a:rPr>
              <a:t> </a:t>
            </a:r>
            <a:r>
              <a:rPr sz="1800" spc="-5" dirty="0">
                <a:latin typeface="Arial MT"/>
                <a:cs typeface="Arial MT"/>
              </a:rPr>
              <a:t>on</a:t>
            </a:r>
            <a:r>
              <a:rPr sz="1800" dirty="0">
                <a:latin typeface="Arial MT"/>
                <a:cs typeface="Arial MT"/>
              </a:rPr>
              <a:t> </a:t>
            </a:r>
            <a:r>
              <a:rPr sz="1800" spc="-5" dirty="0">
                <a:latin typeface="Arial MT"/>
                <a:cs typeface="Arial MT"/>
              </a:rPr>
              <a:t>unseen</a:t>
            </a:r>
            <a:r>
              <a:rPr sz="1800" spc="25" dirty="0">
                <a:latin typeface="Arial MT"/>
                <a:cs typeface="Arial MT"/>
              </a:rPr>
              <a:t> </a:t>
            </a:r>
            <a:r>
              <a:rPr sz="1800" spc="-5" dirty="0">
                <a:latin typeface="Arial MT"/>
                <a:cs typeface="Arial MT"/>
              </a:rPr>
              <a:t>data</a:t>
            </a:r>
            <a:endParaRPr sz="1800">
              <a:latin typeface="Arial MT"/>
              <a:cs typeface="Arial MT"/>
            </a:endParaRPr>
          </a:p>
          <a:p>
            <a:pPr>
              <a:lnSpc>
                <a:spcPct val="100000"/>
              </a:lnSpc>
              <a:spcBef>
                <a:spcPts val="15"/>
              </a:spcBef>
            </a:pPr>
            <a:endParaRPr sz="1800">
              <a:latin typeface="Arial MT"/>
              <a:cs typeface="Arial MT"/>
            </a:endParaRPr>
          </a:p>
          <a:p>
            <a:pPr marL="12700" algn="just">
              <a:lnSpc>
                <a:spcPct val="100000"/>
              </a:lnSpc>
            </a:pPr>
            <a:r>
              <a:rPr sz="1800" b="1" spc="-5" dirty="0">
                <a:solidFill>
                  <a:srgbClr val="006FC0"/>
                </a:solidFill>
                <a:latin typeface="Arial"/>
                <a:cs typeface="Arial"/>
              </a:rPr>
              <a:t>Key</a:t>
            </a:r>
            <a:r>
              <a:rPr sz="1800" b="1" dirty="0">
                <a:solidFill>
                  <a:srgbClr val="006FC0"/>
                </a:solidFill>
                <a:latin typeface="Arial"/>
                <a:cs typeface="Arial"/>
              </a:rPr>
              <a:t> Idea</a:t>
            </a:r>
            <a:r>
              <a:rPr sz="1800" b="1" spc="-25" dirty="0">
                <a:solidFill>
                  <a:srgbClr val="006FC0"/>
                </a:solidFill>
                <a:latin typeface="Arial"/>
                <a:cs typeface="Arial"/>
              </a:rPr>
              <a:t> </a:t>
            </a:r>
            <a:r>
              <a:rPr sz="1800" b="1" dirty="0">
                <a:solidFill>
                  <a:srgbClr val="006FC0"/>
                </a:solidFill>
                <a:latin typeface="Arial"/>
                <a:cs typeface="Arial"/>
              </a:rPr>
              <a:t>of</a:t>
            </a:r>
            <a:r>
              <a:rPr sz="1800" b="1" spc="-10" dirty="0">
                <a:solidFill>
                  <a:srgbClr val="006FC0"/>
                </a:solidFill>
                <a:latin typeface="Arial"/>
                <a:cs typeface="Arial"/>
              </a:rPr>
              <a:t> </a:t>
            </a:r>
            <a:r>
              <a:rPr sz="1800" b="1" spc="-5" dirty="0">
                <a:solidFill>
                  <a:srgbClr val="006FC0"/>
                </a:solidFill>
                <a:latin typeface="Arial"/>
                <a:cs typeface="Arial"/>
              </a:rPr>
              <a:t>Inductive</a:t>
            </a:r>
            <a:r>
              <a:rPr sz="1800" b="1" spc="20" dirty="0">
                <a:solidFill>
                  <a:srgbClr val="006FC0"/>
                </a:solidFill>
                <a:latin typeface="Arial"/>
                <a:cs typeface="Arial"/>
              </a:rPr>
              <a:t> </a:t>
            </a:r>
            <a:r>
              <a:rPr sz="1800" b="1" spc="-5" dirty="0">
                <a:solidFill>
                  <a:srgbClr val="006FC0"/>
                </a:solidFill>
                <a:latin typeface="Arial"/>
                <a:cs typeface="Arial"/>
              </a:rPr>
              <a:t>Learning</a:t>
            </a:r>
            <a:endParaRPr sz="1800">
              <a:latin typeface="Arial"/>
              <a:cs typeface="Arial"/>
            </a:endParaRPr>
          </a:p>
          <a:p>
            <a:pPr>
              <a:lnSpc>
                <a:spcPct val="100000"/>
              </a:lnSpc>
              <a:spcBef>
                <a:spcPts val="35"/>
              </a:spcBef>
            </a:pPr>
            <a:endParaRPr sz="1850">
              <a:latin typeface="Arial"/>
              <a:cs typeface="Arial"/>
            </a:endParaRPr>
          </a:p>
          <a:p>
            <a:pPr marL="12700" marR="5080">
              <a:lnSpc>
                <a:spcPct val="100000"/>
              </a:lnSpc>
              <a:buSzPct val="94444"/>
              <a:buChar char="•"/>
              <a:tabLst>
                <a:tab pos="93980" algn="l"/>
                <a:tab pos="1021715" algn="l"/>
                <a:tab pos="1343025" algn="l"/>
                <a:tab pos="2350135" algn="l"/>
                <a:tab pos="2875915" algn="l"/>
                <a:tab pos="3629660" algn="l"/>
                <a:tab pos="4323080" algn="l"/>
                <a:tab pos="4857750" algn="l"/>
                <a:tab pos="5749290" algn="l"/>
                <a:tab pos="6846570" algn="l"/>
                <a:tab pos="7804150" algn="l"/>
                <a:tab pos="8455025" algn="l"/>
                <a:tab pos="8966835" algn="l"/>
                <a:tab pos="10265410" algn="l"/>
                <a:tab pos="10855325" algn="l"/>
              </a:tabLst>
            </a:pPr>
            <a:r>
              <a:rPr sz="1800" spc="-5" dirty="0">
                <a:solidFill>
                  <a:srgbClr val="FF0000"/>
                </a:solidFill>
                <a:latin typeface="Arial MT"/>
                <a:cs typeface="Arial MT"/>
              </a:rPr>
              <a:t>S</a:t>
            </a:r>
            <a:r>
              <a:rPr sz="1800" spc="-15" dirty="0">
                <a:solidFill>
                  <a:srgbClr val="FF0000"/>
                </a:solidFill>
                <a:latin typeface="Arial MT"/>
                <a:cs typeface="Arial MT"/>
              </a:rPr>
              <a:t>p</a:t>
            </a:r>
            <a:r>
              <a:rPr sz="1800" spc="-5" dirty="0">
                <a:solidFill>
                  <a:srgbClr val="FF0000"/>
                </a:solidFill>
                <a:latin typeface="Arial MT"/>
                <a:cs typeface="Arial MT"/>
              </a:rPr>
              <a:t>ec</a:t>
            </a:r>
            <a:r>
              <a:rPr sz="1800" spc="-15" dirty="0">
                <a:solidFill>
                  <a:srgbClr val="FF0000"/>
                </a:solidFill>
                <a:latin typeface="Arial MT"/>
                <a:cs typeface="Arial MT"/>
              </a:rPr>
              <a:t>i</a:t>
            </a:r>
            <a:r>
              <a:rPr sz="1800" dirty="0">
                <a:solidFill>
                  <a:srgbClr val="FF0000"/>
                </a:solidFill>
                <a:latin typeface="Arial MT"/>
                <a:cs typeface="Arial MT"/>
              </a:rPr>
              <a:t>fic	to	G</a:t>
            </a:r>
            <a:r>
              <a:rPr sz="1800" spc="5" dirty="0">
                <a:solidFill>
                  <a:srgbClr val="FF0000"/>
                </a:solidFill>
                <a:latin typeface="Arial MT"/>
                <a:cs typeface="Arial MT"/>
              </a:rPr>
              <a:t>e</a:t>
            </a:r>
            <a:r>
              <a:rPr sz="1800" spc="-5" dirty="0">
                <a:solidFill>
                  <a:srgbClr val="FF0000"/>
                </a:solidFill>
                <a:latin typeface="Arial MT"/>
                <a:cs typeface="Arial MT"/>
              </a:rPr>
              <a:t>n</a:t>
            </a:r>
            <a:r>
              <a:rPr sz="1800" spc="-15" dirty="0">
                <a:solidFill>
                  <a:srgbClr val="FF0000"/>
                </a:solidFill>
                <a:latin typeface="Arial MT"/>
                <a:cs typeface="Arial MT"/>
              </a:rPr>
              <a:t>e</a:t>
            </a:r>
            <a:r>
              <a:rPr sz="1800" spc="-5" dirty="0">
                <a:solidFill>
                  <a:srgbClr val="FF0000"/>
                </a:solidFill>
                <a:latin typeface="Arial MT"/>
                <a:cs typeface="Arial MT"/>
              </a:rPr>
              <a:t>ra</a:t>
            </a:r>
            <a:r>
              <a:rPr sz="1800" spc="-15" dirty="0">
                <a:solidFill>
                  <a:srgbClr val="FF0000"/>
                </a:solidFill>
                <a:latin typeface="Arial MT"/>
                <a:cs typeface="Arial MT"/>
              </a:rPr>
              <a:t>l</a:t>
            </a:r>
            <a:r>
              <a:rPr sz="1800" dirty="0">
                <a:solidFill>
                  <a:srgbClr val="FF0000"/>
                </a:solidFill>
                <a:latin typeface="Arial MT"/>
                <a:cs typeface="Arial MT"/>
              </a:rPr>
              <a:t>:	</a:t>
            </a:r>
            <a:r>
              <a:rPr sz="1800" spc="10" dirty="0">
                <a:latin typeface="Arial MT"/>
                <a:cs typeface="Arial MT"/>
              </a:rPr>
              <a:t>T</a:t>
            </a:r>
            <a:r>
              <a:rPr sz="1800" spc="-5" dirty="0">
                <a:latin typeface="Arial MT"/>
                <a:cs typeface="Arial MT"/>
              </a:rPr>
              <a:t>he</a:t>
            </a:r>
            <a:r>
              <a:rPr sz="1800" dirty="0">
                <a:latin typeface="Arial MT"/>
                <a:cs typeface="Arial MT"/>
              </a:rPr>
              <a:t>	</a:t>
            </a:r>
            <a:r>
              <a:rPr sz="1800" spc="-5" dirty="0">
                <a:latin typeface="Arial MT"/>
                <a:cs typeface="Arial MT"/>
              </a:rPr>
              <a:t>m</a:t>
            </a:r>
            <a:r>
              <a:rPr sz="1800" dirty="0">
                <a:latin typeface="Arial MT"/>
                <a:cs typeface="Arial MT"/>
              </a:rPr>
              <a:t>o</a:t>
            </a:r>
            <a:r>
              <a:rPr sz="1800" spc="-5" dirty="0">
                <a:latin typeface="Arial MT"/>
                <a:cs typeface="Arial MT"/>
              </a:rPr>
              <a:t>d</a:t>
            </a:r>
            <a:r>
              <a:rPr sz="1800" spc="-15" dirty="0">
                <a:latin typeface="Arial MT"/>
                <a:cs typeface="Arial MT"/>
              </a:rPr>
              <a:t>e</a:t>
            </a:r>
            <a:r>
              <a:rPr sz="1800" spc="-5" dirty="0">
                <a:latin typeface="Arial MT"/>
                <a:cs typeface="Arial MT"/>
              </a:rPr>
              <a:t>l</a:t>
            </a:r>
            <a:r>
              <a:rPr sz="1800" dirty="0">
                <a:latin typeface="Arial MT"/>
                <a:cs typeface="Arial MT"/>
              </a:rPr>
              <a:t>	starts	</a:t>
            </a:r>
            <a:r>
              <a:rPr sz="1800" spc="-35" dirty="0">
                <a:latin typeface="Arial MT"/>
                <a:cs typeface="Arial MT"/>
              </a:rPr>
              <a:t>w</a:t>
            </a:r>
            <a:r>
              <a:rPr sz="1800" spc="-5" dirty="0">
                <a:latin typeface="Arial MT"/>
                <a:cs typeface="Arial MT"/>
              </a:rPr>
              <a:t>ith</a:t>
            </a:r>
            <a:r>
              <a:rPr sz="1800" dirty="0">
                <a:latin typeface="Arial MT"/>
                <a:cs typeface="Arial MT"/>
              </a:rPr>
              <a:t>	</a:t>
            </a:r>
            <a:r>
              <a:rPr sz="1800" spc="-5" dirty="0">
                <a:latin typeface="Arial MT"/>
                <a:cs typeface="Arial MT"/>
              </a:rPr>
              <a:t>sp</a:t>
            </a:r>
            <a:r>
              <a:rPr sz="1800" spc="-15" dirty="0">
                <a:latin typeface="Arial MT"/>
                <a:cs typeface="Arial MT"/>
              </a:rPr>
              <a:t>e</a:t>
            </a:r>
            <a:r>
              <a:rPr sz="1800" spc="-5" dirty="0">
                <a:latin typeface="Arial MT"/>
                <a:cs typeface="Arial MT"/>
              </a:rPr>
              <a:t>cific</a:t>
            </a:r>
            <a:r>
              <a:rPr sz="1800" dirty="0">
                <a:latin typeface="Arial MT"/>
                <a:cs typeface="Arial MT"/>
              </a:rPr>
              <a:t>	i</a:t>
            </a:r>
            <a:r>
              <a:rPr sz="1800" spc="-5" dirty="0">
                <a:latin typeface="Arial MT"/>
                <a:cs typeface="Arial MT"/>
              </a:rPr>
              <a:t>nstanc</a:t>
            </a:r>
            <a:r>
              <a:rPr sz="1800" spc="-15" dirty="0">
                <a:latin typeface="Arial MT"/>
                <a:cs typeface="Arial MT"/>
              </a:rPr>
              <a:t>e</a:t>
            </a:r>
            <a:r>
              <a:rPr sz="1800" dirty="0">
                <a:latin typeface="Arial MT"/>
                <a:cs typeface="Arial MT"/>
              </a:rPr>
              <a:t>s	</a:t>
            </a:r>
            <a:r>
              <a:rPr sz="1800" spc="-5" dirty="0">
                <a:latin typeface="Arial MT"/>
                <a:cs typeface="Arial MT"/>
              </a:rPr>
              <a:t>(training</a:t>
            </a:r>
            <a:r>
              <a:rPr sz="1800" dirty="0">
                <a:latin typeface="Arial MT"/>
                <a:cs typeface="Arial MT"/>
              </a:rPr>
              <a:t>	</a:t>
            </a:r>
            <a:r>
              <a:rPr sz="1800" spc="-5" dirty="0">
                <a:latin typeface="Arial MT"/>
                <a:cs typeface="Arial MT"/>
              </a:rPr>
              <a:t>d</a:t>
            </a:r>
            <a:r>
              <a:rPr sz="1800" spc="-15" dirty="0">
                <a:latin typeface="Arial MT"/>
                <a:cs typeface="Arial MT"/>
              </a:rPr>
              <a:t>a</a:t>
            </a:r>
            <a:r>
              <a:rPr sz="1800" dirty="0">
                <a:latin typeface="Arial MT"/>
                <a:cs typeface="Arial MT"/>
              </a:rPr>
              <a:t>ta)	</a:t>
            </a:r>
            <a:r>
              <a:rPr sz="1800" spc="-5" dirty="0">
                <a:latin typeface="Arial MT"/>
                <a:cs typeface="Arial MT"/>
              </a:rPr>
              <a:t>and</a:t>
            </a:r>
            <a:r>
              <a:rPr sz="1800" dirty="0">
                <a:latin typeface="Arial MT"/>
                <a:cs typeface="Arial MT"/>
              </a:rPr>
              <a:t>	</a:t>
            </a:r>
            <a:r>
              <a:rPr sz="1800" spc="-5" dirty="0">
                <a:latin typeface="Arial MT"/>
                <a:cs typeface="Arial MT"/>
              </a:rPr>
              <a:t>gen</a:t>
            </a:r>
            <a:r>
              <a:rPr sz="1800" spc="-15" dirty="0">
                <a:latin typeface="Arial MT"/>
                <a:cs typeface="Arial MT"/>
              </a:rPr>
              <a:t>e</a:t>
            </a:r>
            <a:r>
              <a:rPr sz="1800" spc="-5" dirty="0">
                <a:latin typeface="Arial MT"/>
                <a:cs typeface="Arial MT"/>
              </a:rPr>
              <a:t>ralizes</a:t>
            </a:r>
            <a:r>
              <a:rPr sz="1800" dirty="0">
                <a:latin typeface="Arial MT"/>
                <a:cs typeface="Arial MT"/>
              </a:rPr>
              <a:t>	from	th</a:t>
            </a:r>
            <a:r>
              <a:rPr sz="1800" spc="-10" dirty="0">
                <a:latin typeface="Arial MT"/>
                <a:cs typeface="Arial MT"/>
              </a:rPr>
              <a:t>e</a:t>
            </a:r>
            <a:r>
              <a:rPr sz="1800" spc="-5" dirty="0">
                <a:latin typeface="Arial MT"/>
                <a:cs typeface="Arial MT"/>
              </a:rPr>
              <a:t>se  </a:t>
            </a:r>
            <a:r>
              <a:rPr sz="1800" spc="-10" dirty="0">
                <a:latin typeface="Arial MT"/>
                <a:cs typeface="Arial MT"/>
              </a:rPr>
              <a:t>examples</a:t>
            </a:r>
            <a:r>
              <a:rPr sz="1800" spc="25" dirty="0">
                <a:latin typeface="Arial MT"/>
                <a:cs typeface="Arial MT"/>
              </a:rPr>
              <a:t> </a:t>
            </a:r>
            <a:r>
              <a:rPr sz="1800" dirty="0">
                <a:latin typeface="Arial MT"/>
                <a:cs typeface="Arial MT"/>
              </a:rPr>
              <a:t>to</a:t>
            </a:r>
            <a:r>
              <a:rPr sz="1800" spc="-5" dirty="0">
                <a:latin typeface="Arial MT"/>
                <a:cs typeface="Arial MT"/>
              </a:rPr>
              <a:t> learn</a:t>
            </a:r>
            <a:r>
              <a:rPr sz="1800" spc="5" dirty="0">
                <a:latin typeface="Arial MT"/>
                <a:cs typeface="Arial MT"/>
              </a:rPr>
              <a:t> </a:t>
            </a:r>
            <a:r>
              <a:rPr sz="1800" spc="-5" dirty="0">
                <a:latin typeface="Arial MT"/>
                <a:cs typeface="Arial MT"/>
              </a:rPr>
              <a:t>a broader</a:t>
            </a:r>
            <a:r>
              <a:rPr sz="1800" spc="10" dirty="0">
                <a:latin typeface="Arial MT"/>
                <a:cs typeface="Arial MT"/>
              </a:rPr>
              <a:t> </a:t>
            </a:r>
            <a:r>
              <a:rPr sz="1800" spc="-5" dirty="0">
                <a:latin typeface="Arial MT"/>
                <a:cs typeface="Arial MT"/>
              </a:rPr>
              <a:t>pattern</a:t>
            </a:r>
            <a:r>
              <a:rPr sz="1800" spc="10" dirty="0">
                <a:latin typeface="Arial MT"/>
                <a:cs typeface="Arial MT"/>
              </a:rPr>
              <a:t> </a:t>
            </a:r>
            <a:r>
              <a:rPr sz="1800" spc="-5" dirty="0">
                <a:latin typeface="Arial MT"/>
                <a:cs typeface="Arial MT"/>
              </a:rPr>
              <a:t>or</a:t>
            </a:r>
            <a:r>
              <a:rPr sz="1800" dirty="0">
                <a:latin typeface="Arial MT"/>
                <a:cs typeface="Arial MT"/>
              </a:rPr>
              <a:t> </a:t>
            </a:r>
            <a:r>
              <a:rPr sz="1800" spc="-5" dirty="0">
                <a:latin typeface="Arial MT"/>
                <a:cs typeface="Arial MT"/>
              </a:rPr>
              <a:t>rule.</a:t>
            </a:r>
            <a:endParaRPr sz="1800">
              <a:latin typeface="Arial MT"/>
              <a:cs typeface="Arial MT"/>
            </a:endParaRPr>
          </a:p>
          <a:p>
            <a:pPr>
              <a:lnSpc>
                <a:spcPct val="100000"/>
              </a:lnSpc>
              <a:spcBef>
                <a:spcPts val="35"/>
              </a:spcBef>
              <a:buClr>
                <a:srgbClr val="FF0000"/>
              </a:buClr>
              <a:buFont typeface="Arial MT"/>
              <a:buChar char="•"/>
            </a:pPr>
            <a:endParaRPr sz="1850">
              <a:latin typeface="Arial MT"/>
              <a:cs typeface="Arial MT"/>
            </a:endParaRPr>
          </a:p>
          <a:p>
            <a:pPr marL="93345" indent="-81280">
              <a:lnSpc>
                <a:spcPct val="100000"/>
              </a:lnSpc>
              <a:buSzPct val="94444"/>
              <a:buChar char="•"/>
              <a:tabLst>
                <a:tab pos="93980" algn="l"/>
              </a:tabLst>
            </a:pPr>
            <a:r>
              <a:rPr sz="1800" spc="-5" dirty="0">
                <a:solidFill>
                  <a:srgbClr val="FF0000"/>
                </a:solidFill>
                <a:latin typeface="Arial MT"/>
                <a:cs typeface="Arial MT"/>
              </a:rPr>
              <a:t>Learning</a:t>
            </a:r>
            <a:r>
              <a:rPr sz="1800" spc="30" dirty="0">
                <a:solidFill>
                  <a:srgbClr val="FF0000"/>
                </a:solidFill>
                <a:latin typeface="Arial MT"/>
                <a:cs typeface="Arial MT"/>
              </a:rPr>
              <a:t> </a:t>
            </a:r>
            <a:r>
              <a:rPr sz="1800" dirty="0">
                <a:solidFill>
                  <a:srgbClr val="FF0000"/>
                </a:solidFill>
                <a:latin typeface="Arial MT"/>
                <a:cs typeface="Arial MT"/>
              </a:rPr>
              <a:t>from</a:t>
            </a:r>
            <a:r>
              <a:rPr sz="1800" spc="35" dirty="0">
                <a:solidFill>
                  <a:srgbClr val="FF0000"/>
                </a:solidFill>
                <a:latin typeface="Arial MT"/>
                <a:cs typeface="Arial MT"/>
              </a:rPr>
              <a:t> </a:t>
            </a:r>
            <a:r>
              <a:rPr sz="1800" spc="-5" dirty="0">
                <a:solidFill>
                  <a:srgbClr val="FF0000"/>
                </a:solidFill>
                <a:latin typeface="Arial MT"/>
                <a:cs typeface="Arial MT"/>
              </a:rPr>
              <a:t>Observations:</a:t>
            </a:r>
            <a:r>
              <a:rPr sz="1800" spc="40" dirty="0">
                <a:solidFill>
                  <a:srgbClr val="FF0000"/>
                </a:solidFill>
                <a:latin typeface="Arial MT"/>
                <a:cs typeface="Arial MT"/>
              </a:rPr>
              <a:t> </a:t>
            </a:r>
            <a:r>
              <a:rPr sz="1800" spc="-5" dirty="0">
                <a:latin typeface="Arial MT"/>
                <a:cs typeface="Arial MT"/>
              </a:rPr>
              <a:t>Inductive</a:t>
            </a:r>
            <a:r>
              <a:rPr sz="1800" spc="30" dirty="0">
                <a:latin typeface="Arial MT"/>
                <a:cs typeface="Arial MT"/>
              </a:rPr>
              <a:t> </a:t>
            </a:r>
            <a:r>
              <a:rPr sz="1800" spc="-5" dirty="0">
                <a:latin typeface="Arial MT"/>
                <a:cs typeface="Arial MT"/>
              </a:rPr>
              <a:t>learning</a:t>
            </a:r>
            <a:r>
              <a:rPr sz="1800" spc="25" dirty="0">
                <a:latin typeface="Arial MT"/>
                <a:cs typeface="Arial MT"/>
              </a:rPr>
              <a:t> </a:t>
            </a:r>
            <a:r>
              <a:rPr sz="1800" spc="-5" dirty="0">
                <a:latin typeface="Arial MT"/>
                <a:cs typeface="Arial MT"/>
              </a:rPr>
              <a:t>relies</a:t>
            </a:r>
            <a:r>
              <a:rPr sz="1800" spc="40" dirty="0">
                <a:latin typeface="Arial MT"/>
                <a:cs typeface="Arial MT"/>
              </a:rPr>
              <a:t> </a:t>
            </a:r>
            <a:r>
              <a:rPr sz="1800" spc="-5" dirty="0">
                <a:latin typeface="Arial MT"/>
                <a:cs typeface="Arial MT"/>
              </a:rPr>
              <a:t>on</a:t>
            </a:r>
            <a:r>
              <a:rPr sz="1800" spc="35" dirty="0">
                <a:latin typeface="Arial MT"/>
                <a:cs typeface="Arial MT"/>
              </a:rPr>
              <a:t> </a:t>
            </a:r>
            <a:r>
              <a:rPr sz="1800" spc="-5" dirty="0">
                <a:latin typeface="Arial MT"/>
                <a:cs typeface="Arial MT"/>
              </a:rPr>
              <a:t>learning</a:t>
            </a:r>
            <a:r>
              <a:rPr sz="1800" spc="30" dirty="0">
                <a:latin typeface="Arial MT"/>
                <a:cs typeface="Arial MT"/>
              </a:rPr>
              <a:t> </a:t>
            </a:r>
            <a:r>
              <a:rPr sz="1800" spc="-5" dirty="0">
                <a:latin typeface="Arial MT"/>
                <a:cs typeface="Arial MT"/>
              </a:rPr>
              <a:t>patterns</a:t>
            </a:r>
            <a:r>
              <a:rPr sz="1800" spc="35" dirty="0">
                <a:latin typeface="Arial MT"/>
                <a:cs typeface="Arial MT"/>
              </a:rPr>
              <a:t> </a:t>
            </a:r>
            <a:r>
              <a:rPr sz="1800" dirty="0">
                <a:latin typeface="Arial MT"/>
                <a:cs typeface="Arial MT"/>
              </a:rPr>
              <a:t>from</a:t>
            </a:r>
            <a:r>
              <a:rPr sz="1800" spc="40" dirty="0">
                <a:latin typeface="Arial MT"/>
                <a:cs typeface="Arial MT"/>
              </a:rPr>
              <a:t> </a:t>
            </a:r>
            <a:r>
              <a:rPr sz="1800" spc="-5" dirty="0">
                <a:latin typeface="Arial MT"/>
                <a:cs typeface="Arial MT"/>
              </a:rPr>
              <a:t>observed</a:t>
            </a:r>
            <a:r>
              <a:rPr sz="1800" spc="45" dirty="0">
                <a:latin typeface="Arial MT"/>
                <a:cs typeface="Arial MT"/>
              </a:rPr>
              <a:t> </a:t>
            </a:r>
            <a:r>
              <a:rPr sz="1800" spc="-5" dirty="0">
                <a:latin typeface="Arial MT"/>
                <a:cs typeface="Arial MT"/>
              </a:rPr>
              <a:t>data</a:t>
            </a:r>
            <a:r>
              <a:rPr sz="1800" spc="45" dirty="0">
                <a:latin typeface="Arial MT"/>
                <a:cs typeface="Arial MT"/>
              </a:rPr>
              <a:t> </a:t>
            </a:r>
            <a:r>
              <a:rPr sz="1800" spc="-5" dirty="0">
                <a:latin typeface="Arial MT"/>
                <a:cs typeface="Arial MT"/>
              </a:rPr>
              <a:t>without</a:t>
            </a:r>
            <a:r>
              <a:rPr sz="1800" spc="35" dirty="0">
                <a:latin typeface="Arial MT"/>
                <a:cs typeface="Arial MT"/>
              </a:rPr>
              <a:t> </a:t>
            </a:r>
            <a:r>
              <a:rPr sz="1800" spc="-5" dirty="0">
                <a:latin typeface="Arial MT"/>
                <a:cs typeface="Arial MT"/>
              </a:rPr>
              <a:t>assuming</a:t>
            </a:r>
            <a:endParaRPr sz="1800">
              <a:latin typeface="Arial MT"/>
              <a:cs typeface="Arial MT"/>
            </a:endParaRPr>
          </a:p>
          <a:p>
            <a:pPr marL="12700" algn="just">
              <a:lnSpc>
                <a:spcPct val="100000"/>
              </a:lnSpc>
            </a:pPr>
            <a:r>
              <a:rPr sz="1800" dirty="0">
                <a:latin typeface="Arial MT"/>
                <a:cs typeface="Arial MT"/>
              </a:rPr>
              <a:t>the</a:t>
            </a:r>
            <a:r>
              <a:rPr sz="1800" spc="-15" dirty="0">
                <a:latin typeface="Arial MT"/>
                <a:cs typeface="Arial MT"/>
              </a:rPr>
              <a:t> </a:t>
            </a:r>
            <a:r>
              <a:rPr sz="1800" spc="-5" dirty="0">
                <a:latin typeface="Arial MT"/>
                <a:cs typeface="Arial MT"/>
              </a:rPr>
              <a:t>data</a:t>
            </a:r>
            <a:r>
              <a:rPr sz="1800" dirty="0">
                <a:latin typeface="Arial MT"/>
                <a:cs typeface="Arial MT"/>
              </a:rPr>
              <a:t> fits</a:t>
            </a:r>
            <a:r>
              <a:rPr sz="1800" spc="-5" dirty="0">
                <a:latin typeface="Arial MT"/>
                <a:cs typeface="Arial MT"/>
              </a:rPr>
              <a:t> into</a:t>
            </a:r>
            <a:r>
              <a:rPr sz="1800" dirty="0">
                <a:latin typeface="Arial MT"/>
                <a:cs typeface="Arial MT"/>
              </a:rPr>
              <a:t> a</a:t>
            </a:r>
            <a:r>
              <a:rPr sz="1800" spc="-10" dirty="0">
                <a:latin typeface="Arial MT"/>
                <a:cs typeface="Arial MT"/>
              </a:rPr>
              <a:t> </a:t>
            </a:r>
            <a:r>
              <a:rPr sz="1800" spc="-5" dirty="0">
                <a:latin typeface="Arial MT"/>
                <a:cs typeface="Arial MT"/>
              </a:rPr>
              <a:t>pre-defined</a:t>
            </a:r>
            <a:r>
              <a:rPr sz="1800" spc="15" dirty="0">
                <a:latin typeface="Arial MT"/>
                <a:cs typeface="Arial MT"/>
              </a:rPr>
              <a:t> </a:t>
            </a:r>
            <a:r>
              <a:rPr sz="1800" spc="-5" dirty="0">
                <a:latin typeface="Arial MT"/>
                <a:cs typeface="Arial MT"/>
              </a:rPr>
              <a:t>theory or</a:t>
            </a:r>
            <a:r>
              <a:rPr sz="1800" dirty="0">
                <a:latin typeface="Arial MT"/>
                <a:cs typeface="Arial MT"/>
              </a:rPr>
              <a:t> </a:t>
            </a:r>
            <a:r>
              <a:rPr sz="1800" spc="-5" dirty="0">
                <a:latin typeface="Arial MT"/>
                <a:cs typeface="Arial MT"/>
              </a:rPr>
              <a:t>structure.</a:t>
            </a:r>
            <a:endParaRPr sz="1800">
              <a:latin typeface="Arial MT"/>
              <a:cs typeface="Arial MT"/>
            </a:endParaRPr>
          </a:p>
          <a:p>
            <a:pPr>
              <a:lnSpc>
                <a:spcPct val="100000"/>
              </a:lnSpc>
              <a:spcBef>
                <a:spcPts val="30"/>
              </a:spcBef>
            </a:pPr>
            <a:endParaRPr sz="2500">
              <a:latin typeface="Arial MT"/>
              <a:cs typeface="Arial MT"/>
            </a:endParaRPr>
          </a:p>
          <a:p>
            <a:pPr marL="85725" algn="just">
              <a:lnSpc>
                <a:spcPct val="100000"/>
              </a:lnSpc>
            </a:pPr>
            <a:r>
              <a:rPr sz="1800" b="1" dirty="0">
                <a:solidFill>
                  <a:srgbClr val="006FC0"/>
                </a:solidFill>
                <a:latin typeface="Arial"/>
                <a:cs typeface="Arial"/>
              </a:rPr>
              <a:t>How</a:t>
            </a:r>
            <a:r>
              <a:rPr sz="1800" b="1" spc="-35" dirty="0">
                <a:solidFill>
                  <a:srgbClr val="006FC0"/>
                </a:solidFill>
                <a:latin typeface="Arial"/>
                <a:cs typeface="Arial"/>
              </a:rPr>
              <a:t> </a:t>
            </a:r>
            <a:r>
              <a:rPr sz="1800" b="1" dirty="0">
                <a:solidFill>
                  <a:srgbClr val="006FC0"/>
                </a:solidFill>
                <a:latin typeface="Arial"/>
                <a:cs typeface="Arial"/>
              </a:rPr>
              <a:t>It</a:t>
            </a:r>
            <a:r>
              <a:rPr sz="1800" b="1" spc="-20" dirty="0">
                <a:solidFill>
                  <a:srgbClr val="006FC0"/>
                </a:solidFill>
                <a:latin typeface="Arial"/>
                <a:cs typeface="Arial"/>
              </a:rPr>
              <a:t> </a:t>
            </a:r>
            <a:r>
              <a:rPr sz="1800" b="1" spc="-10" dirty="0">
                <a:solidFill>
                  <a:srgbClr val="006FC0"/>
                </a:solidFill>
                <a:latin typeface="Arial"/>
                <a:cs typeface="Arial"/>
              </a:rPr>
              <a:t>Works</a:t>
            </a:r>
            <a:endParaRPr sz="1800">
              <a:latin typeface="Arial"/>
              <a:cs typeface="Arial"/>
            </a:endParaRPr>
          </a:p>
          <a:p>
            <a:pPr>
              <a:lnSpc>
                <a:spcPct val="100000"/>
              </a:lnSpc>
              <a:spcBef>
                <a:spcPts val="30"/>
              </a:spcBef>
            </a:pPr>
            <a:endParaRPr sz="1850">
              <a:latin typeface="Arial"/>
              <a:cs typeface="Arial"/>
            </a:endParaRPr>
          </a:p>
          <a:p>
            <a:pPr marL="276225" lvl="1" indent="-191135" algn="just">
              <a:lnSpc>
                <a:spcPct val="100000"/>
              </a:lnSpc>
              <a:buSzPct val="94444"/>
              <a:buAutoNum type="arabicPeriod"/>
              <a:tabLst>
                <a:tab pos="276860" algn="l"/>
              </a:tabLst>
            </a:pPr>
            <a:r>
              <a:rPr sz="1800" spc="-15" dirty="0">
                <a:solidFill>
                  <a:srgbClr val="FF0000"/>
                </a:solidFill>
                <a:latin typeface="Arial MT"/>
                <a:cs typeface="Arial MT"/>
              </a:rPr>
              <a:t>Training</a:t>
            </a:r>
            <a:r>
              <a:rPr sz="1800" spc="-20" dirty="0">
                <a:solidFill>
                  <a:srgbClr val="FF0000"/>
                </a:solidFill>
                <a:latin typeface="Arial MT"/>
                <a:cs typeface="Arial MT"/>
              </a:rPr>
              <a:t> </a:t>
            </a:r>
            <a:r>
              <a:rPr sz="1800" spc="-5" dirty="0">
                <a:solidFill>
                  <a:srgbClr val="FF0000"/>
                </a:solidFill>
                <a:latin typeface="Arial MT"/>
                <a:cs typeface="Arial MT"/>
              </a:rPr>
              <a:t>Data</a:t>
            </a:r>
            <a:endParaRPr sz="1800">
              <a:latin typeface="Arial MT"/>
              <a:cs typeface="Arial MT"/>
            </a:endParaRPr>
          </a:p>
          <a:p>
            <a:pPr marL="85725" marR="9378315" lvl="1">
              <a:lnSpc>
                <a:spcPct val="100000"/>
              </a:lnSpc>
              <a:buSzPct val="94444"/>
              <a:buAutoNum type="arabicPeriod"/>
              <a:tabLst>
                <a:tab pos="340360" algn="l"/>
              </a:tabLst>
            </a:pPr>
            <a:r>
              <a:rPr sz="1800" spc="-5" dirty="0">
                <a:solidFill>
                  <a:srgbClr val="FF0000"/>
                </a:solidFill>
                <a:latin typeface="Arial MT"/>
                <a:cs typeface="Arial MT"/>
              </a:rPr>
              <a:t>Generalization </a:t>
            </a:r>
            <a:r>
              <a:rPr sz="1800" dirty="0">
                <a:solidFill>
                  <a:srgbClr val="FF0000"/>
                </a:solidFill>
                <a:latin typeface="Arial MT"/>
                <a:cs typeface="Arial MT"/>
              </a:rPr>
              <a:t> </a:t>
            </a:r>
            <a:r>
              <a:rPr sz="1800" spc="-5" dirty="0">
                <a:solidFill>
                  <a:srgbClr val="FF0000"/>
                </a:solidFill>
                <a:latin typeface="Arial MT"/>
                <a:cs typeface="Arial MT"/>
              </a:rPr>
              <a:t>3.Prediction</a:t>
            </a:r>
            <a:r>
              <a:rPr sz="1800" spc="-55" dirty="0">
                <a:solidFill>
                  <a:srgbClr val="FF0000"/>
                </a:solidFill>
                <a:latin typeface="Arial MT"/>
                <a:cs typeface="Arial MT"/>
              </a:rPr>
              <a:t> </a:t>
            </a:r>
            <a:r>
              <a:rPr sz="1800" dirty="0">
                <a:solidFill>
                  <a:srgbClr val="FF0000"/>
                </a:solidFill>
                <a:latin typeface="Arial MT"/>
                <a:cs typeface="Arial MT"/>
              </a:rPr>
              <a:t>(tasks)</a:t>
            </a:r>
            <a:endParaRPr sz="1800">
              <a:latin typeface="Arial MT"/>
              <a:cs typeface="Arial M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1806" y="3061456"/>
            <a:ext cx="6158165" cy="2914245"/>
          </a:xfrm>
          <a:prstGeom prst="rect">
            <a:avLst/>
          </a:prstGeom>
        </p:spPr>
      </p:pic>
      <p:pic>
        <p:nvPicPr>
          <p:cNvPr id="3" name="object 3"/>
          <p:cNvPicPr/>
          <p:nvPr/>
        </p:nvPicPr>
        <p:blipFill>
          <a:blip r:embed="rId3" cstate="print"/>
          <a:stretch>
            <a:fillRect/>
          </a:stretch>
        </p:blipFill>
        <p:spPr>
          <a:xfrm>
            <a:off x="315229" y="415226"/>
            <a:ext cx="7876965" cy="2173985"/>
          </a:xfrm>
          <a:prstGeom prst="rect">
            <a:avLst/>
          </a:prstGeom>
        </p:spPr>
      </p:pic>
      <p:sp>
        <p:nvSpPr>
          <p:cNvPr id="4" name="object 4"/>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1243" y="272541"/>
            <a:ext cx="11401425" cy="574040"/>
          </a:xfrm>
          <a:prstGeom prst="rect">
            <a:avLst/>
          </a:prstGeom>
        </p:spPr>
        <p:txBody>
          <a:bodyPr vert="horz" wrap="square" lIns="0" tIns="12700" rIns="0" bIns="0" rtlCol="0">
            <a:spAutoFit/>
          </a:bodyPr>
          <a:lstStyle/>
          <a:p>
            <a:pPr marL="12700" marR="5080">
              <a:lnSpc>
                <a:spcPct val="100000"/>
              </a:lnSpc>
              <a:spcBef>
                <a:spcPts val="100"/>
              </a:spcBef>
              <a:tabLst>
                <a:tab pos="3873500" algn="l"/>
              </a:tabLst>
            </a:pPr>
            <a:r>
              <a:rPr sz="1800" b="1" spc="-10" dirty="0">
                <a:latin typeface="Arial"/>
                <a:cs typeface="Arial"/>
              </a:rPr>
              <a:t>EXAMPLE</a:t>
            </a:r>
            <a:r>
              <a:rPr sz="1800" b="1" spc="55" dirty="0">
                <a:latin typeface="Arial"/>
                <a:cs typeface="Arial"/>
              </a:rPr>
              <a:t> </a:t>
            </a:r>
            <a:r>
              <a:rPr sz="1800" b="1" dirty="0">
                <a:latin typeface="Arial"/>
                <a:cs typeface="Arial"/>
              </a:rPr>
              <a:t>:</a:t>
            </a:r>
            <a:r>
              <a:rPr sz="1800" b="1" spc="-5" dirty="0">
                <a:latin typeface="Arial"/>
                <a:cs typeface="Arial"/>
              </a:rPr>
              <a:t> </a:t>
            </a:r>
            <a:r>
              <a:rPr sz="1800" spc="-5" dirty="0">
                <a:solidFill>
                  <a:srgbClr val="006FC0"/>
                </a:solidFill>
                <a:latin typeface="Arial MT"/>
                <a:cs typeface="Arial MT"/>
              </a:rPr>
              <a:t>Lets</a:t>
            </a:r>
            <a:r>
              <a:rPr sz="1800" spc="10" dirty="0">
                <a:solidFill>
                  <a:srgbClr val="006FC0"/>
                </a:solidFill>
                <a:latin typeface="Arial MT"/>
                <a:cs typeface="Arial MT"/>
              </a:rPr>
              <a:t> </a:t>
            </a:r>
            <a:r>
              <a:rPr sz="1800" dirty="0">
                <a:solidFill>
                  <a:srgbClr val="006FC0"/>
                </a:solidFill>
                <a:latin typeface="Arial MT"/>
                <a:cs typeface="Arial MT"/>
              </a:rPr>
              <a:t>take</a:t>
            </a:r>
            <a:r>
              <a:rPr sz="1800" spc="-5" dirty="0">
                <a:solidFill>
                  <a:srgbClr val="006FC0"/>
                </a:solidFill>
                <a:latin typeface="Arial MT"/>
                <a:cs typeface="Arial MT"/>
              </a:rPr>
              <a:t> an</a:t>
            </a:r>
            <a:r>
              <a:rPr sz="1800" spc="10" dirty="0">
                <a:solidFill>
                  <a:srgbClr val="006FC0"/>
                </a:solidFill>
                <a:latin typeface="Arial MT"/>
                <a:cs typeface="Arial MT"/>
              </a:rPr>
              <a:t> </a:t>
            </a:r>
            <a:r>
              <a:rPr sz="1800" spc="-5" dirty="0">
                <a:solidFill>
                  <a:srgbClr val="006FC0"/>
                </a:solidFill>
                <a:latin typeface="Arial MT"/>
                <a:cs typeface="Arial MT"/>
              </a:rPr>
              <a:t>example</a:t>
            </a:r>
            <a:r>
              <a:rPr sz="1800" spc="20" dirty="0">
                <a:solidFill>
                  <a:srgbClr val="006FC0"/>
                </a:solidFill>
                <a:latin typeface="Arial MT"/>
                <a:cs typeface="Arial MT"/>
              </a:rPr>
              <a:t> </a:t>
            </a:r>
            <a:r>
              <a:rPr sz="1800" dirty="0">
                <a:solidFill>
                  <a:srgbClr val="006FC0"/>
                </a:solidFill>
                <a:latin typeface="Arial MT"/>
                <a:cs typeface="Arial MT"/>
              </a:rPr>
              <a:t>of	</a:t>
            </a:r>
            <a:r>
              <a:rPr sz="1800" spc="-5" dirty="0">
                <a:latin typeface="Calibri Light"/>
                <a:cs typeface="Calibri Light"/>
              </a:rPr>
              <a:t>loan</a:t>
            </a:r>
            <a:r>
              <a:rPr sz="1800" spc="-55" dirty="0">
                <a:latin typeface="Calibri Light"/>
                <a:cs typeface="Calibri Light"/>
              </a:rPr>
              <a:t> </a:t>
            </a:r>
            <a:r>
              <a:rPr sz="1800" spc="-20" dirty="0">
                <a:latin typeface="Calibri Light"/>
                <a:cs typeface="Calibri Light"/>
              </a:rPr>
              <a:t>approval</a:t>
            </a:r>
            <a:r>
              <a:rPr sz="1800" spc="-50" dirty="0">
                <a:latin typeface="Calibri Light"/>
                <a:cs typeface="Calibri Light"/>
              </a:rPr>
              <a:t> </a:t>
            </a:r>
            <a:r>
              <a:rPr sz="1800" spc="-25" dirty="0">
                <a:latin typeface="Calibri Light"/>
                <a:cs typeface="Calibri Light"/>
              </a:rPr>
              <a:t>system:</a:t>
            </a:r>
            <a:r>
              <a:rPr sz="1800" spc="60" dirty="0">
                <a:latin typeface="Calibri Light"/>
                <a:cs typeface="Calibri Light"/>
              </a:rPr>
              <a:t> </a:t>
            </a:r>
            <a:r>
              <a:rPr sz="1800" spc="-5" dirty="0">
                <a:solidFill>
                  <a:srgbClr val="006FC0"/>
                </a:solidFill>
                <a:latin typeface="Arial MT"/>
                <a:cs typeface="Arial MT"/>
              </a:rPr>
              <a:t>learner</a:t>
            </a:r>
            <a:r>
              <a:rPr sz="1800" spc="5" dirty="0">
                <a:solidFill>
                  <a:srgbClr val="006FC0"/>
                </a:solidFill>
                <a:latin typeface="Arial MT"/>
                <a:cs typeface="Arial MT"/>
              </a:rPr>
              <a:t> </a:t>
            </a:r>
            <a:r>
              <a:rPr sz="1800" spc="-5" dirty="0">
                <a:solidFill>
                  <a:srgbClr val="006FC0"/>
                </a:solidFill>
                <a:latin typeface="Arial MT"/>
                <a:cs typeface="Arial MT"/>
              </a:rPr>
              <a:t>uses</a:t>
            </a:r>
            <a:r>
              <a:rPr sz="1800" spc="15" dirty="0">
                <a:solidFill>
                  <a:srgbClr val="006FC0"/>
                </a:solidFill>
                <a:latin typeface="Arial MT"/>
                <a:cs typeface="Arial MT"/>
              </a:rPr>
              <a:t> </a:t>
            </a:r>
            <a:r>
              <a:rPr sz="1800" spc="-10" dirty="0">
                <a:solidFill>
                  <a:srgbClr val="006FC0"/>
                </a:solidFill>
                <a:latin typeface="Arial MT"/>
                <a:cs typeface="Arial MT"/>
              </a:rPr>
              <a:t>examples</a:t>
            </a:r>
            <a:r>
              <a:rPr sz="1800" spc="30" dirty="0">
                <a:solidFill>
                  <a:srgbClr val="006FC0"/>
                </a:solidFill>
                <a:latin typeface="Arial MT"/>
                <a:cs typeface="Arial MT"/>
              </a:rPr>
              <a:t> </a:t>
            </a:r>
            <a:r>
              <a:rPr sz="1800" dirty="0">
                <a:solidFill>
                  <a:srgbClr val="006FC0"/>
                </a:solidFill>
                <a:latin typeface="Arial MT"/>
                <a:cs typeface="Arial MT"/>
              </a:rPr>
              <a:t>from </a:t>
            </a:r>
            <a:r>
              <a:rPr sz="1800" spc="-5" dirty="0">
                <a:solidFill>
                  <a:srgbClr val="006FC0"/>
                </a:solidFill>
                <a:latin typeface="Arial MT"/>
                <a:cs typeface="Arial MT"/>
              </a:rPr>
              <a:t>historical</a:t>
            </a:r>
            <a:r>
              <a:rPr sz="1800" spc="15" dirty="0">
                <a:solidFill>
                  <a:srgbClr val="006FC0"/>
                </a:solidFill>
                <a:latin typeface="Arial MT"/>
                <a:cs typeface="Arial MT"/>
              </a:rPr>
              <a:t> </a:t>
            </a:r>
            <a:r>
              <a:rPr sz="1800" spc="-5" dirty="0">
                <a:solidFill>
                  <a:srgbClr val="006FC0"/>
                </a:solidFill>
                <a:latin typeface="Arial MT"/>
                <a:cs typeface="Arial MT"/>
              </a:rPr>
              <a:t>data</a:t>
            </a:r>
            <a:r>
              <a:rPr sz="1800" spc="5" dirty="0">
                <a:solidFill>
                  <a:srgbClr val="006FC0"/>
                </a:solidFill>
                <a:latin typeface="Arial MT"/>
                <a:cs typeface="Arial MT"/>
              </a:rPr>
              <a:t> </a:t>
            </a:r>
            <a:r>
              <a:rPr sz="1800" dirty="0">
                <a:solidFill>
                  <a:srgbClr val="006FC0"/>
                </a:solidFill>
                <a:latin typeface="Arial MT"/>
                <a:cs typeface="Arial MT"/>
              </a:rPr>
              <a:t>to </a:t>
            </a:r>
            <a:r>
              <a:rPr sz="1800" spc="-5" dirty="0">
                <a:solidFill>
                  <a:srgbClr val="006FC0"/>
                </a:solidFill>
                <a:latin typeface="Arial MT"/>
                <a:cs typeface="Arial MT"/>
              </a:rPr>
              <a:t>learn</a:t>
            </a:r>
            <a:r>
              <a:rPr sz="1800" spc="10" dirty="0">
                <a:solidFill>
                  <a:srgbClr val="006FC0"/>
                </a:solidFill>
                <a:latin typeface="Arial MT"/>
                <a:cs typeface="Arial MT"/>
              </a:rPr>
              <a:t> </a:t>
            </a:r>
            <a:r>
              <a:rPr sz="1800" dirty="0">
                <a:solidFill>
                  <a:srgbClr val="006FC0"/>
                </a:solidFill>
                <a:latin typeface="Arial MT"/>
                <a:cs typeface="Arial MT"/>
              </a:rPr>
              <a:t>the </a:t>
            </a:r>
            <a:r>
              <a:rPr sz="1800" spc="-484" dirty="0">
                <a:solidFill>
                  <a:srgbClr val="006FC0"/>
                </a:solidFill>
                <a:latin typeface="Arial MT"/>
                <a:cs typeface="Arial MT"/>
              </a:rPr>
              <a:t> </a:t>
            </a:r>
            <a:r>
              <a:rPr sz="1800" spc="-5" dirty="0">
                <a:solidFill>
                  <a:srgbClr val="006FC0"/>
                </a:solidFill>
                <a:latin typeface="Arial MT"/>
                <a:cs typeface="Arial MT"/>
              </a:rPr>
              <a:t>function</a:t>
            </a:r>
            <a:r>
              <a:rPr sz="1800" spc="5" dirty="0">
                <a:solidFill>
                  <a:srgbClr val="006FC0"/>
                </a:solidFill>
                <a:latin typeface="Arial MT"/>
                <a:cs typeface="Arial MT"/>
              </a:rPr>
              <a:t> </a:t>
            </a:r>
            <a:r>
              <a:rPr sz="1800" spc="-5" dirty="0">
                <a:solidFill>
                  <a:srgbClr val="006FC0"/>
                </a:solidFill>
                <a:latin typeface="Arial MT"/>
                <a:cs typeface="Arial MT"/>
              </a:rPr>
              <a:t>F(X),</a:t>
            </a:r>
            <a:r>
              <a:rPr sz="1800" spc="10" dirty="0">
                <a:solidFill>
                  <a:srgbClr val="006FC0"/>
                </a:solidFill>
                <a:latin typeface="Arial MT"/>
                <a:cs typeface="Arial MT"/>
              </a:rPr>
              <a:t> </a:t>
            </a:r>
            <a:r>
              <a:rPr sz="1800" spc="-5" dirty="0">
                <a:solidFill>
                  <a:srgbClr val="006FC0"/>
                </a:solidFill>
                <a:latin typeface="Arial MT"/>
                <a:cs typeface="Arial MT"/>
              </a:rPr>
              <a:t>then</a:t>
            </a:r>
            <a:r>
              <a:rPr sz="1800" spc="5" dirty="0">
                <a:solidFill>
                  <a:srgbClr val="006FC0"/>
                </a:solidFill>
                <a:latin typeface="Arial MT"/>
                <a:cs typeface="Arial MT"/>
              </a:rPr>
              <a:t> </a:t>
            </a:r>
            <a:r>
              <a:rPr sz="1800" spc="-5" dirty="0">
                <a:solidFill>
                  <a:srgbClr val="006FC0"/>
                </a:solidFill>
                <a:latin typeface="Arial MT"/>
                <a:cs typeface="Arial MT"/>
              </a:rPr>
              <a:t>applies</a:t>
            </a:r>
            <a:r>
              <a:rPr sz="1800" spc="25" dirty="0">
                <a:solidFill>
                  <a:srgbClr val="006FC0"/>
                </a:solidFill>
                <a:latin typeface="Arial MT"/>
                <a:cs typeface="Arial MT"/>
              </a:rPr>
              <a:t> </a:t>
            </a:r>
            <a:r>
              <a:rPr sz="1800" dirty="0">
                <a:solidFill>
                  <a:srgbClr val="006FC0"/>
                </a:solidFill>
                <a:latin typeface="Arial MT"/>
                <a:cs typeface="Arial MT"/>
              </a:rPr>
              <a:t>it</a:t>
            </a:r>
            <a:r>
              <a:rPr sz="1800" spc="-5" dirty="0">
                <a:solidFill>
                  <a:srgbClr val="006FC0"/>
                </a:solidFill>
                <a:latin typeface="Arial MT"/>
                <a:cs typeface="Arial MT"/>
              </a:rPr>
              <a:t> </a:t>
            </a:r>
            <a:r>
              <a:rPr sz="1800" dirty="0">
                <a:solidFill>
                  <a:srgbClr val="006FC0"/>
                </a:solidFill>
                <a:latin typeface="Arial MT"/>
                <a:cs typeface="Arial MT"/>
              </a:rPr>
              <a:t>to</a:t>
            </a:r>
            <a:r>
              <a:rPr sz="1800" spc="5" dirty="0">
                <a:solidFill>
                  <a:srgbClr val="006FC0"/>
                </a:solidFill>
                <a:latin typeface="Arial MT"/>
                <a:cs typeface="Arial MT"/>
              </a:rPr>
              <a:t> </a:t>
            </a:r>
            <a:r>
              <a:rPr sz="1800" spc="-5" dirty="0">
                <a:solidFill>
                  <a:srgbClr val="006FC0"/>
                </a:solidFill>
                <a:latin typeface="Arial MT"/>
                <a:cs typeface="Arial MT"/>
              </a:rPr>
              <a:t>new</a:t>
            </a:r>
            <a:r>
              <a:rPr sz="1800" spc="15" dirty="0">
                <a:solidFill>
                  <a:srgbClr val="006FC0"/>
                </a:solidFill>
                <a:latin typeface="Arial MT"/>
                <a:cs typeface="Arial MT"/>
              </a:rPr>
              <a:t> </a:t>
            </a:r>
            <a:r>
              <a:rPr sz="1800" spc="-5" dirty="0">
                <a:solidFill>
                  <a:srgbClr val="006FC0"/>
                </a:solidFill>
                <a:latin typeface="Arial MT"/>
                <a:cs typeface="Arial MT"/>
              </a:rPr>
              <a:t>data</a:t>
            </a:r>
            <a:r>
              <a:rPr sz="1800" spc="5" dirty="0">
                <a:solidFill>
                  <a:srgbClr val="006FC0"/>
                </a:solidFill>
                <a:latin typeface="Arial MT"/>
                <a:cs typeface="Arial MT"/>
              </a:rPr>
              <a:t> </a:t>
            </a:r>
            <a:r>
              <a:rPr sz="1800" dirty="0">
                <a:solidFill>
                  <a:srgbClr val="006FC0"/>
                </a:solidFill>
                <a:latin typeface="Arial MT"/>
                <a:cs typeface="Arial MT"/>
              </a:rPr>
              <a:t>for </a:t>
            </a:r>
            <a:r>
              <a:rPr sz="1800" spc="-5" dirty="0">
                <a:solidFill>
                  <a:srgbClr val="006FC0"/>
                </a:solidFill>
                <a:latin typeface="Arial MT"/>
                <a:cs typeface="Arial MT"/>
              </a:rPr>
              <a:t>making</a:t>
            </a:r>
            <a:r>
              <a:rPr sz="1800" spc="10" dirty="0">
                <a:solidFill>
                  <a:srgbClr val="006FC0"/>
                </a:solidFill>
                <a:latin typeface="Arial MT"/>
                <a:cs typeface="Arial MT"/>
              </a:rPr>
              <a:t> </a:t>
            </a:r>
            <a:r>
              <a:rPr sz="1800" spc="-5" dirty="0">
                <a:solidFill>
                  <a:srgbClr val="006FC0"/>
                </a:solidFill>
                <a:latin typeface="Arial MT"/>
                <a:cs typeface="Arial MT"/>
              </a:rPr>
              <a:t>predictions.</a:t>
            </a:r>
            <a:r>
              <a:rPr sz="1800" spc="20" dirty="0">
                <a:solidFill>
                  <a:srgbClr val="006FC0"/>
                </a:solidFill>
                <a:latin typeface="Arial MT"/>
                <a:cs typeface="Arial MT"/>
              </a:rPr>
              <a:t> </a:t>
            </a:r>
            <a:r>
              <a:rPr sz="1800" spc="-5" dirty="0">
                <a:solidFill>
                  <a:srgbClr val="006FC0"/>
                </a:solidFill>
                <a:latin typeface="Arial MT"/>
                <a:cs typeface="Arial MT"/>
              </a:rPr>
              <a:t>(</a:t>
            </a:r>
            <a:r>
              <a:rPr sz="1800" spc="-5" dirty="0">
                <a:latin typeface="Calibri Light"/>
                <a:cs typeface="Calibri Light"/>
              </a:rPr>
              <a:t>income, </a:t>
            </a:r>
            <a:r>
              <a:rPr sz="1800" spc="-10" dirty="0">
                <a:latin typeface="Calibri Light"/>
                <a:cs typeface="Calibri Light"/>
              </a:rPr>
              <a:t>credit</a:t>
            </a:r>
            <a:r>
              <a:rPr sz="1800" spc="-5" dirty="0">
                <a:latin typeface="Calibri Light"/>
                <a:cs typeface="Calibri Light"/>
              </a:rPr>
              <a:t> </a:t>
            </a:r>
            <a:r>
              <a:rPr sz="1800" spc="-10" dirty="0">
                <a:latin typeface="Calibri Light"/>
                <a:cs typeface="Calibri Light"/>
              </a:rPr>
              <a:t>score,</a:t>
            </a:r>
            <a:r>
              <a:rPr sz="1800" spc="-5" dirty="0">
                <a:latin typeface="Calibri Light"/>
                <a:cs typeface="Calibri Light"/>
              </a:rPr>
              <a:t> </a:t>
            </a:r>
            <a:r>
              <a:rPr sz="1800" dirty="0">
                <a:latin typeface="Calibri Light"/>
                <a:cs typeface="Calibri Light"/>
              </a:rPr>
              <a:t>and</a:t>
            </a:r>
            <a:r>
              <a:rPr sz="1800" spc="5" dirty="0">
                <a:latin typeface="Calibri Light"/>
                <a:cs typeface="Calibri Light"/>
              </a:rPr>
              <a:t> </a:t>
            </a:r>
            <a:r>
              <a:rPr sz="1800" spc="-5" dirty="0">
                <a:latin typeface="Calibri Light"/>
                <a:cs typeface="Calibri Light"/>
              </a:rPr>
              <a:t>employment</a:t>
            </a:r>
            <a:r>
              <a:rPr sz="1800" spc="5" dirty="0">
                <a:latin typeface="Calibri Light"/>
                <a:cs typeface="Calibri Light"/>
              </a:rPr>
              <a:t> </a:t>
            </a:r>
            <a:r>
              <a:rPr sz="1800" spc="-20" dirty="0">
                <a:latin typeface="Calibri Light"/>
                <a:cs typeface="Calibri Light"/>
              </a:rPr>
              <a:t>history.)</a:t>
            </a:r>
            <a:endParaRPr sz="1800">
              <a:latin typeface="Calibri Light"/>
              <a:cs typeface="Calibri Light"/>
            </a:endParaRPr>
          </a:p>
        </p:txBody>
      </p:sp>
      <p:pic>
        <p:nvPicPr>
          <p:cNvPr id="3" name="object 3"/>
          <p:cNvPicPr/>
          <p:nvPr/>
        </p:nvPicPr>
        <p:blipFill>
          <a:blip r:embed="rId2" cstate="print"/>
          <a:stretch>
            <a:fillRect/>
          </a:stretch>
        </p:blipFill>
        <p:spPr>
          <a:xfrm>
            <a:off x="347472" y="1094232"/>
            <a:ext cx="9646920" cy="3331464"/>
          </a:xfrm>
          <a:prstGeom prst="rect">
            <a:avLst/>
          </a:prstGeom>
        </p:spPr>
      </p:pic>
      <p:pic>
        <p:nvPicPr>
          <p:cNvPr id="4" name="object 4"/>
          <p:cNvPicPr/>
          <p:nvPr/>
        </p:nvPicPr>
        <p:blipFill>
          <a:blip r:embed="rId3" cstate="print"/>
          <a:stretch>
            <a:fillRect/>
          </a:stretch>
        </p:blipFill>
        <p:spPr>
          <a:xfrm>
            <a:off x="581266" y="4745525"/>
            <a:ext cx="8461133" cy="997957"/>
          </a:xfrm>
          <a:prstGeom prst="rect">
            <a:avLst/>
          </a:prstGeom>
        </p:spPr>
      </p:pic>
      <p:sp>
        <p:nvSpPr>
          <p:cNvPr id="5" name="object 5"/>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317703"/>
            <a:ext cx="5030470" cy="391795"/>
          </a:xfrm>
          <a:prstGeom prst="rect">
            <a:avLst/>
          </a:prstGeom>
        </p:spPr>
        <p:txBody>
          <a:bodyPr vert="horz" wrap="square" lIns="0" tIns="12700" rIns="0" bIns="0" rtlCol="0">
            <a:spAutoFit/>
          </a:bodyPr>
          <a:lstStyle/>
          <a:p>
            <a:pPr marL="12700">
              <a:lnSpc>
                <a:spcPct val="100000"/>
              </a:lnSpc>
              <a:spcBef>
                <a:spcPts val="100"/>
              </a:spcBef>
            </a:pPr>
            <a:r>
              <a:rPr spc="-5" dirty="0">
                <a:solidFill>
                  <a:srgbClr val="C00000"/>
                </a:solidFill>
              </a:rPr>
              <a:t>Hyper </a:t>
            </a:r>
            <a:r>
              <a:rPr spc="-15" dirty="0">
                <a:solidFill>
                  <a:srgbClr val="C00000"/>
                </a:solidFill>
              </a:rPr>
              <a:t>parameter </a:t>
            </a:r>
            <a:r>
              <a:rPr spc="-10" dirty="0">
                <a:solidFill>
                  <a:srgbClr val="C00000"/>
                </a:solidFill>
              </a:rPr>
              <a:t>vs </a:t>
            </a:r>
            <a:r>
              <a:rPr spc="-20" dirty="0">
                <a:solidFill>
                  <a:srgbClr val="C00000"/>
                </a:solidFill>
              </a:rPr>
              <a:t>Parameter</a:t>
            </a:r>
            <a:r>
              <a:rPr spc="-30" dirty="0">
                <a:solidFill>
                  <a:srgbClr val="C00000"/>
                </a:solidFill>
              </a:rPr>
              <a:t> </a:t>
            </a:r>
            <a:r>
              <a:rPr dirty="0">
                <a:solidFill>
                  <a:srgbClr val="C00000"/>
                </a:solidFill>
              </a:rPr>
              <a:t>/</a:t>
            </a:r>
            <a:r>
              <a:rPr spc="-5" dirty="0">
                <a:solidFill>
                  <a:srgbClr val="C00000"/>
                </a:solidFill>
              </a:rPr>
              <a:t> </a:t>
            </a:r>
            <a:r>
              <a:rPr spc="-20" dirty="0">
                <a:solidFill>
                  <a:srgbClr val="C00000"/>
                </a:solidFill>
              </a:rPr>
              <a:t>features</a:t>
            </a:r>
          </a:p>
        </p:txBody>
      </p:sp>
      <p:grpSp>
        <p:nvGrpSpPr>
          <p:cNvPr id="3" name="object 3"/>
          <p:cNvGrpSpPr/>
          <p:nvPr/>
        </p:nvGrpSpPr>
        <p:grpSpPr>
          <a:xfrm>
            <a:off x="422042" y="1066259"/>
            <a:ext cx="11337290" cy="4648835"/>
            <a:chOff x="422042" y="1066259"/>
            <a:chExt cx="11337290" cy="4648835"/>
          </a:xfrm>
        </p:grpSpPr>
        <p:pic>
          <p:nvPicPr>
            <p:cNvPr id="4" name="object 4"/>
            <p:cNvPicPr/>
            <p:nvPr/>
          </p:nvPicPr>
          <p:blipFill>
            <a:blip r:embed="rId2" cstate="print"/>
            <a:stretch>
              <a:fillRect/>
            </a:stretch>
          </p:blipFill>
          <p:spPr>
            <a:xfrm>
              <a:off x="422042" y="1066259"/>
              <a:ext cx="7561466" cy="2896680"/>
            </a:xfrm>
            <a:prstGeom prst="rect">
              <a:avLst/>
            </a:prstGeom>
          </p:spPr>
        </p:pic>
        <p:pic>
          <p:nvPicPr>
            <p:cNvPr id="5" name="object 5"/>
            <p:cNvPicPr/>
            <p:nvPr/>
          </p:nvPicPr>
          <p:blipFill>
            <a:blip r:embed="rId3" cstate="print"/>
            <a:stretch>
              <a:fillRect/>
            </a:stretch>
          </p:blipFill>
          <p:spPr>
            <a:xfrm>
              <a:off x="4433315" y="2133600"/>
              <a:ext cx="7325868" cy="3581400"/>
            </a:xfrm>
            <a:prstGeom prst="rect">
              <a:avLst/>
            </a:prstGeom>
          </p:spPr>
        </p:pic>
      </p:grpSp>
      <p:sp>
        <p:nvSpPr>
          <p:cNvPr id="6" name="object 6"/>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86868"/>
            <a:ext cx="6477000" cy="2212848"/>
          </a:xfrm>
          <a:prstGeom prst="rect">
            <a:avLst/>
          </a:prstGeom>
        </p:spPr>
      </p:pic>
      <p:grpSp>
        <p:nvGrpSpPr>
          <p:cNvPr id="3" name="object 3"/>
          <p:cNvGrpSpPr/>
          <p:nvPr/>
        </p:nvGrpSpPr>
        <p:grpSpPr>
          <a:xfrm>
            <a:off x="1688592" y="2403348"/>
            <a:ext cx="7790815" cy="1358265"/>
            <a:chOff x="1688592" y="2403348"/>
            <a:chExt cx="7790815" cy="1358265"/>
          </a:xfrm>
        </p:grpSpPr>
        <p:pic>
          <p:nvPicPr>
            <p:cNvPr id="4" name="object 4"/>
            <p:cNvPicPr/>
            <p:nvPr/>
          </p:nvPicPr>
          <p:blipFill>
            <a:blip r:embed="rId3" cstate="print"/>
            <a:stretch>
              <a:fillRect/>
            </a:stretch>
          </p:blipFill>
          <p:spPr>
            <a:xfrm>
              <a:off x="1822450" y="2838450"/>
              <a:ext cx="7461250" cy="609600"/>
            </a:xfrm>
            <a:prstGeom prst="rect">
              <a:avLst/>
            </a:prstGeom>
          </p:spPr>
        </p:pic>
        <p:sp>
          <p:nvSpPr>
            <p:cNvPr id="5" name="object 5"/>
            <p:cNvSpPr/>
            <p:nvPr/>
          </p:nvSpPr>
          <p:spPr>
            <a:xfrm>
              <a:off x="1717548" y="2552700"/>
              <a:ext cx="1295400" cy="1066800"/>
            </a:xfrm>
            <a:custGeom>
              <a:avLst/>
              <a:gdLst/>
              <a:ahLst/>
              <a:cxnLst/>
              <a:rect l="l" t="t" r="r" b="b"/>
              <a:pathLst>
                <a:path w="1295400" h="1066800">
                  <a:moveTo>
                    <a:pt x="0" y="533400"/>
                  </a:moveTo>
                  <a:lnTo>
                    <a:pt x="266700" y="0"/>
                  </a:lnTo>
                  <a:lnTo>
                    <a:pt x="1028700" y="0"/>
                  </a:lnTo>
                  <a:lnTo>
                    <a:pt x="1295400" y="533400"/>
                  </a:lnTo>
                  <a:lnTo>
                    <a:pt x="1028700" y="1066800"/>
                  </a:lnTo>
                  <a:lnTo>
                    <a:pt x="266700" y="1066800"/>
                  </a:lnTo>
                  <a:lnTo>
                    <a:pt x="0" y="533400"/>
                  </a:lnTo>
                  <a:close/>
                </a:path>
              </a:pathLst>
            </a:custGeom>
            <a:ln w="57912">
              <a:solidFill>
                <a:srgbClr val="FF0000"/>
              </a:solidFill>
            </a:ln>
          </p:spPr>
          <p:txBody>
            <a:bodyPr wrap="square" lIns="0" tIns="0" rIns="0" bIns="0" rtlCol="0"/>
            <a:lstStyle/>
            <a:p>
              <a:endParaRPr/>
            </a:p>
          </p:txBody>
        </p:sp>
        <p:sp>
          <p:nvSpPr>
            <p:cNvPr id="6" name="object 6"/>
            <p:cNvSpPr/>
            <p:nvPr/>
          </p:nvSpPr>
          <p:spPr>
            <a:xfrm>
              <a:off x="3162300" y="2455164"/>
              <a:ext cx="1524000" cy="1143000"/>
            </a:xfrm>
            <a:custGeom>
              <a:avLst/>
              <a:gdLst/>
              <a:ahLst/>
              <a:cxnLst/>
              <a:rect l="l" t="t" r="r" b="b"/>
              <a:pathLst>
                <a:path w="1524000" h="1143000">
                  <a:moveTo>
                    <a:pt x="0" y="571500"/>
                  </a:moveTo>
                  <a:lnTo>
                    <a:pt x="285750" y="0"/>
                  </a:lnTo>
                  <a:lnTo>
                    <a:pt x="1238250" y="0"/>
                  </a:lnTo>
                  <a:lnTo>
                    <a:pt x="1524000" y="571500"/>
                  </a:lnTo>
                  <a:lnTo>
                    <a:pt x="1238250" y="1143000"/>
                  </a:lnTo>
                  <a:lnTo>
                    <a:pt x="285750" y="1143000"/>
                  </a:lnTo>
                  <a:lnTo>
                    <a:pt x="0" y="571500"/>
                  </a:lnTo>
                  <a:close/>
                </a:path>
              </a:pathLst>
            </a:custGeom>
            <a:ln w="57912">
              <a:solidFill>
                <a:srgbClr val="92D050"/>
              </a:solidFill>
            </a:ln>
          </p:spPr>
          <p:txBody>
            <a:bodyPr wrap="square" lIns="0" tIns="0" rIns="0" bIns="0" rtlCol="0"/>
            <a:lstStyle/>
            <a:p>
              <a:endParaRPr/>
            </a:p>
          </p:txBody>
        </p:sp>
        <p:sp>
          <p:nvSpPr>
            <p:cNvPr id="7" name="object 7"/>
            <p:cNvSpPr/>
            <p:nvPr/>
          </p:nvSpPr>
          <p:spPr>
            <a:xfrm>
              <a:off x="4824984" y="2432304"/>
              <a:ext cx="1333500" cy="1143000"/>
            </a:xfrm>
            <a:custGeom>
              <a:avLst/>
              <a:gdLst/>
              <a:ahLst/>
              <a:cxnLst/>
              <a:rect l="l" t="t" r="r" b="b"/>
              <a:pathLst>
                <a:path w="1333500" h="1143000">
                  <a:moveTo>
                    <a:pt x="0" y="571500"/>
                  </a:moveTo>
                  <a:lnTo>
                    <a:pt x="285750" y="0"/>
                  </a:lnTo>
                  <a:lnTo>
                    <a:pt x="1047750" y="0"/>
                  </a:lnTo>
                  <a:lnTo>
                    <a:pt x="1333500" y="571500"/>
                  </a:lnTo>
                  <a:lnTo>
                    <a:pt x="1047750" y="1143000"/>
                  </a:lnTo>
                  <a:lnTo>
                    <a:pt x="285750" y="1143000"/>
                  </a:lnTo>
                  <a:lnTo>
                    <a:pt x="0" y="571500"/>
                  </a:lnTo>
                  <a:close/>
                </a:path>
              </a:pathLst>
            </a:custGeom>
            <a:ln w="57912">
              <a:solidFill>
                <a:srgbClr val="00AFEF"/>
              </a:solidFill>
            </a:ln>
          </p:spPr>
          <p:txBody>
            <a:bodyPr wrap="square" lIns="0" tIns="0" rIns="0" bIns="0" rtlCol="0"/>
            <a:lstStyle/>
            <a:p>
              <a:endParaRPr/>
            </a:p>
          </p:txBody>
        </p:sp>
        <p:sp>
          <p:nvSpPr>
            <p:cNvPr id="8" name="object 8"/>
            <p:cNvSpPr/>
            <p:nvPr/>
          </p:nvSpPr>
          <p:spPr>
            <a:xfrm>
              <a:off x="6268212" y="2552700"/>
              <a:ext cx="3182620" cy="1179830"/>
            </a:xfrm>
            <a:custGeom>
              <a:avLst/>
              <a:gdLst/>
              <a:ahLst/>
              <a:cxnLst/>
              <a:rect l="l" t="t" r="r" b="b"/>
              <a:pathLst>
                <a:path w="3182620" h="1179829">
                  <a:moveTo>
                    <a:pt x="0" y="571500"/>
                  </a:moveTo>
                  <a:lnTo>
                    <a:pt x="285749" y="0"/>
                  </a:lnTo>
                  <a:lnTo>
                    <a:pt x="1325117" y="0"/>
                  </a:lnTo>
                  <a:lnTo>
                    <a:pt x="1610867" y="571500"/>
                  </a:lnTo>
                  <a:lnTo>
                    <a:pt x="1325117" y="1143000"/>
                  </a:lnTo>
                  <a:lnTo>
                    <a:pt x="285749" y="1143000"/>
                  </a:lnTo>
                  <a:lnTo>
                    <a:pt x="0" y="571500"/>
                  </a:lnTo>
                  <a:close/>
                </a:path>
                <a:path w="3182620" h="1179829">
                  <a:moveTo>
                    <a:pt x="1569719" y="608076"/>
                  </a:moveTo>
                  <a:lnTo>
                    <a:pt x="1855469" y="36575"/>
                  </a:lnTo>
                  <a:lnTo>
                    <a:pt x="2896362" y="36575"/>
                  </a:lnTo>
                  <a:lnTo>
                    <a:pt x="3182112" y="608076"/>
                  </a:lnTo>
                  <a:lnTo>
                    <a:pt x="2896362" y="1179576"/>
                  </a:lnTo>
                  <a:lnTo>
                    <a:pt x="1855469" y="1179576"/>
                  </a:lnTo>
                  <a:lnTo>
                    <a:pt x="1569719" y="608076"/>
                  </a:lnTo>
                  <a:close/>
                </a:path>
              </a:pathLst>
            </a:custGeom>
            <a:ln w="57912">
              <a:solidFill>
                <a:srgbClr val="FFC000"/>
              </a:solidFill>
            </a:ln>
          </p:spPr>
          <p:txBody>
            <a:bodyPr wrap="square" lIns="0" tIns="0" rIns="0" bIns="0" rtlCol="0"/>
            <a:lstStyle/>
            <a:p>
              <a:endParaRPr/>
            </a:p>
          </p:txBody>
        </p:sp>
      </p:grpSp>
      <p:pic>
        <p:nvPicPr>
          <p:cNvPr id="9" name="object 9"/>
          <p:cNvPicPr/>
          <p:nvPr/>
        </p:nvPicPr>
        <p:blipFill>
          <a:blip r:embed="rId4" cstate="print"/>
          <a:stretch>
            <a:fillRect/>
          </a:stretch>
        </p:blipFill>
        <p:spPr>
          <a:xfrm>
            <a:off x="519993" y="3922471"/>
            <a:ext cx="8424057" cy="1003147"/>
          </a:xfrm>
          <a:prstGeom prst="rect">
            <a:avLst/>
          </a:prstGeom>
        </p:spPr>
      </p:pic>
      <p:pic>
        <p:nvPicPr>
          <p:cNvPr id="10" name="object 10"/>
          <p:cNvPicPr/>
          <p:nvPr/>
        </p:nvPicPr>
        <p:blipFill>
          <a:blip r:embed="rId5" cstate="print"/>
          <a:stretch>
            <a:fillRect/>
          </a:stretch>
        </p:blipFill>
        <p:spPr>
          <a:xfrm>
            <a:off x="393191" y="5224271"/>
            <a:ext cx="9645650" cy="908049"/>
          </a:xfrm>
          <a:prstGeom prst="rect">
            <a:avLst/>
          </a:prstGeom>
        </p:spPr>
      </p:pic>
      <p:sp>
        <p:nvSpPr>
          <p:cNvPr id="11" name="object 11"/>
          <p:cNvSpPr txBox="1"/>
          <p:nvPr/>
        </p:nvSpPr>
        <p:spPr>
          <a:xfrm>
            <a:off x="2749042" y="6542453"/>
            <a:ext cx="6086475" cy="250190"/>
          </a:xfrm>
          <a:prstGeom prst="rect">
            <a:avLst/>
          </a:prstGeom>
        </p:spPr>
        <p:txBody>
          <a:bodyPr vert="horz" wrap="square" lIns="0" tIns="0" rIns="0" bIns="0" rtlCol="0">
            <a:spAutoFit/>
          </a:bodyPr>
          <a:lstStyle/>
          <a:p>
            <a:pPr marL="12700">
              <a:lnSpc>
                <a:spcPts val="1839"/>
              </a:lnSpc>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1444" y="1360550"/>
            <a:ext cx="5542994" cy="1508760"/>
          </a:xfrm>
          <a:prstGeom prst="rect">
            <a:avLst/>
          </a:prstGeom>
        </p:spPr>
      </p:pic>
      <p:sp>
        <p:nvSpPr>
          <p:cNvPr id="3" name="object 3"/>
          <p:cNvSpPr/>
          <p:nvPr/>
        </p:nvSpPr>
        <p:spPr>
          <a:xfrm>
            <a:off x="304800" y="304800"/>
            <a:ext cx="6858000" cy="585470"/>
          </a:xfrm>
          <a:custGeom>
            <a:avLst/>
            <a:gdLst/>
            <a:ahLst/>
            <a:cxnLst/>
            <a:rect l="l" t="t" r="r" b="b"/>
            <a:pathLst>
              <a:path w="6858000" h="585469">
                <a:moveTo>
                  <a:pt x="6858000" y="0"/>
                </a:moveTo>
                <a:lnTo>
                  <a:pt x="0" y="0"/>
                </a:lnTo>
                <a:lnTo>
                  <a:pt x="0" y="585215"/>
                </a:lnTo>
                <a:lnTo>
                  <a:pt x="6858000" y="585215"/>
                </a:lnTo>
                <a:lnTo>
                  <a:pt x="6858000" y="0"/>
                </a:lnTo>
                <a:close/>
              </a:path>
            </a:pathLst>
          </a:custGeom>
          <a:solidFill>
            <a:srgbClr val="00AFEF"/>
          </a:solidFill>
        </p:spPr>
        <p:txBody>
          <a:bodyPr wrap="square" lIns="0" tIns="0" rIns="0" bIns="0" rtlCol="0"/>
          <a:lstStyle/>
          <a:p>
            <a:endParaRPr/>
          </a:p>
        </p:txBody>
      </p:sp>
      <p:sp>
        <p:nvSpPr>
          <p:cNvPr id="4" name="object 4"/>
          <p:cNvSpPr txBox="1">
            <a:spLocks noGrp="1"/>
          </p:cNvSpPr>
          <p:nvPr>
            <p:ph type="title"/>
          </p:nvPr>
        </p:nvSpPr>
        <p:spPr>
          <a:xfrm>
            <a:off x="383540" y="312165"/>
            <a:ext cx="3642360" cy="513715"/>
          </a:xfrm>
          <a:prstGeom prst="rect">
            <a:avLst/>
          </a:prstGeom>
        </p:spPr>
        <p:txBody>
          <a:bodyPr vert="horz" wrap="square" lIns="0" tIns="12700" rIns="0" bIns="0" rtlCol="0">
            <a:spAutoFit/>
          </a:bodyPr>
          <a:lstStyle/>
          <a:p>
            <a:pPr marL="12700">
              <a:lnSpc>
                <a:spcPct val="100000"/>
              </a:lnSpc>
              <a:spcBef>
                <a:spcPts val="100"/>
              </a:spcBef>
            </a:pPr>
            <a:r>
              <a:rPr sz="3200" spc="-35" dirty="0">
                <a:solidFill>
                  <a:srgbClr val="FFFFFF"/>
                </a:solidFill>
              </a:rPr>
              <a:t>Types</a:t>
            </a:r>
            <a:r>
              <a:rPr sz="3200" spc="-15" dirty="0">
                <a:solidFill>
                  <a:srgbClr val="FFFFFF"/>
                </a:solidFill>
              </a:rPr>
              <a:t> </a:t>
            </a:r>
            <a:r>
              <a:rPr sz="3200" spc="-5" dirty="0">
                <a:solidFill>
                  <a:srgbClr val="FFFFFF"/>
                </a:solidFill>
              </a:rPr>
              <a:t>Of </a:t>
            </a:r>
            <a:r>
              <a:rPr sz="3200" spc="-10" dirty="0">
                <a:solidFill>
                  <a:srgbClr val="FFFFFF"/>
                </a:solidFill>
              </a:rPr>
              <a:t>Classification</a:t>
            </a:r>
            <a:endParaRPr sz="3200"/>
          </a:p>
        </p:txBody>
      </p:sp>
      <p:pic>
        <p:nvPicPr>
          <p:cNvPr id="5" name="object 5"/>
          <p:cNvPicPr/>
          <p:nvPr/>
        </p:nvPicPr>
        <p:blipFill>
          <a:blip r:embed="rId3" cstate="print"/>
          <a:stretch>
            <a:fillRect/>
          </a:stretch>
        </p:blipFill>
        <p:spPr>
          <a:xfrm>
            <a:off x="5638800" y="1173480"/>
            <a:ext cx="6553199" cy="1828800"/>
          </a:xfrm>
          <a:prstGeom prst="rect">
            <a:avLst/>
          </a:prstGeom>
        </p:spPr>
      </p:pic>
      <p:grpSp>
        <p:nvGrpSpPr>
          <p:cNvPr id="6" name="object 6"/>
          <p:cNvGrpSpPr/>
          <p:nvPr/>
        </p:nvGrpSpPr>
        <p:grpSpPr>
          <a:xfrm>
            <a:off x="504444" y="3781044"/>
            <a:ext cx="10690860" cy="2184400"/>
            <a:chOff x="504444" y="3781044"/>
            <a:chExt cx="10690860" cy="2184400"/>
          </a:xfrm>
        </p:grpSpPr>
        <p:pic>
          <p:nvPicPr>
            <p:cNvPr id="7" name="object 7"/>
            <p:cNvPicPr/>
            <p:nvPr/>
          </p:nvPicPr>
          <p:blipFill>
            <a:blip r:embed="rId4" cstate="print"/>
            <a:stretch>
              <a:fillRect/>
            </a:stretch>
          </p:blipFill>
          <p:spPr>
            <a:xfrm>
              <a:off x="649271" y="3891768"/>
              <a:ext cx="10435284" cy="1860232"/>
            </a:xfrm>
            <a:prstGeom prst="rect">
              <a:avLst/>
            </a:prstGeom>
          </p:spPr>
        </p:pic>
        <p:sp>
          <p:nvSpPr>
            <p:cNvPr id="8" name="object 8"/>
            <p:cNvSpPr/>
            <p:nvPr/>
          </p:nvSpPr>
          <p:spPr>
            <a:xfrm>
              <a:off x="518922" y="3795522"/>
              <a:ext cx="10662285" cy="2155190"/>
            </a:xfrm>
            <a:custGeom>
              <a:avLst/>
              <a:gdLst/>
              <a:ahLst/>
              <a:cxnLst/>
              <a:rect l="l" t="t" r="r" b="b"/>
              <a:pathLst>
                <a:path w="10662285" h="2155190">
                  <a:moveTo>
                    <a:pt x="0" y="2154936"/>
                  </a:moveTo>
                  <a:lnTo>
                    <a:pt x="10661904" y="2154936"/>
                  </a:lnTo>
                  <a:lnTo>
                    <a:pt x="10661904" y="0"/>
                  </a:lnTo>
                  <a:lnTo>
                    <a:pt x="0" y="0"/>
                  </a:lnTo>
                  <a:lnTo>
                    <a:pt x="0" y="2154936"/>
                  </a:lnTo>
                  <a:close/>
                </a:path>
              </a:pathLst>
            </a:custGeom>
            <a:ln w="28955">
              <a:solidFill>
                <a:srgbClr val="FFC000"/>
              </a:solidFill>
            </a:ln>
          </p:spPr>
          <p:txBody>
            <a:bodyPr wrap="square" lIns="0" tIns="0" rIns="0" bIns="0" rtlCol="0"/>
            <a:lstStyle/>
            <a:p>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228600"/>
            <a:ext cx="5833872" cy="4191000"/>
          </a:xfrm>
          <a:prstGeom prst="rect">
            <a:avLst/>
          </a:prstGeom>
        </p:spPr>
      </p:pic>
      <p:pic>
        <p:nvPicPr>
          <p:cNvPr id="3" name="object 3"/>
          <p:cNvPicPr/>
          <p:nvPr/>
        </p:nvPicPr>
        <p:blipFill>
          <a:blip r:embed="rId3" cstate="print"/>
          <a:stretch>
            <a:fillRect/>
          </a:stretch>
        </p:blipFill>
        <p:spPr>
          <a:xfrm>
            <a:off x="6096000" y="2133600"/>
            <a:ext cx="5815584" cy="3877055"/>
          </a:xfrm>
          <a:prstGeom prst="rect">
            <a:avLst/>
          </a:prstGeom>
        </p:spPr>
      </p:pic>
      <p:sp>
        <p:nvSpPr>
          <p:cNvPr id="4" name="object 4"/>
          <p:cNvSpPr txBox="1">
            <a:spLocks noGrp="1"/>
          </p:cNvSpPr>
          <p:nvPr>
            <p:ph type="title"/>
          </p:nvPr>
        </p:nvSpPr>
        <p:spPr>
          <a:xfrm>
            <a:off x="6404228" y="388365"/>
            <a:ext cx="2340610" cy="1001394"/>
          </a:xfrm>
          <a:prstGeom prst="rect">
            <a:avLst/>
          </a:prstGeom>
        </p:spPr>
        <p:txBody>
          <a:bodyPr vert="horz" wrap="square" lIns="0" tIns="13335" rIns="0" bIns="0" rtlCol="0">
            <a:spAutoFit/>
          </a:bodyPr>
          <a:lstStyle/>
          <a:p>
            <a:pPr marL="12700" marR="5080">
              <a:lnSpc>
                <a:spcPct val="100000"/>
              </a:lnSpc>
              <a:spcBef>
                <a:spcPts val="105"/>
              </a:spcBef>
            </a:pPr>
            <a:r>
              <a:rPr sz="3200" spc="-20" dirty="0"/>
              <a:t>Which </a:t>
            </a:r>
            <a:r>
              <a:rPr sz="3200" spc="-10" dirty="0"/>
              <a:t>type of </a:t>
            </a:r>
            <a:r>
              <a:rPr sz="3200" spc="-710" dirty="0"/>
              <a:t> </a:t>
            </a:r>
            <a:r>
              <a:rPr sz="3200" spc="-25" dirty="0"/>
              <a:t>classification</a:t>
            </a:r>
            <a:r>
              <a:rPr sz="3200" spc="-140" dirty="0"/>
              <a:t> </a:t>
            </a:r>
            <a:r>
              <a:rPr sz="3200" dirty="0"/>
              <a:t>?</a:t>
            </a:r>
            <a:endParaRPr sz="320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2192000" cy="180340"/>
            <a:chOff x="0" y="6678168"/>
            <a:chExt cx="12192000" cy="18034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4"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pic>
          <p:nvPicPr>
            <p:cNvPr id="5" name="object 5"/>
            <p:cNvPicPr/>
            <p:nvPr/>
          </p:nvPicPr>
          <p:blipFill>
            <a:blip r:embed="rId2" cstate="print"/>
            <a:stretch>
              <a:fillRect/>
            </a:stretch>
          </p:blipFill>
          <p:spPr>
            <a:xfrm>
              <a:off x="0" y="6821423"/>
              <a:ext cx="12191999" cy="36573"/>
            </a:xfrm>
            <a:prstGeom prst="rect">
              <a:avLst/>
            </a:prstGeom>
          </p:spPr>
        </p:pic>
      </p:grpSp>
      <p:grpSp>
        <p:nvGrpSpPr>
          <p:cNvPr id="6" name="object 6"/>
          <p:cNvGrpSpPr/>
          <p:nvPr/>
        </p:nvGrpSpPr>
        <p:grpSpPr>
          <a:xfrm>
            <a:off x="722376" y="749808"/>
            <a:ext cx="9949180" cy="3561715"/>
            <a:chOff x="722376" y="749808"/>
            <a:chExt cx="9949180" cy="3561715"/>
          </a:xfrm>
        </p:grpSpPr>
        <p:pic>
          <p:nvPicPr>
            <p:cNvPr id="7" name="object 7"/>
            <p:cNvPicPr/>
            <p:nvPr/>
          </p:nvPicPr>
          <p:blipFill>
            <a:blip r:embed="rId3" cstate="print"/>
            <a:stretch>
              <a:fillRect/>
            </a:stretch>
          </p:blipFill>
          <p:spPr>
            <a:xfrm>
              <a:off x="941832" y="749808"/>
              <a:ext cx="9729216" cy="3561587"/>
            </a:xfrm>
            <a:prstGeom prst="rect">
              <a:avLst/>
            </a:prstGeom>
          </p:spPr>
        </p:pic>
        <p:sp>
          <p:nvSpPr>
            <p:cNvPr id="8" name="object 8"/>
            <p:cNvSpPr/>
            <p:nvPr/>
          </p:nvSpPr>
          <p:spPr>
            <a:xfrm>
              <a:off x="736854" y="2335530"/>
              <a:ext cx="411480" cy="454659"/>
            </a:xfrm>
            <a:custGeom>
              <a:avLst/>
              <a:gdLst/>
              <a:ahLst/>
              <a:cxnLst/>
              <a:rect l="l" t="t" r="r" b="b"/>
              <a:pathLst>
                <a:path w="411480" h="454660">
                  <a:moveTo>
                    <a:pt x="205739" y="0"/>
                  </a:moveTo>
                  <a:lnTo>
                    <a:pt x="0" y="0"/>
                  </a:lnTo>
                  <a:lnTo>
                    <a:pt x="205739" y="227075"/>
                  </a:lnTo>
                  <a:lnTo>
                    <a:pt x="0" y="454152"/>
                  </a:lnTo>
                  <a:lnTo>
                    <a:pt x="205739" y="454152"/>
                  </a:lnTo>
                  <a:lnTo>
                    <a:pt x="411480" y="227075"/>
                  </a:lnTo>
                  <a:lnTo>
                    <a:pt x="205739" y="0"/>
                  </a:lnTo>
                  <a:close/>
                </a:path>
              </a:pathLst>
            </a:custGeom>
            <a:solidFill>
              <a:srgbClr val="6CFAD2"/>
            </a:solidFill>
          </p:spPr>
          <p:txBody>
            <a:bodyPr wrap="square" lIns="0" tIns="0" rIns="0" bIns="0" rtlCol="0"/>
            <a:lstStyle/>
            <a:p>
              <a:endParaRPr/>
            </a:p>
          </p:txBody>
        </p:sp>
        <p:sp>
          <p:nvSpPr>
            <p:cNvPr id="9" name="object 9"/>
            <p:cNvSpPr/>
            <p:nvPr/>
          </p:nvSpPr>
          <p:spPr>
            <a:xfrm>
              <a:off x="736854" y="2335530"/>
              <a:ext cx="411480" cy="454659"/>
            </a:xfrm>
            <a:custGeom>
              <a:avLst/>
              <a:gdLst/>
              <a:ahLst/>
              <a:cxnLst/>
              <a:rect l="l" t="t" r="r" b="b"/>
              <a:pathLst>
                <a:path w="411480" h="454660">
                  <a:moveTo>
                    <a:pt x="0" y="0"/>
                  </a:moveTo>
                  <a:lnTo>
                    <a:pt x="205739" y="0"/>
                  </a:lnTo>
                  <a:lnTo>
                    <a:pt x="411480" y="227075"/>
                  </a:lnTo>
                  <a:lnTo>
                    <a:pt x="205739" y="454152"/>
                  </a:lnTo>
                  <a:lnTo>
                    <a:pt x="0" y="454152"/>
                  </a:lnTo>
                  <a:lnTo>
                    <a:pt x="205739" y="227075"/>
                  </a:lnTo>
                  <a:lnTo>
                    <a:pt x="0" y="0"/>
                  </a:lnTo>
                  <a:close/>
                </a:path>
              </a:pathLst>
            </a:custGeom>
            <a:ln w="28956">
              <a:solidFill>
                <a:srgbClr val="006FC0"/>
              </a:solidFill>
            </a:ln>
          </p:spPr>
          <p:txBody>
            <a:bodyPr wrap="square" lIns="0" tIns="0" rIns="0" bIns="0" rtlCol="0"/>
            <a:lstStyle/>
            <a:p>
              <a:endParaRPr/>
            </a:p>
          </p:txBody>
        </p:sp>
        <p:sp>
          <p:nvSpPr>
            <p:cNvPr id="10" name="object 10"/>
            <p:cNvSpPr/>
            <p:nvPr/>
          </p:nvSpPr>
          <p:spPr>
            <a:xfrm>
              <a:off x="1070610" y="1888997"/>
              <a:ext cx="411480" cy="421005"/>
            </a:xfrm>
            <a:custGeom>
              <a:avLst/>
              <a:gdLst/>
              <a:ahLst/>
              <a:cxnLst/>
              <a:rect l="l" t="t" r="r" b="b"/>
              <a:pathLst>
                <a:path w="411480" h="421005">
                  <a:moveTo>
                    <a:pt x="205740" y="0"/>
                  </a:moveTo>
                  <a:lnTo>
                    <a:pt x="0" y="0"/>
                  </a:lnTo>
                  <a:lnTo>
                    <a:pt x="205740" y="210312"/>
                  </a:lnTo>
                  <a:lnTo>
                    <a:pt x="0" y="420624"/>
                  </a:lnTo>
                  <a:lnTo>
                    <a:pt x="205740" y="420624"/>
                  </a:lnTo>
                  <a:lnTo>
                    <a:pt x="411480" y="210312"/>
                  </a:lnTo>
                  <a:lnTo>
                    <a:pt x="205740" y="0"/>
                  </a:lnTo>
                  <a:close/>
                </a:path>
              </a:pathLst>
            </a:custGeom>
            <a:solidFill>
              <a:srgbClr val="6CFAD2"/>
            </a:solidFill>
          </p:spPr>
          <p:txBody>
            <a:bodyPr wrap="square" lIns="0" tIns="0" rIns="0" bIns="0" rtlCol="0"/>
            <a:lstStyle/>
            <a:p>
              <a:endParaRPr/>
            </a:p>
          </p:txBody>
        </p:sp>
        <p:sp>
          <p:nvSpPr>
            <p:cNvPr id="11" name="object 11"/>
            <p:cNvSpPr/>
            <p:nvPr/>
          </p:nvSpPr>
          <p:spPr>
            <a:xfrm>
              <a:off x="1070610" y="1888997"/>
              <a:ext cx="411480" cy="421005"/>
            </a:xfrm>
            <a:custGeom>
              <a:avLst/>
              <a:gdLst/>
              <a:ahLst/>
              <a:cxnLst/>
              <a:rect l="l" t="t" r="r" b="b"/>
              <a:pathLst>
                <a:path w="411480" h="421005">
                  <a:moveTo>
                    <a:pt x="0" y="0"/>
                  </a:moveTo>
                  <a:lnTo>
                    <a:pt x="205740" y="0"/>
                  </a:lnTo>
                  <a:lnTo>
                    <a:pt x="411480" y="210312"/>
                  </a:lnTo>
                  <a:lnTo>
                    <a:pt x="205740" y="420624"/>
                  </a:lnTo>
                  <a:lnTo>
                    <a:pt x="0" y="420624"/>
                  </a:lnTo>
                  <a:lnTo>
                    <a:pt x="205740" y="210312"/>
                  </a:lnTo>
                  <a:lnTo>
                    <a:pt x="0" y="0"/>
                  </a:lnTo>
                  <a:close/>
                </a:path>
              </a:pathLst>
            </a:custGeom>
            <a:ln w="28956">
              <a:solidFill>
                <a:srgbClr val="006FC0"/>
              </a:solidFill>
            </a:ln>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13" name="object 13"/>
          <p:cNvSpPr txBox="1"/>
          <p:nvPr/>
        </p:nvSpPr>
        <p:spPr>
          <a:xfrm>
            <a:off x="10403585" y="6661199"/>
            <a:ext cx="1169035" cy="174625"/>
          </a:xfrm>
          <a:prstGeom prst="rect">
            <a:avLst/>
          </a:prstGeom>
        </p:spPr>
        <p:txBody>
          <a:bodyPr vert="horz" wrap="square" lIns="0" tIns="7620" rIns="0" bIns="0" rtlCol="0">
            <a:spAutoFit/>
          </a:bodyPr>
          <a:lstStyle/>
          <a:p>
            <a:pPr marL="12700">
              <a:lnSpc>
                <a:spcPct val="100000"/>
              </a:lnSpc>
              <a:spcBef>
                <a:spcPts val="60"/>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489" y="92202"/>
            <a:ext cx="3822700" cy="585470"/>
          </a:xfrm>
          <a:prstGeom prst="rect">
            <a:avLst/>
          </a:prstGeom>
          <a:solidFill>
            <a:srgbClr val="C00000"/>
          </a:solidFill>
          <a:ln w="38100">
            <a:solidFill>
              <a:srgbClr val="00AFEF"/>
            </a:solidFill>
          </a:ln>
        </p:spPr>
        <p:txBody>
          <a:bodyPr vert="horz" wrap="square" lIns="0" tIns="19050" rIns="0" bIns="0" rtlCol="0">
            <a:spAutoFit/>
          </a:bodyPr>
          <a:lstStyle/>
          <a:p>
            <a:pPr marL="1270" algn="ctr">
              <a:lnSpc>
                <a:spcPct val="100000"/>
              </a:lnSpc>
              <a:spcBef>
                <a:spcPts val="150"/>
              </a:spcBef>
            </a:pPr>
            <a:r>
              <a:rPr sz="3200" spc="-20" dirty="0">
                <a:solidFill>
                  <a:srgbClr val="E6F8FF"/>
                </a:solidFill>
              </a:rPr>
              <a:t>Linear</a:t>
            </a:r>
            <a:r>
              <a:rPr sz="3200" spc="-80" dirty="0">
                <a:solidFill>
                  <a:srgbClr val="E6F8FF"/>
                </a:solidFill>
              </a:rPr>
              <a:t> </a:t>
            </a:r>
            <a:r>
              <a:rPr sz="3200" spc="-35" dirty="0">
                <a:solidFill>
                  <a:srgbClr val="E6F8FF"/>
                </a:solidFill>
              </a:rPr>
              <a:t>Regression</a:t>
            </a:r>
            <a:endParaRPr sz="3200"/>
          </a:p>
        </p:txBody>
      </p:sp>
      <p:pic>
        <p:nvPicPr>
          <p:cNvPr id="3" name="object 3"/>
          <p:cNvPicPr/>
          <p:nvPr/>
        </p:nvPicPr>
        <p:blipFill>
          <a:blip r:embed="rId2" cstate="print"/>
          <a:stretch>
            <a:fillRect/>
          </a:stretch>
        </p:blipFill>
        <p:spPr>
          <a:xfrm>
            <a:off x="257595" y="1005785"/>
            <a:ext cx="4710644" cy="3863223"/>
          </a:xfrm>
          <a:prstGeom prst="rect">
            <a:avLst/>
          </a:prstGeom>
        </p:spPr>
      </p:pic>
      <p:pic>
        <p:nvPicPr>
          <p:cNvPr id="4" name="object 4"/>
          <p:cNvPicPr/>
          <p:nvPr/>
        </p:nvPicPr>
        <p:blipFill>
          <a:blip r:embed="rId3" cstate="print"/>
          <a:stretch>
            <a:fillRect/>
          </a:stretch>
        </p:blipFill>
        <p:spPr>
          <a:xfrm>
            <a:off x="5728129" y="3268643"/>
            <a:ext cx="6143522" cy="3000671"/>
          </a:xfrm>
          <a:prstGeom prst="rect">
            <a:avLst/>
          </a:prstGeom>
        </p:spPr>
      </p:pic>
      <p:pic>
        <p:nvPicPr>
          <p:cNvPr id="5" name="object 5"/>
          <p:cNvPicPr/>
          <p:nvPr/>
        </p:nvPicPr>
        <p:blipFill>
          <a:blip r:embed="rId4" cstate="print"/>
          <a:stretch>
            <a:fillRect/>
          </a:stretch>
        </p:blipFill>
        <p:spPr>
          <a:xfrm>
            <a:off x="5109971" y="201043"/>
            <a:ext cx="3393793" cy="2820463"/>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9616" y="303417"/>
            <a:ext cx="8702397" cy="5872568"/>
          </a:xfrm>
          <a:prstGeom prst="rect">
            <a:avLst/>
          </a:prstGeom>
        </p:spPr>
      </p:pic>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21436" y="252839"/>
            <a:ext cx="9904730" cy="6261100"/>
            <a:chOff x="821436" y="252839"/>
            <a:chExt cx="9904730" cy="6261100"/>
          </a:xfrm>
        </p:grpSpPr>
        <p:pic>
          <p:nvPicPr>
            <p:cNvPr id="3" name="object 3"/>
            <p:cNvPicPr/>
            <p:nvPr/>
          </p:nvPicPr>
          <p:blipFill>
            <a:blip r:embed="rId2" cstate="print"/>
            <a:stretch>
              <a:fillRect/>
            </a:stretch>
          </p:blipFill>
          <p:spPr>
            <a:xfrm>
              <a:off x="1651432" y="252839"/>
              <a:ext cx="8362123" cy="5959518"/>
            </a:xfrm>
            <a:prstGeom prst="rect">
              <a:avLst/>
            </a:prstGeom>
          </p:spPr>
        </p:pic>
        <p:sp>
          <p:nvSpPr>
            <p:cNvPr id="4" name="object 4"/>
            <p:cNvSpPr/>
            <p:nvPr/>
          </p:nvSpPr>
          <p:spPr>
            <a:xfrm>
              <a:off x="840486" y="1046225"/>
              <a:ext cx="9866630" cy="5448300"/>
            </a:xfrm>
            <a:custGeom>
              <a:avLst/>
              <a:gdLst/>
              <a:ahLst/>
              <a:cxnLst/>
              <a:rect l="l" t="t" r="r" b="b"/>
              <a:pathLst>
                <a:path w="9866630" h="5448300">
                  <a:moveTo>
                    <a:pt x="0" y="5448300"/>
                  </a:moveTo>
                  <a:lnTo>
                    <a:pt x="9866375" y="5448300"/>
                  </a:lnTo>
                  <a:lnTo>
                    <a:pt x="9866375" y="0"/>
                  </a:lnTo>
                  <a:lnTo>
                    <a:pt x="0" y="0"/>
                  </a:lnTo>
                  <a:lnTo>
                    <a:pt x="0" y="5448300"/>
                  </a:lnTo>
                  <a:close/>
                </a:path>
              </a:pathLst>
            </a:custGeom>
            <a:ln w="38100">
              <a:solidFill>
                <a:srgbClr val="FF0000"/>
              </a:solidFill>
            </a:ln>
          </p:spPr>
          <p:txBody>
            <a:bodyPr wrap="square" lIns="0" tIns="0" rIns="0" bIns="0" rtlCol="0"/>
            <a:lstStyle/>
            <a:p>
              <a:endParaRPr/>
            </a:p>
          </p:txBody>
        </p:sp>
      </p:grpSp>
      <p:sp>
        <p:nvSpPr>
          <p:cNvPr id="5" name="object 5"/>
          <p:cNvSpPr txBox="1">
            <a:spLocks noGrp="1"/>
          </p:cNvSpPr>
          <p:nvPr>
            <p:ph type="title"/>
          </p:nvPr>
        </p:nvSpPr>
        <p:spPr>
          <a:xfrm>
            <a:off x="917854" y="1058926"/>
            <a:ext cx="772160" cy="391160"/>
          </a:xfrm>
          <a:prstGeom prst="rect">
            <a:avLst/>
          </a:prstGeom>
        </p:spPr>
        <p:txBody>
          <a:bodyPr vert="horz" wrap="square" lIns="0" tIns="12700" rIns="0" bIns="0" rtlCol="0">
            <a:spAutoFit/>
          </a:bodyPr>
          <a:lstStyle/>
          <a:p>
            <a:pPr marL="12700">
              <a:lnSpc>
                <a:spcPct val="100000"/>
              </a:lnSpc>
              <a:spcBef>
                <a:spcPts val="100"/>
              </a:spcBef>
            </a:pPr>
            <a:r>
              <a:rPr dirty="0">
                <a:solidFill>
                  <a:srgbClr val="FF0000"/>
                </a:solidFill>
              </a:rPr>
              <a:t>Li</a:t>
            </a:r>
            <a:r>
              <a:rPr spc="-15" dirty="0">
                <a:solidFill>
                  <a:srgbClr val="FF0000"/>
                </a:solidFill>
              </a:rPr>
              <a:t>n</a:t>
            </a:r>
            <a:r>
              <a:rPr spc="-25" dirty="0">
                <a:solidFill>
                  <a:srgbClr val="FF0000"/>
                </a:solidFill>
              </a:rPr>
              <a:t>e</a:t>
            </a:r>
            <a:r>
              <a:rPr spc="-15" dirty="0">
                <a:solidFill>
                  <a:srgbClr val="FF0000"/>
                </a:solidFill>
              </a:rPr>
              <a:t>a</a:t>
            </a:r>
            <a:r>
              <a:rPr dirty="0">
                <a:solidFill>
                  <a:srgbClr val="FF0000"/>
                </a:solidFill>
              </a:rPr>
              <a:t>r</a:t>
            </a:r>
          </a:p>
        </p:txBody>
      </p:sp>
      <p:grpSp>
        <p:nvGrpSpPr>
          <p:cNvPr id="6" name="object 6"/>
          <p:cNvGrpSpPr/>
          <p:nvPr/>
        </p:nvGrpSpPr>
        <p:grpSpPr>
          <a:xfrm>
            <a:off x="4401311" y="1185671"/>
            <a:ext cx="6928484" cy="5690870"/>
            <a:chOff x="4401311" y="1185671"/>
            <a:chExt cx="6928484" cy="5690870"/>
          </a:xfrm>
        </p:grpSpPr>
        <p:sp>
          <p:nvSpPr>
            <p:cNvPr id="7" name="object 7"/>
            <p:cNvSpPr/>
            <p:nvPr/>
          </p:nvSpPr>
          <p:spPr>
            <a:xfrm>
              <a:off x="7321295" y="1289304"/>
              <a:ext cx="3970020" cy="4983480"/>
            </a:xfrm>
            <a:custGeom>
              <a:avLst/>
              <a:gdLst/>
              <a:ahLst/>
              <a:cxnLst/>
              <a:rect l="l" t="t" r="r" b="b"/>
              <a:pathLst>
                <a:path w="3970020" h="4983480">
                  <a:moveTo>
                    <a:pt x="0" y="4983480"/>
                  </a:moveTo>
                  <a:lnTo>
                    <a:pt x="3970020" y="4983480"/>
                  </a:lnTo>
                  <a:lnTo>
                    <a:pt x="3970020" y="0"/>
                  </a:lnTo>
                  <a:lnTo>
                    <a:pt x="0" y="0"/>
                  </a:lnTo>
                  <a:lnTo>
                    <a:pt x="0" y="4983480"/>
                  </a:lnTo>
                  <a:close/>
                </a:path>
              </a:pathLst>
            </a:custGeom>
            <a:ln w="76200">
              <a:solidFill>
                <a:srgbClr val="FFFF0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025505" y="1397508"/>
              <a:ext cx="158876" cy="272415"/>
            </a:xfrm>
            <a:prstGeom prst="rect">
              <a:avLst/>
            </a:prstGeom>
          </p:spPr>
        </p:pic>
        <p:pic>
          <p:nvPicPr>
            <p:cNvPr id="9" name="object 9"/>
            <p:cNvPicPr/>
            <p:nvPr/>
          </p:nvPicPr>
          <p:blipFill>
            <a:blip r:embed="rId4" cstate="print"/>
            <a:stretch>
              <a:fillRect/>
            </a:stretch>
          </p:blipFill>
          <p:spPr>
            <a:xfrm>
              <a:off x="11025505" y="1737359"/>
              <a:ext cx="158876" cy="1279271"/>
            </a:xfrm>
            <a:prstGeom prst="rect">
              <a:avLst/>
            </a:prstGeom>
          </p:spPr>
        </p:pic>
        <p:sp>
          <p:nvSpPr>
            <p:cNvPr id="10" name="object 10"/>
            <p:cNvSpPr/>
            <p:nvPr/>
          </p:nvSpPr>
          <p:spPr>
            <a:xfrm>
              <a:off x="4430267" y="1214627"/>
              <a:ext cx="2684145" cy="5633085"/>
            </a:xfrm>
            <a:custGeom>
              <a:avLst/>
              <a:gdLst/>
              <a:ahLst/>
              <a:cxnLst/>
              <a:rect l="l" t="t" r="r" b="b"/>
              <a:pathLst>
                <a:path w="2684145" h="5633084">
                  <a:moveTo>
                    <a:pt x="0" y="5632704"/>
                  </a:moveTo>
                  <a:lnTo>
                    <a:pt x="2683764" y="5632704"/>
                  </a:lnTo>
                  <a:lnTo>
                    <a:pt x="2683764" y="0"/>
                  </a:lnTo>
                  <a:lnTo>
                    <a:pt x="0" y="0"/>
                  </a:lnTo>
                  <a:lnTo>
                    <a:pt x="0" y="5632704"/>
                  </a:lnTo>
                  <a:close/>
                </a:path>
              </a:pathLst>
            </a:custGeom>
            <a:ln w="57912">
              <a:solidFill>
                <a:srgbClr val="00AFEF"/>
              </a:solidFill>
            </a:ln>
          </p:spPr>
          <p:txBody>
            <a:bodyPr wrap="square" lIns="0" tIns="0" rIns="0" bIns="0" rtlCol="0"/>
            <a:lstStyle/>
            <a:p>
              <a:endParaRPr/>
            </a:p>
          </p:txBody>
        </p:sp>
      </p:grpSp>
      <p:sp>
        <p:nvSpPr>
          <p:cNvPr id="11" name="object 11"/>
          <p:cNvSpPr txBox="1"/>
          <p:nvPr/>
        </p:nvSpPr>
        <p:spPr>
          <a:xfrm>
            <a:off x="4509896" y="1240916"/>
            <a:ext cx="2280920" cy="330835"/>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00AFEF"/>
                </a:solidFill>
                <a:latin typeface="Arial"/>
                <a:cs typeface="Arial"/>
              </a:rPr>
              <a:t>Weak</a:t>
            </a:r>
            <a:r>
              <a:rPr sz="2000" b="1" spc="-85" dirty="0">
                <a:solidFill>
                  <a:srgbClr val="00AFEF"/>
                </a:solidFill>
                <a:latin typeface="Arial"/>
                <a:cs typeface="Arial"/>
              </a:rPr>
              <a:t> </a:t>
            </a:r>
            <a:r>
              <a:rPr sz="2000" b="1" dirty="0">
                <a:solidFill>
                  <a:srgbClr val="00AFEF"/>
                </a:solidFill>
                <a:latin typeface="Arial"/>
                <a:cs typeface="Arial"/>
              </a:rPr>
              <a:t>Relationship</a:t>
            </a:r>
            <a:endParaRPr sz="20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12" name="object 12"/>
          <p:cNvSpPr txBox="1"/>
          <p:nvPr/>
        </p:nvSpPr>
        <p:spPr>
          <a:xfrm>
            <a:off x="1187196" y="1453896"/>
            <a:ext cx="3139440" cy="4947285"/>
          </a:xfrm>
          <a:prstGeom prst="rect">
            <a:avLst/>
          </a:prstGeom>
          <a:ln w="57911">
            <a:solidFill>
              <a:srgbClr val="F10DEC"/>
            </a:solidFill>
          </a:ln>
        </p:spPr>
        <p:txBody>
          <a:bodyPr vert="vert270" wrap="square" lIns="0" tIns="39370" rIns="0" bIns="0" rtlCol="0">
            <a:spAutoFit/>
          </a:bodyPr>
          <a:lstStyle/>
          <a:p>
            <a:pPr marL="1918970">
              <a:lnSpc>
                <a:spcPct val="100000"/>
              </a:lnSpc>
              <a:spcBef>
                <a:spcPts val="310"/>
              </a:spcBef>
            </a:pPr>
            <a:r>
              <a:rPr sz="2000" b="1" dirty="0">
                <a:solidFill>
                  <a:srgbClr val="F10DEC"/>
                </a:solidFill>
                <a:latin typeface="Arial"/>
                <a:cs typeface="Arial"/>
              </a:rPr>
              <a:t>Strong</a:t>
            </a:r>
            <a:r>
              <a:rPr sz="2000" b="1" spc="-55" dirty="0">
                <a:solidFill>
                  <a:srgbClr val="F10DEC"/>
                </a:solidFill>
                <a:latin typeface="Arial"/>
                <a:cs typeface="Arial"/>
              </a:rPr>
              <a:t> </a:t>
            </a:r>
            <a:r>
              <a:rPr sz="2000" b="1" dirty="0">
                <a:solidFill>
                  <a:srgbClr val="F10DEC"/>
                </a:solidFill>
                <a:latin typeface="Arial"/>
                <a:cs typeface="Arial"/>
              </a:rPr>
              <a:t>Relationship</a:t>
            </a:r>
            <a:endParaRPr sz="200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4157" y="2161032"/>
            <a:ext cx="4793026" cy="4193538"/>
          </a:xfrm>
          <a:prstGeom prst="rect">
            <a:avLst/>
          </a:prstGeom>
        </p:spPr>
      </p:pic>
      <p:grpSp>
        <p:nvGrpSpPr>
          <p:cNvPr id="3" name="object 3"/>
          <p:cNvGrpSpPr/>
          <p:nvPr/>
        </p:nvGrpSpPr>
        <p:grpSpPr>
          <a:xfrm>
            <a:off x="5494994" y="2717292"/>
            <a:ext cx="6447155" cy="3411220"/>
            <a:chOff x="5494994" y="2717292"/>
            <a:chExt cx="6447155" cy="3411220"/>
          </a:xfrm>
        </p:grpSpPr>
        <p:pic>
          <p:nvPicPr>
            <p:cNvPr id="4" name="object 4"/>
            <p:cNvPicPr/>
            <p:nvPr/>
          </p:nvPicPr>
          <p:blipFill>
            <a:blip r:embed="rId3" cstate="print"/>
            <a:stretch>
              <a:fillRect/>
            </a:stretch>
          </p:blipFill>
          <p:spPr>
            <a:xfrm>
              <a:off x="5494994" y="2717292"/>
              <a:ext cx="6352582" cy="3410712"/>
            </a:xfrm>
            <a:prstGeom prst="rect">
              <a:avLst/>
            </a:prstGeom>
          </p:spPr>
        </p:pic>
        <p:pic>
          <p:nvPicPr>
            <p:cNvPr id="5" name="object 5"/>
            <p:cNvPicPr/>
            <p:nvPr/>
          </p:nvPicPr>
          <p:blipFill>
            <a:blip r:embed="rId4" cstate="print"/>
            <a:stretch>
              <a:fillRect/>
            </a:stretch>
          </p:blipFill>
          <p:spPr>
            <a:xfrm>
              <a:off x="9822179" y="4751832"/>
              <a:ext cx="2090927" cy="868680"/>
            </a:xfrm>
            <a:prstGeom prst="rect">
              <a:avLst/>
            </a:prstGeom>
          </p:spPr>
        </p:pic>
        <p:sp>
          <p:nvSpPr>
            <p:cNvPr id="6" name="object 6"/>
            <p:cNvSpPr/>
            <p:nvPr/>
          </p:nvSpPr>
          <p:spPr>
            <a:xfrm>
              <a:off x="9807702" y="4737354"/>
              <a:ext cx="2120265" cy="897890"/>
            </a:xfrm>
            <a:custGeom>
              <a:avLst/>
              <a:gdLst/>
              <a:ahLst/>
              <a:cxnLst/>
              <a:rect l="l" t="t" r="r" b="b"/>
              <a:pathLst>
                <a:path w="2120265" h="897889">
                  <a:moveTo>
                    <a:pt x="0" y="897636"/>
                  </a:moveTo>
                  <a:lnTo>
                    <a:pt x="2119883" y="897636"/>
                  </a:lnTo>
                  <a:lnTo>
                    <a:pt x="2119883" y="0"/>
                  </a:lnTo>
                  <a:lnTo>
                    <a:pt x="0" y="0"/>
                  </a:lnTo>
                  <a:lnTo>
                    <a:pt x="0" y="897636"/>
                  </a:lnTo>
                  <a:close/>
                </a:path>
              </a:pathLst>
            </a:custGeom>
            <a:ln w="28955">
              <a:solidFill>
                <a:srgbClr val="FFC000"/>
              </a:solidFill>
            </a:ln>
          </p:spPr>
          <p:txBody>
            <a:bodyPr wrap="square" lIns="0" tIns="0" rIns="0" bIns="0" rtlCol="0"/>
            <a:lstStyle/>
            <a:p>
              <a:endParaRPr/>
            </a:p>
          </p:txBody>
        </p:sp>
      </p:grpSp>
      <p:pic>
        <p:nvPicPr>
          <p:cNvPr id="7" name="object 7"/>
          <p:cNvPicPr/>
          <p:nvPr/>
        </p:nvPicPr>
        <p:blipFill>
          <a:blip r:embed="rId5" cstate="print"/>
          <a:stretch>
            <a:fillRect/>
          </a:stretch>
        </p:blipFill>
        <p:spPr>
          <a:xfrm>
            <a:off x="198120" y="193547"/>
            <a:ext cx="10108692" cy="1409700"/>
          </a:xfrm>
          <a:prstGeom prst="rect">
            <a:avLst/>
          </a:prstGeom>
        </p:spPr>
      </p:pic>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3633" y="1335869"/>
            <a:ext cx="4560320" cy="3914310"/>
          </a:xfrm>
          <a:prstGeom prst="rect">
            <a:avLst/>
          </a:prstGeom>
        </p:spPr>
      </p:pic>
      <p:pic>
        <p:nvPicPr>
          <p:cNvPr id="3" name="object 3"/>
          <p:cNvPicPr/>
          <p:nvPr/>
        </p:nvPicPr>
        <p:blipFill>
          <a:blip r:embed="rId3" cstate="print"/>
          <a:stretch>
            <a:fillRect/>
          </a:stretch>
        </p:blipFill>
        <p:spPr>
          <a:xfrm>
            <a:off x="4829555" y="1026853"/>
            <a:ext cx="7212100" cy="3938338"/>
          </a:xfrm>
          <a:prstGeom prst="rect">
            <a:avLst/>
          </a:prstGeom>
        </p:spPr>
      </p:pic>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9915" y="335279"/>
            <a:ext cx="11703050" cy="6219825"/>
            <a:chOff x="89915" y="335279"/>
            <a:chExt cx="11703050" cy="6219825"/>
          </a:xfrm>
        </p:grpSpPr>
        <p:pic>
          <p:nvPicPr>
            <p:cNvPr id="3" name="object 3"/>
            <p:cNvPicPr/>
            <p:nvPr/>
          </p:nvPicPr>
          <p:blipFill>
            <a:blip r:embed="rId2" cstate="print"/>
            <a:stretch>
              <a:fillRect/>
            </a:stretch>
          </p:blipFill>
          <p:spPr>
            <a:xfrm>
              <a:off x="6221776" y="335279"/>
              <a:ext cx="5570934" cy="4399957"/>
            </a:xfrm>
            <a:prstGeom prst="rect">
              <a:avLst/>
            </a:prstGeom>
          </p:spPr>
        </p:pic>
        <p:pic>
          <p:nvPicPr>
            <p:cNvPr id="4" name="object 4"/>
            <p:cNvPicPr/>
            <p:nvPr/>
          </p:nvPicPr>
          <p:blipFill>
            <a:blip r:embed="rId3" cstate="print"/>
            <a:stretch>
              <a:fillRect/>
            </a:stretch>
          </p:blipFill>
          <p:spPr>
            <a:xfrm>
              <a:off x="2031492" y="3509772"/>
              <a:ext cx="5038344" cy="3044952"/>
            </a:xfrm>
            <a:prstGeom prst="rect">
              <a:avLst/>
            </a:prstGeom>
          </p:spPr>
        </p:pic>
        <p:pic>
          <p:nvPicPr>
            <p:cNvPr id="5" name="object 5"/>
            <p:cNvPicPr/>
            <p:nvPr/>
          </p:nvPicPr>
          <p:blipFill>
            <a:blip r:embed="rId4" cstate="print"/>
            <a:stretch>
              <a:fillRect/>
            </a:stretch>
          </p:blipFill>
          <p:spPr>
            <a:xfrm>
              <a:off x="89915" y="344423"/>
              <a:ext cx="3624072" cy="3174491"/>
            </a:xfrm>
            <a:prstGeom prst="rect">
              <a:avLst/>
            </a:prstGeom>
          </p:spPr>
        </p:pic>
      </p:gr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296" y="0"/>
            <a:ext cx="4486656" cy="2825496"/>
          </a:xfrm>
          <a:prstGeom prst="rect">
            <a:avLst/>
          </a:prstGeom>
        </p:spPr>
      </p:pic>
      <p:pic>
        <p:nvPicPr>
          <p:cNvPr id="3" name="object 3"/>
          <p:cNvPicPr/>
          <p:nvPr/>
        </p:nvPicPr>
        <p:blipFill>
          <a:blip r:embed="rId3" cstate="print"/>
          <a:stretch>
            <a:fillRect/>
          </a:stretch>
        </p:blipFill>
        <p:spPr>
          <a:xfrm>
            <a:off x="82296" y="3124200"/>
            <a:ext cx="4678680" cy="2891028"/>
          </a:xfrm>
          <a:prstGeom prst="rect">
            <a:avLst/>
          </a:prstGeom>
        </p:spPr>
      </p:pic>
      <p:pic>
        <p:nvPicPr>
          <p:cNvPr id="4" name="object 4"/>
          <p:cNvPicPr/>
          <p:nvPr/>
        </p:nvPicPr>
        <p:blipFill>
          <a:blip r:embed="rId4" cstate="print"/>
          <a:stretch>
            <a:fillRect/>
          </a:stretch>
        </p:blipFill>
        <p:spPr>
          <a:xfrm>
            <a:off x="4750642" y="245381"/>
            <a:ext cx="6612541" cy="1217980"/>
          </a:xfrm>
          <a:prstGeom prst="rect">
            <a:avLst/>
          </a:prstGeom>
        </p:spPr>
      </p:pic>
      <p:grpSp>
        <p:nvGrpSpPr>
          <p:cNvPr id="5" name="object 5"/>
          <p:cNvGrpSpPr/>
          <p:nvPr/>
        </p:nvGrpSpPr>
        <p:grpSpPr>
          <a:xfrm>
            <a:off x="6566916" y="1766316"/>
            <a:ext cx="1993900" cy="751840"/>
            <a:chOff x="6566916" y="1766316"/>
            <a:chExt cx="1993900" cy="751840"/>
          </a:xfrm>
        </p:grpSpPr>
        <p:pic>
          <p:nvPicPr>
            <p:cNvPr id="6" name="object 6"/>
            <p:cNvPicPr/>
            <p:nvPr/>
          </p:nvPicPr>
          <p:blipFill>
            <a:blip r:embed="rId5" cstate="print"/>
            <a:stretch>
              <a:fillRect/>
            </a:stretch>
          </p:blipFill>
          <p:spPr>
            <a:xfrm>
              <a:off x="6595872" y="1795272"/>
              <a:ext cx="1935479" cy="693420"/>
            </a:xfrm>
            <a:prstGeom prst="rect">
              <a:avLst/>
            </a:prstGeom>
          </p:spPr>
        </p:pic>
        <p:sp>
          <p:nvSpPr>
            <p:cNvPr id="7" name="object 7"/>
            <p:cNvSpPr/>
            <p:nvPr/>
          </p:nvSpPr>
          <p:spPr>
            <a:xfrm>
              <a:off x="6581394" y="1780794"/>
              <a:ext cx="1964689" cy="722630"/>
            </a:xfrm>
            <a:custGeom>
              <a:avLst/>
              <a:gdLst/>
              <a:ahLst/>
              <a:cxnLst/>
              <a:rect l="l" t="t" r="r" b="b"/>
              <a:pathLst>
                <a:path w="1964690" h="722630">
                  <a:moveTo>
                    <a:pt x="0" y="722376"/>
                  </a:moveTo>
                  <a:lnTo>
                    <a:pt x="1964436" y="722376"/>
                  </a:lnTo>
                  <a:lnTo>
                    <a:pt x="1964436" y="0"/>
                  </a:lnTo>
                  <a:lnTo>
                    <a:pt x="0" y="0"/>
                  </a:lnTo>
                  <a:lnTo>
                    <a:pt x="0" y="722376"/>
                  </a:lnTo>
                  <a:close/>
                </a:path>
              </a:pathLst>
            </a:custGeom>
            <a:ln w="28956">
              <a:solidFill>
                <a:srgbClr val="FF0000"/>
              </a:solidFill>
            </a:ln>
          </p:spPr>
          <p:txBody>
            <a:bodyPr wrap="square" lIns="0" tIns="0" rIns="0" bIns="0" rtlCol="0"/>
            <a:lstStyle/>
            <a:p>
              <a:endParaRPr/>
            </a:p>
          </p:txBody>
        </p:sp>
      </p:grpSp>
      <p:pic>
        <p:nvPicPr>
          <p:cNvPr id="8" name="object 8"/>
          <p:cNvPicPr/>
          <p:nvPr/>
        </p:nvPicPr>
        <p:blipFill>
          <a:blip r:embed="rId6" cstate="print"/>
          <a:stretch>
            <a:fillRect/>
          </a:stretch>
        </p:blipFill>
        <p:spPr>
          <a:xfrm>
            <a:off x="5987796" y="2903220"/>
            <a:ext cx="1737359" cy="877823"/>
          </a:xfrm>
          <a:prstGeom prst="rect">
            <a:avLst/>
          </a:prstGeom>
        </p:spPr>
      </p:pic>
      <p:pic>
        <p:nvPicPr>
          <p:cNvPr id="9" name="object 9"/>
          <p:cNvPicPr/>
          <p:nvPr/>
        </p:nvPicPr>
        <p:blipFill>
          <a:blip r:embed="rId7" cstate="print"/>
          <a:stretch>
            <a:fillRect/>
          </a:stretch>
        </p:blipFill>
        <p:spPr>
          <a:xfrm>
            <a:off x="5177028" y="2958083"/>
            <a:ext cx="649224" cy="579120"/>
          </a:xfrm>
          <a:prstGeom prst="rect">
            <a:avLst/>
          </a:prstGeom>
        </p:spPr>
      </p:pic>
      <p:grpSp>
        <p:nvGrpSpPr>
          <p:cNvPr id="10" name="object 10"/>
          <p:cNvGrpSpPr/>
          <p:nvPr/>
        </p:nvGrpSpPr>
        <p:grpSpPr>
          <a:xfrm>
            <a:off x="5277611" y="3867911"/>
            <a:ext cx="2315210" cy="809625"/>
            <a:chOff x="5277611" y="3867911"/>
            <a:chExt cx="2315210" cy="809625"/>
          </a:xfrm>
        </p:grpSpPr>
        <p:pic>
          <p:nvPicPr>
            <p:cNvPr id="11" name="object 11"/>
            <p:cNvPicPr/>
            <p:nvPr/>
          </p:nvPicPr>
          <p:blipFill>
            <a:blip r:embed="rId8" cstate="print"/>
            <a:stretch>
              <a:fillRect/>
            </a:stretch>
          </p:blipFill>
          <p:spPr>
            <a:xfrm>
              <a:off x="5447973" y="4158200"/>
              <a:ext cx="1832828" cy="266777"/>
            </a:xfrm>
            <a:prstGeom prst="rect">
              <a:avLst/>
            </a:prstGeom>
          </p:spPr>
        </p:pic>
        <p:sp>
          <p:nvSpPr>
            <p:cNvPr id="12" name="object 12"/>
            <p:cNvSpPr/>
            <p:nvPr/>
          </p:nvSpPr>
          <p:spPr>
            <a:xfrm>
              <a:off x="5292089" y="3882389"/>
              <a:ext cx="2286000" cy="780415"/>
            </a:xfrm>
            <a:custGeom>
              <a:avLst/>
              <a:gdLst/>
              <a:ahLst/>
              <a:cxnLst/>
              <a:rect l="l" t="t" r="r" b="b"/>
              <a:pathLst>
                <a:path w="2286000" h="780414">
                  <a:moveTo>
                    <a:pt x="0" y="780288"/>
                  </a:moveTo>
                  <a:lnTo>
                    <a:pt x="2286000" y="780288"/>
                  </a:lnTo>
                  <a:lnTo>
                    <a:pt x="2286000" y="0"/>
                  </a:lnTo>
                  <a:lnTo>
                    <a:pt x="0" y="0"/>
                  </a:lnTo>
                  <a:lnTo>
                    <a:pt x="0" y="780288"/>
                  </a:lnTo>
                  <a:close/>
                </a:path>
              </a:pathLst>
            </a:custGeom>
            <a:ln w="28956">
              <a:solidFill>
                <a:srgbClr val="FFC000"/>
              </a:solidFill>
            </a:ln>
          </p:spPr>
          <p:txBody>
            <a:bodyPr wrap="square" lIns="0" tIns="0" rIns="0" bIns="0" rtlCol="0"/>
            <a:lstStyle/>
            <a:p>
              <a:endParaRPr/>
            </a:p>
          </p:txBody>
        </p:sp>
      </p:grpSp>
      <p:pic>
        <p:nvPicPr>
          <p:cNvPr id="13" name="object 13"/>
          <p:cNvPicPr/>
          <p:nvPr/>
        </p:nvPicPr>
        <p:blipFill>
          <a:blip r:embed="rId9" cstate="print"/>
          <a:stretch>
            <a:fillRect/>
          </a:stretch>
        </p:blipFill>
        <p:spPr>
          <a:xfrm>
            <a:off x="7764703" y="3959886"/>
            <a:ext cx="3836099" cy="1757910"/>
          </a:xfrm>
          <a:prstGeom prst="rect">
            <a:avLst/>
          </a:prstGeom>
        </p:spPr>
      </p:pic>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22976" y="100584"/>
            <a:ext cx="4771644" cy="2945892"/>
          </a:xfrm>
          <a:prstGeom prst="rect">
            <a:avLst/>
          </a:prstGeom>
        </p:spPr>
      </p:pic>
      <p:pic>
        <p:nvPicPr>
          <p:cNvPr id="3" name="object 3"/>
          <p:cNvPicPr/>
          <p:nvPr/>
        </p:nvPicPr>
        <p:blipFill>
          <a:blip r:embed="rId3" cstate="print"/>
          <a:stretch>
            <a:fillRect/>
          </a:stretch>
        </p:blipFill>
        <p:spPr>
          <a:xfrm>
            <a:off x="181355" y="3553967"/>
            <a:ext cx="3965448" cy="2272283"/>
          </a:xfrm>
          <a:prstGeom prst="rect">
            <a:avLst/>
          </a:prstGeom>
        </p:spPr>
      </p:pic>
      <p:grpSp>
        <p:nvGrpSpPr>
          <p:cNvPr id="4" name="object 4"/>
          <p:cNvGrpSpPr/>
          <p:nvPr/>
        </p:nvGrpSpPr>
        <p:grpSpPr>
          <a:xfrm>
            <a:off x="181355" y="100584"/>
            <a:ext cx="11356975" cy="6329680"/>
            <a:chOff x="181355" y="100584"/>
            <a:chExt cx="11356975" cy="6329680"/>
          </a:xfrm>
        </p:grpSpPr>
        <p:pic>
          <p:nvPicPr>
            <p:cNvPr id="5" name="object 5"/>
            <p:cNvPicPr/>
            <p:nvPr/>
          </p:nvPicPr>
          <p:blipFill>
            <a:blip r:embed="rId4" cstate="print"/>
            <a:stretch>
              <a:fillRect/>
            </a:stretch>
          </p:blipFill>
          <p:spPr>
            <a:xfrm>
              <a:off x="181355" y="100584"/>
              <a:ext cx="5049012" cy="3140963"/>
            </a:xfrm>
            <a:prstGeom prst="rect">
              <a:avLst/>
            </a:prstGeom>
          </p:spPr>
        </p:pic>
        <p:pic>
          <p:nvPicPr>
            <p:cNvPr id="6" name="object 6"/>
            <p:cNvPicPr/>
            <p:nvPr/>
          </p:nvPicPr>
          <p:blipFill>
            <a:blip r:embed="rId5" cstate="print"/>
            <a:stretch>
              <a:fillRect/>
            </a:stretch>
          </p:blipFill>
          <p:spPr>
            <a:xfrm>
              <a:off x="4232147" y="3265932"/>
              <a:ext cx="5715000" cy="2849880"/>
            </a:xfrm>
            <a:prstGeom prst="rect">
              <a:avLst/>
            </a:prstGeom>
          </p:spPr>
        </p:pic>
        <p:pic>
          <p:nvPicPr>
            <p:cNvPr id="7" name="object 7"/>
            <p:cNvPicPr/>
            <p:nvPr/>
          </p:nvPicPr>
          <p:blipFill>
            <a:blip r:embed="rId6" cstate="print"/>
            <a:stretch>
              <a:fillRect/>
            </a:stretch>
          </p:blipFill>
          <p:spPr>
            <a:xfrm>
              <a:off x="9634727" y="5222748"/>
              <a:ext cx="1903476" cy="1207008"/>
            </a:xfrm>
            <a:prstGeom prst="rect">
              <a:avLst/>
            </a:prstGeom>
          </p:spPr>
        </p:pic>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4592" y="228600"/>
            <a:ext cx="6693534" cy="6365875"/>
            <a:chOff x="164592" y="228600"/>
            <a:chExt cx="6693534" cy="6365875"/>
          </a:xfrm>
        </p:grpSpPr>
        <p:pic>
          <p:nvPicPr>
            <p:cNvPr id="3" name="object 3"/>
            <p:cNvPicPr/>
            <p:nvPr/>
          </p:nvPicPr>
          <p:blipFill>
            <a:blip r:embed="rId2" cstate="print"/>
            <a:stretch>
              <a:fillRect/>
            </a:stretch>
          </p:blipFill>
          <p:spPr>
            <a:xfrm>
              <a:off x="164592" y="228600"/>
              <a:ext cx="6693408" cy="6365748"/>
            </a:xfrm>
            <a:prstGeom prst="rect">
              <a:avLst/>
            </a:prstGeom>
          </p:spPr>
        </p:pic>
        <p:sp>
          <p:nvSpPr>
            <p:cNvPr id="4" name="object 4"/>
            <p:cNvSpPr/>
            <p:nvPr/>
          </p:nvSpPr>
          <p:spPr>
            <a:xfrm>
              <a:off x="2195321" y="3312414"/>
              <a:ext cx="2638425" cy="1251585"/>
            </a:xfrm>
            <a:custGeom>
              <a:avLst/>
              <a:gdLst/>
              <a:ahLst/>
              <a:cxnLst/>
              <a:rect l="l" t="t" r="r" b="b"/>
              <a:pathLst>
                <a:path w="2638425" h="1251585">
                  <a:moveTo>
                    <a:pt x="0" y="1251204"/>
                  </a:moveTo>
                  <a:lnTo>
                    <a:pt x="2638044" y="1251204"/>
                  </a:lnTo>
                  <a:lnTo>
                    <a:pt x="2638044" y="0"/>
                  </a:lnTo>
                  <a:lnTo>
                    <a:pt x="0" y="0"/>
                  </a:lnTo>
                  <a:lnTo>
                    <a:pt x="0" y="1251204"/>
                  </a:lnTo>
                  <a:close/>
                </a:path>
              </a:pathLst>
            </a:custGeom>
            <a:ln w="38100">
              <a:solidFill>
                <a:srgbClr val="FF0000"/>
              </a:solidFill>
            </a:ln>
          </p:spPr>
          <p:txBody>
            <a:bodyPr wrap="square" lIns="0" tIns="0" rIns="0" bIns="0" rtlCol="0"/>
            <a:lstStyle/>
            <a:p>
              <a:endParaRPr/>
            </a:p>
          </p:txBody>
        </p:sp>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0761" y="780739"/>
            <a:ext cx="6839950" cy="2023420"/>
          </a:xfrm>
          <a:prstGeom prst="rect">
            <a:avLst/>
          </a:prstGeom>
        </p:spPr>
      </p:pic>
      <p:sp>
        <p:nvSpPr>
          <p:cNvPr id="3" name="object 3"/>
          <p:cNvSpPr txBox="1">
            <a:spLocks noGrp="1"/>
          </p:cNvSpPr>
          <p:nvPr>
            <p:ph type="title"/>
          </p:nvPr>
        </p:nvSpPr>
        <p:spPr>
          <a:xfrm>
            <a:off x="352145" y="217678"/>
            <a:ext cx="2360295" cy="452120"/>
          </a:xfrm>
          <a:prstGeom prst="rect">
            <a:avLst/>
          </a:prstGeom>
        </p:spPr>
        <p:txBody>
          <a:bodyPr vert="horz" wrap="square" lIns="0" tIns="12065" rIns="0" bIns="0" rtlCol="0">
            <a:spAutoFit/>
          </a:bodyPr>
          <a:lstStyle/>
          <a:p>
            <a:pPr marL="12700">
              <a:lnSpc>
                <a:spcPct val="100000"/>
              </a:lnSpc>
              <a:spcBef>
                <a:spcPts val="95"/>
              </a:spcBef>
            </a:pPr>
            <a:r>
              <a:rPr sz="2800" spc="-20" dirty="0">
                <a:solidFill>
                  <a:srgbClr val="006FC0"/>
                </a:solidFill>
              </a:rPr>
              <a:t>Another</a:t>
            </a:r>
            <a:r>
              <a:rPr sz="2800" spc="-135" dirty="0">
                <a:solidFill>
                  <a:srgbClr val="006FC0"/>
                </a:solidFill>
              </a:rPr>
              <a:t> </a:t>
            </a:r>
            <a:r>
              <a:rPr sz="2800" spc="-25" dirty="0">
                <a:solidFill>
                  <a:srgbClr val="006FC0"/>
                </a:solidFill>
              </a:rPr>
              <a:t>formula</a:t>
            </a:r>
            <a:endParaRPr sz="2800"/>
          </a:p>
        </p:txBody>
      </p:sp>
      <p:grpSp>
        <p:nvGrpSpPr>
          <p:cNvPr id="4" name="object 4"/>
          <p:cNvGrpSpPr/>
          <p:nvPr/>
        </p:nvGrpSpPr>
        <p:grpSpPr>
          <a:xfrm>
            <a:off x="446531" y="3290315"/>
            <a:ext cx="4090670" cy="1102360"/>
            <a:chOff x="446531" y="3290315"/>
            <a:chExt cx="4090670" cy="1102360"/>
          </a:xfrm>
        </p:grpSpPr>
        <p:pic>
          <p:nvPicPr>
            <p:cNvPr id="5" name="object 5"/>
            <p:cNvPicPr/>
            <p:nvPr/>
          </p:nvPicPr>
          <p:blipFill>
            <a:blip r:embed="rId3" cstate="print"/>
            <a:stretch>
              <a:fillRect/>
            </a:stretch>
          </p:blipFill>
          <p:spPr>
            <a:xfrm>
              <a:off x="669120" y="3462196"/>
              <a:ext cx="3734302" cy="713497"/>
            </a:xfrm>
            <a:prstGeom prst="rect">
              <a:avLst/>
            </a:prstGeom>
          </p:spPr>
        </p:pic>
        <p:sp>
          <p:nvSpPr>
            <p:cNvPr id="6" name="object 6"/>
            <p:cNvSpPr/>
            <p:nvPr/>
          </p:nvSpPr>
          <p:spPr>
            <a:xfrm>
              <a:off x="465581" y="3309365"/>
              <a:ext cx="4052570" cy="1064260"/>
            </a:xfrm>
            <a:custGeom>
              <a:avLst/>
              <a:gdLst/>
              <a:ahLst/>
              <a:cxnLst/>
              <a:rect l="l" t="t" r="r" b="b"/>
              <a:pathLst>
                <a:path w="4052570" h="1064260">
                  <a:moveTo>
                    <a:pt x="0" y="1063752"/>
                  </a:moveTo>
                  <a:lnTo>
                    <a:pt x="4052316" y="1063752"/>
                  </a:lnTo>
                  <a:lnTo>
                    <a:pt x="4052316" y="0"/>
                  </a:lnTo>
                  <a:lnTo>
                    <a:pt x="0" y="0"/>
                  </a:lnTo>
                  <a:lnTo>
                    <a:pt x="0" y="1063752"/>
                  </a:lnTo>
                  <a:close/>
                </a:path>
              </a:pathLst>
            </a:custGeom>
            <a:ln w="38100">
              <a:solidFill>
                <a:srgbClr val="FFC000"/>
              </a:solidFill>
            </a:ln>
          </p:spPr>
          <p:txBody>
            <a:bodyPr wrap="square" lIns="0" tIns="0" rIns="0" bIns="0" rtlCol="0"/>
            <a:lstStyle/>
            <a:p>
              <a:endParaRPr/>
            </a:p>
          </p:txBody>
        </p:sp>
      </p:grpSp>
      <p:grpSp>
        <p:nvGrpSpPr>
          <p:cNvPr id="7" name="object 7"/>
          <p:cNvGrpSpPr/>
          <p:nvPr/>
        </p:nvGrpSpPr>
        <p:grpSpPr>
          <a:xfrm>
            <a:off x="5079491" y="3081527"/>
            <a:ext cx="5908675" cy="3069590"/>
            <a:chOff x="5079491" y="3081527"/>
            <a:chExt cx="5908675" cy="3069590"/>
          </a:xfrm>
        </p:grpSpPr>
        <p:pic>
          <p:nvPicPr>
            <p:cNvPr id="8" name="object 8"/>
            <p:cNvPicPr/>
            <p:nvPr/>
          </p:nvPicPr>
          <p:blipFill>
            <a:blip r:embed="rId4" cstate="print"/>
            <a:stretch>
              <a:fillRect/>
            </a:stretch>
          </p:blipFill>
          <p:spPr>
            <a:xfrm>
              <a:off x="5244935" y="3291574"/>
              <a:ext cx="5571293" cy="2649243"/>
            </a:xfrm>
            <a:prstGeom prst="rect">
              <a:avLst/>
            </a:prstGeom>
          </p:spPr>
        </p:pic>
        <p:sp>
          <p:nvSpPr>
            <p:cNvPr id="9" name="object 9"/>
            <p:cNvSpPr/>
            <p:nvPr/>
          </p:nvSpPr>
          <p:spPr>
            <a:xfrm>
              <a:off x="5098541" y="3100577"/>
              <a:ext cx="5870575" cy="3031490"/>
            </a:xfrm>
            <a:custGeom>
              <a:avLst/>
              <a:gdLst/>
              <a:ahLst/>
              <a:cxnLst/>
              <a:rect l="l" t="t" r="r" b="b"/>
              <a:pathLst>
                <a:path w="5870575" h="3031490">
                  <a:moveTo>
                    <a:pt x="0" y="3031236"/>
                  </a:moveTo>
                  <a:lnTo>
                    <a:pt x="5870448" y="3031236"/>
                  </a:lnTo>
                  <a:lnTo>
                    <a:pt x="5870448" y="0"/>
                  </a:lnTo>
                  <a:lnTo>
                    <a:pt x="0" y="0"/>
                  </a:lnTo>
                  <a:lnTo>
                    <a:pt x="0" y="3031236"/>
                  </a:lnTo>
                  <a:close/>
                </a:path>
              </a:pathLst>
            </a:custGeom>
            <a:ln w="38100">
              <a:solidFill>
                <a:srgbClr val="FFC000"/>
              </a:solidFill>
            </a:ln>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286" y="0"/>
            <a:ext cx="12198350" cy="6858000"/>
            <a:chOff x="-6286" y="0"/>
            <a:chExt cx="12198350" cy="685800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3" y="6678168"/>
              <a:ext cx="3790315" cy="143510"/>
            </a:xfrm>
            <a:custGeom>
              <a:avLst/>
              <a:gdLst/>
              <a:ahLst/>
              <a:cxnLst/>
              <a:rect l="l" t="t" r="r" b="b"/>
              <a:pathLst>
                <a:path w="3790315"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pic>
          <p:nvPicPr>
            <p:cNvPr id="5" name="object 5"/>
            <p:cNvPicPr/>
            <p:nvPr/>
          </p:nvPicPr>
          <p:blipFill>
            <a:blip r:embed="rId2" cstate="print"/>
            <a:stretch>
              <a:fillRect/>
            </a:stretch>
          </p:blipFill>
          <p:spPr>
            <a:xfrm>
              <a:off x="0" y="6821423"/>
              <a:ext cx="12191999" cy="36573"/>
            </a:xfrm>
            <a:prstGeom prst="rect">
              <a:avLst/>
            </a:prstGeom>
          </p:spPr>
        </p:pic>
        <p:pic>
          <p:nvPicPr>
            <p:cNvPr id="6" name="object 6"/>
            <p:cNvPicPr/>
            <p:nvPr/>
          </p:nvPicPr>
          <p:blipFill>
            <a:blip r:embed="rId3" cstate="print"/>
            <a:stretch>
              <a:fillRect/>
            </a:stretch>
          </p:blipFill>
          <p:spPr>
            <a:xfrm>
              <a:off x="0" y="0"/>
              <a:ext cx="7799832" cy="6675120"/>
            </a:xfrm>
            <a:prstGeom prst="rect">
              <a:avLst/>
            </a:prstGeom>
          </p:spPr>
        </p:pic>
        <p:sp>
          <p:nvSpPr>
            <p:cNvPr id="7" name="object 7"/>
            <p:cNvSpPr/>
            <p:nvPr/>
          </p:nvSpPr>
          <p:spPr>
            <a:xfrm>
              <a:off x="6096" y="0"/>
              <a:ext cx="7802880" cy="6678295"/>
            </a:xfrm>
            <a:custGeom>
              <a:avLst/>
              <a:gdLst/>
              <a:ahLst/>
              <a:cxnLst/>
              <a:rect l="l" t="t" r="r" b="b"/>
              <a:pathLst>
                <a:path w="7802880" h="6678295">
                  <a:moveTo>
                    <a:pt x="7802880" y="0"/>
                  </a:moveTo>
                  <a:lnTo>
                    <a:pt x="0" y="0"/>
                  </a:lnTo>
                  <a:lnTo>
                    <a:pt x="0" y="6678168"/>
                  </a:lnTo>
                  <a:lnTo>
                    <a:pt x="7802880" y="6678168"/>
                  </a:lnTo>
                  <a:lnTo>
                    <a:pt x="7802880" y="0"/>
                  </a:lnTo>
                  <a:close/>
                </a:path>
              </a:pathLst>
            </a:custGeom>
            <a:solidFill>
              <a:srgbClr val="000000">
                <a:alpha val="50195"/>
              </a:srgbClr>
            </a:solidFill>
          </p:spPr>
          <p:txBody>
            <a:bodyPr wrap="square" lIns="0" tIns="0" rIns="0" bIns="0" rtlCol="0"/>
            <a:lstStyle/>
            <a:p>
              <a:endParaRPr/>
            </a:p>
          </p:txBody>
        </p:sp>
        <p:sp>
          <p:nvSpPr>
            <p:cNvPr id="8" name="object 8"/>
            <p:cNvSpPr/>
            <p:nvPr/>
          </p:nvSpPr>
          <p:spPr>
            <a:xfrm>
              <a:off x="-1524" y="4124150"/>
              <a:ext cx="6027420" cy="2598420"/>
            </a:xfrm>
            <a:custGeom>
              <a:avLst/>
              <a:gdLst/>
              <a:ahLst/>
              <a:cxnLst/>
              <a:rect l="l" t="t" r="r" b="b"/>
              <a:pathLst>
                <a:path w="6027420" h="2598420">
                  <a:moveTo>
                    <a:pt x="6027420" y="2597261"/>
                  </a:moveTo>
                  <a:lnTo>
                    <a:pt x="6027420" y="2598213"/>
                  </a:lnTo>
                  <a:lnTo>
                    <a:pt x="5153025" y="2054514"/>
                  </a:lnTo>
                  <a:lnTo>
                    <a:pt x="5110236" y="2030340"/>
                  </a:lnTo>
                  <a:lnTo>
                    <a:pt x="5065981" y="2010123"/>
                  </a:lnTo>
                  <a:lnTo>
                    <a:pt x="5020519" y="1993862"/>
                  </a:lnTo>
                  <a:lnTo>
                    <a:pt x="4974110" y="1981556"/>
                  </a:lnTo>
                  <a:lnTo>
                    <a:pt x="4927015" y="1973206"/>
                  </a:lnTo>
                  <a:lnTo>
                    <a:pt x="4879494" y="1968812"/>
                  </a:lnTo>
                  <a:lnTo>
                    <a:pt x="4831806" y="1968373"/>
                  </a:lnTo>
                  <a:lnTo>
                    <a:pt x="4784213" y="1971889"/>
                  </a:lnTo>
                  <a:lnTo>
                    <a:pt x="4736973" y="1979361"/>
                  </a:lnTo>
                  <a:lnTo>
                    <a:pt x="4690348" y="1990788"/>
                  </a:lnTo>
                  <a:lnTo>
                    <a:pt x="4644598" y="2006170"/>
                  </a:lnTo>
                  <a:lnTo>
                    <a:pt x="4599981" y="2025507"/>
                  </a:lnTo>
                  <a:lnTo>
                    <a:pt x="4556760" y="2048799"/>
                  </a:lnTo>
                  <a:lnTo>
                    <a:pt x="4465320" y="2104018"/>
                  </a:lnTo>
                  <a:lnTo>
                    <a:pt x="4421815" y="2128427"/>
                  </a:lnTo>
                  <a:lnTo>
                    <a:pt x="4377366" y="2150236"/>
                  </a:lnTo>
                  <a:lnTo>
                    <a:pt x="4332082" y="2169450"/>
                  </a:lnTo>
                  <a:lnTo>
                    <a:pt x="4286066" y="2186072"/>
                  </a:lnTo>
                  <a:lnTo>
                    <a:pt x="4239426" y="2200108"/>
                  </a:lnTo>
                  <a:lnTo>
                    <a:pt x="4192268" y="2211562"/>
                  </a:lnTo>
                  <a:lnTo>
                    <a:pt x="4144697" y="2220437"/>
                  </a:lnTo>
                  <a:lnTo>
                    <a:pt x="4096819" y="2226738"/>
                  </a:lnTo>
                  <a:lnTo>
                    <a:pt x="4048741" y="2230470"/>
                  </a:lnTo>
                  <a:lnTo>
                    <a:pt x="4000569" y="2231637"/>
                  </a:lnTo>
                  <a:lnTo>
                    <a:pt x="3952409" y="2230243"/>
                  </a:lnTo>
                  <a:lnTo>
                    <a:pt x="3904366" y="2226292"/>
                  </a:lnTo>
                  <a:lnTo>
                    <a:pt x="3856548" y="2219789"/>
                  </a:lnTo>
                  <a:lnTo>
                    <a:pt x="3809059" y="2210739"/>
                  </a:lnTo>
                  <a:lnTo>
                    <a:pt x="3762006" y="2199144"/>
                  </a:lnTo>
                  <a:lnTo>
                    <a:pt x="3715496" y="2185011"/>
                  </a:lnTo>
                  <a:lnTo>
                    <a:pt x="3669633" y="2168343"/>
                  </a:lnTo>
                  <a:lnTo>
                    <a:pt x="3624525" y="2149144"/>
                  </a:lnTo>
                  <a:lnTo>
                    <a:pt x="3580277" y="2127419"/>
                  </a:lnTo>
                  <a:lnTo>
                    <a:pt x="3536995" y="2103173"/>
                  </a:lnTo>
                  <a:lnTo>
                    <a:pt x="3494786" y="2076408"/>
                  </a:lnTo>
                  <a:lnTo>
                    <a:pt x="2795651" y="1603168"/>
                  </a:lnTo>
                  <a:lnTo>
                    <a:pt x="2754394" y="1578625"/>
                  </a:lnTo>
                  <a:lnTo>
                    <a:pt x="2710989" y="1559599"/>
                  </a:lnTo>
                  <a:lnTo>
                    <a:pt x="2665970" y="1546106"/>
                  </a:lnTo>
                  <a:lnTo>
                    <a:pt x="2619868" y="1538162"/>
                  </a:lnTo>
                  <a:lnTo>
                    <a:pt x="2573218" y="1535783"/>
                  </a:lnTo>
                  <a:lnTo>
                    <a:pt x="2526552" y="1538983"/>
                  </a:lnTo>
                  <a:lnTo>
                    <a:pt x="2480403" y="1547780"/>
                  </a:lnTo>
                  <a:lnTo>
                    <a:pt x="2435305" y="1562189"/>
                  </a:lnTo>
                  <a:lnTo>
                    <a:pt x="2391791" y="1582226"/>
                  </a:lnTo>
                  <a:lnTo>
                    <a:pt x="2070735" y="1754565"/>
                  </a:lnTo>
                  <a:lnTo>
                    <a:pt x="2027063" y="1775992"/>
                  </a:lnTo>
                  <a:lnTo>
                    <a:pt x="1982630" y="1793857"/>
                  </a:lnTo>
                  <a:lnTo>
                    <a:pt x="1937605" y="1808220"/>
                  </a:lnTo>
                  <a:lnTo>
                    <a:pt x="1892155" y="1819136"/>
                  </a:lnTo>
                  <a:lnTo>
                    <a:pt x="1846448" y="1826663"/>
                  </a:lnTo>
                  <a:lnTo>
                    <a:pt x="1800654" y="1830858"/>
                  </a:lnTo>
                  <a:lnTo>
                    <a:pt x="1754939" y="1831779"/>
                  </a:lnTo>
                  <a:lnTo>
                    <a:pt x="1709472" y="1829483"/>
                  </a:lnTo>
                  <a:lnTo>
                    <a:pt x="1664421" y="1824028"/>
                  </a:lnTo>
                  <a:lnTo>
                    <a:pt x="1619954" y="1815470"/>
                  </a:lnTo>
                  <a:lnTo>
                    <a:pt x="1576240" y="1803867"/>
                  </a:lnTo>
                  <a:lnTo>
                    <a:pt x="1533447" y="1789276"/>
                  </a:lnTo>
                  <a:lnTo>
                    <a:pt x="1491742" y="1771755"/>
                  </a:lnTo>
                  <a:lnTo>
                    <a:pt x="1451295" y="1751361"/>
                  </a:lnTo>
                  <a:lnTo>
                    <a:pt x="1412272" y="1728151"/>
                  </a:lnTo>
                  <a:lnTo>
                    <a:pt x="1374843" y="1702182"/>
                  </a:lnTo>
                  <a:lnTo>
                    <a:pt x="1339175" y="1673512"/>
                  </a:lnTo>
                  <a:lnTo>
                    <a:pt x="1305437" y="1642198"/>
                  </a:lnTo>
                  <a:lnTo>
                    <a:pt x="1273796" y="1608297"/>
                  </a:lnTo>
                  <a:lnTo>
                    <a:pt x="1244422" y="1571867"/>
                  </a:lnTo>
                  <a:lnTo>
                    <a:pt x="1217481" y="1532965"/>
                  </a:lnTo>
                  <a:lnTo>
                    <a:pt x="1193143" y="1491648"/>
                  </a:lnTo>
                  <a:lnTo>
                    <a:pt x="1171575" y="1447974"/>
                  </a:lnTo>
                  <a:lnTo>
                    <a:pt x="927735" y="727122"/>
                  </a:lnTo>
                  <a:lnTo>
                    <a:pt x="913223" y="670932"/>
                  </a:lnTo>
                  <a:lnTo>
                    <a:pt x="895551" y="616642"/>
                  </a:lnTo>
                  <a:lnTo>
                    <a:pt x="874935" y="564300"/>
                  </a:lnTo>
                  <a:lnTo>
                    <a:pt x="851593" y="513955"/>
                  </a:lnTo>
                  <a:lnTo>
                    <a:pt x="825742" y="465653"/>
                  </a:lnTo>
                  <a:lnTo>
                    <a:pt x="797601" y="419444"/>
                  </a:lnTo>
                  <a:lnTo>
                    <a:pt x="767385" y="375374"/>
                  </a:lnTo>
                  <a:lnTo>
                    <a:pt x="735312" y="333493"/>
                  </a:lnTo>
                  <a:lnTo>
                    <a:pt x="701601" y="293846"/>
                  </a:lnTo>
                  <a:lnTo>
                    <a:pt x="666468" y="256484"/>
                  </a:lnTo>
                  <a:lnTo>
                    <a:pt x="630130" y="221453"/>
                  </a:lnTo>
                  <a:lnTo>
                    <a:pt x="592805" y="188801"/>
                  </a:lnTo>
                  <a:lnTo>
                    <a:pt x="554711" y="158576"/>
                  </a:lnTo>
                  <a:lnTo>
                    <a:pt x="516065" y="130827"/>
                  </a:lnTo>
                  <a:lnTo>
                    <a:pt x="477083" y="105600"/>
                  </a:lnTo>
                  <a:lnTo>
                    <a:pt x="437984" y="82945"/>
                  </a:lnTo>
                  <a:lnTo>
                    <a:pt x="398986" y="62908"/>
                  </a:lnTo>
                  <a:lnTo>
                    <a:pt x="360304" y="45538"/>
                  </a:lnTo>
                  <a:lnTo>
                    <a:pt x="322157" y="30882"/>
                  </a:lnTo>
                  <a:lnTo>
                    <a:pt x="284762" y="18989"/>
                  </a:lnTo>
                  <a:lnTo>
                    <a:pt x="213098" y="3682"/>
                  </a:lnTo>
                  <a:lnTo>
                    <a:pt x="147050" y="0"/>
                  </a:lnTo>
                  <a:lnTo>
                    <a:pt x="116677" y="2637"/>
                  </a:lnTo>
                  <a:lnTo>
                    <a:pt x="62315" y="17110"/>
                  </a:lnTo>
                  <a:lnTo>
                    <a:pt x="17918" y="44165"/>
                  </a:lnTo>
                  <a:lnTo>
                    <a:pt x="0" y="62531"/>
                  </a:lnTo>
                </a:path>
              </a:pathLst>
            </a:custGeom>
            <a:ln w="9144">
              <a:solidFill>
                <a:srgbClr val="FFFFFF"/>
              </a:solidFill>
              <a:prstDash val="sysDash"/>
            </a:ln>
          </p:spPr>
          <p:txBody>
            <a:bodyPr wrap="square" lIns="0" tIns="0" rIns="0" bIns="0" rtlCol="0"/>
            <a:lstStyle/>
            <a:p>
              <a:endParaRPr/>
            </a:p>
          </p:txBody>
        </p:sp>
      </p:grpSp>
      <p:sp>
        <p:nvSpPr>
          <p:cNvPr id="9" name="object 9"/>
          <p:cNvSpPr txBox="1">
            <a:spLocks noGrp="1"/>
          </p:cNvSpPr>
          <p:nvPr>
            <p:ph type="title"/>
          </p:nvPr>
        </p:nvSpPr>
        <p:spPr>
          <a:xfrm>
            <a:off x="553923" y="581659"/>
            <a:ext cx="1610995" cy="756920"/>
          </a:xfrm>
          <a:prstGeom prst="rect">
            <a:avLst/>
          </a:prstGeom>
        </p:spPr>
        <p:txBody>
          <a:bodyPr vert="horz" wrap="square" lIns="0" tIns="12700" rIns="0" bIns="0" rtlCol="0">
            <a:spAutoFit/>
          </a:bodyPr>
          <a:lstStyle/>
          <a:p>
            <a:pPr marL="12700">
              <a:lnSpc>
                <a:spcPct val="100000"/>
              </a:lnSpc>
              <a:spcBef>
                <a:spcPts val="100"/>
              </a:spcBef>
            </a:pPr>
            <a:r>
              <a:rPr sz="4800" spc="-720" dirty="0">
                <a:solidFill>
                  <a:srgbClr val="FFFFFF"/>
                </a:solidFill>
                <a:latin typeface="Microsoft Sans Serif"/>
                <a:cs typeface="Microsoft Sans Serif"/>
              </a:rPr>
              <a:t>U</a:t>
            </a:r>
            <a:r>
              <a:rPr sz="4800" spc="-420" dirty="0">
                <a:solidFill>
                  <a:srgbClr val="FFFFFF"/>
                </a:solidFill>
                <a:latin typeface="Microsoft Sans Serif"/>
                <a:cs typeface="Microsoft Sans Serif"/>
              </a:rPr>
              <a:t>N</a:t>
            </a:r>
            <a:r>
              <a:rPr sz="4800" spc="-434" dirty="0">
                <a:solidFill>
                  <a:srgbClr val="FFFFFF"/>
                </a:solidFill>
                <a:latin typeface="Microsoft Sans Serif"/>
                <a:cs typeface="Microsoft Sans Serif"/>
              </a:rPr>
              <a:t>I</a:t>
            </a:r>
            <a:r>
              <a:rPr sz="4800" spc="-830" dirty="0">
                <a:solidFill>
                  <a:srgbClr val="FFFFFF"/>
                </a:solidFill>
                <a:latin typeface="Microsoft Sans Serif"/>
                <a:cs typeface="Microsoft Sans Serif"/>
              </a:rPr>
              <a:t>T</a:t>
            </a:r>
            <a:r>
              <a:rPr sz="4800" spc="-245" dirty="0">
                <a:solidFill>
                  <a:srgbClr val="FFFFFF"/>
                </a:solidFill>
                <a:latin typeface="Microsoft Sans Serif"/>
                <a:cs typeface="Microsoft Sans Serif"/>
              </a:rPr>
              <a:t> </a:t>
            </a:r>
            <a:r>
              <a:rPr sz="4800" spc="-25" dirty="0">
                <a:solidFill>
                  <a:srgbClr val="FFFFFF"/>
                </a:solidFill>
                <a:latin typeface="Microsoft Sans Serif"/>
                <a:cs typeface="Microsoft Sans Serif"/>
              </a:rPr>
              <a:t>1</a:t>
            </a:r>
            <a:endParaRPr sz="4800">
              <a:latin typeface="Microsoft Sans Serif"/>
              <a:cs typeface="Microsoft Sans Serif"/>
            </a:endParaRPr>
          </a:p>
        </p:txBody>
      </p:sp>
      <p:sp>
        <p:nvSpPr>
          <p:cNvPr id="10" name="object 10"/>
          <p:cNvSpPr txBox="1"/>
          <p:nvPr/>
        </p:nvSpPr>
        <p:spPr>
          <a:xfrm>
            <a:off x="408838" y="1863979"/>
            <a:ext cx="6290310" cy="452120"/>
          </a:xfrm>
          <a:prstGeom prst="rect">
            <a:avLst/>
          </a:prstGeom>
        </p:spPr>
        <p:txBody>
          <a:bodyPr vert="horz" wrap="square" lIns="0" tIns="12065" rIns="0" bIns="0" rtlCol="0">
            <a:spAutoFit/>
          </a:bodyPr>
          <a:lstStyle/>
          <a:p>
            <a:pPr marL="12700">
              <a:lnSpc>
                <a:spcPct val="100000"/>
              </a:lnSpc>
              <a:spcBef>
                <a:spcPts val="95"/>
              </a:spcBef>
            </a:pPr>
            <a:r>
              <a:rPr sz="2800" spc="-155" dirty="0">
                <a:solidFill>
                  <a:srgbClr val="FFFFFF"/>
                </a:solidFill>
                <a:latin typeface="Lucida Console"/>
                <a:cs typeface="Lucida Console"/>
              </a:rPr>
              <a:t>Introd</a:t>
            </a:r>
            <a:r>
              <a:rPr sz="2800" spc="-145" dirty="0">
                <a:solidFill>
                  <a:srgbClr val="FFFFFF"/>
                </a:solidFill>
                <a:latin typeface="Lucida Console"/>
                <a:cs typeface="Lucida Console"/>
              </a:rPr>
              <a:t>u</a:t>
            </a:r>
            <a:r>
              <a:rPr sz="2800" spc="-155" dirty="0">
                <a:solidFill>
                  <a:srgbClr val="FFFFFF"/>
                </a:solidFill>
                <a:latin typeface="Lucida Console"/>
                <a:cs typeface="Lucida Console"/>
              </a:rPr>
              <a:t>ctio</a:t>
            </a:r>
            <a:r>
              <a:rPr sz="2800" spc="-5" dirty="0">
                <a:solidFill>
                  <a:srgbClr val="FFFFFF"/>
                </a:solidFill>
                <a:latin typeface="Lucida Console"/>
                <a:cs typeface="Lucida Console"/>
              </a:rPr>
              <a:t>n</a:t>
            </a:r>
            <a:r>
              <a:rPr sz="2800" spc="-305" dirty="0">
                <a:solidFill>
                  <a:srgbClr val="FFFFFF"/>
                </a:solidFill>
                <a:latin typeface="Lucida Console"/>
                <a:cs typeface="Lucida Console"/>
              </a:rPr>
              <a:t> </a:t>
            </a:r>
            <a:r>
              <a:rPr sz="2800" spc="-145" dirty="0">
                <a:solidFill>
                  <a:srgbClr val="FFFFFF"/>
                </a:solidFill>
                <a:latin typeface="Lucida Console"/>
                <a:cs typeface="Lucida Console"/>
              </a:rPr>
              <a:t>t</a:t>
            </a:r>
            <a:r>
              <a:rPr sz="2800" spc="-5" dirty="0">
                <a:solidFill>
                  <a:srgbClr val="FFFFFF"/>
                </a:solidFill>
                <a:latin typeface="Lucida Console"/>
                <a:cs typeface="Lucida Console"/>
              </a:rPr>
              <a:t>o</a:t>
            </a:r>
            <a:r>
              <a:rPr sz="2800" spc="-305" dirty="0">
                <a:solidFill>
                  <a:srgbClr val="FFFFFF"/>
                </a:solidFill>
                <a:latin typeface="Lucida Console"/>
                <a:cs typeface="Lucida Console"/>
              </a:rPr>
              <a:t> </a:t>
            </a:r>
            <a:r>
              <a:rPr sz="2800" spc="-155" dirty="0">
                <a:solidFill>
                  <a:srgbClr val="FFFFFF"/>
                </a:solidFill>
                <a:latin typeface="Lucida Console"/>
                <a:cs typeface="Lucida Console"/>
              </a:rPr>
              <a:t>mach</a:t>
            </a:r>
            <a:r>
              <a:rPr sz="2800" spc="-145" dirty="0">
                <a:solidFill>
                  <a:srgbClr val="FFFFFF"/>
                </a:solidFill>
                <a:latin typeface="Lucida Console"/>
                <a:cs typeface="Lucida Console"/>
              </a:rPr>
              <a:t>i</a:t>
            </a:r>
            <a:r>
              <a:rPr sz="2800" spc="-155" dirty="0">
                <a:solidFill>
                  <a:srgbClr val="FFFFFF"/>
                </a:solidFill>
                <a:latin typeface="Lucida Console"/>
                <a:cs typeface="Lucida Console"/>
              </a:rPr>
              <a:t>n</a:t>
            </a:r>
            <a:r>
              <a:rPr sz="2800" spc="-5" dirty="0">
                <a:solidFill>
                  <a:srgbClr val="FFFFFF"/>
                </a:solidFill>
                <a:latin typeface="Lucida Console"/>
                <a:cs typeface="Lucida Console"/>
              </a:rPr>
              <a:t>e</a:t>
            </a:r>
            <a:r>
              <a:rPr sz="2800" spc="-305" dirty="0">
                <a:solidFill>
                  <a:srgbClr val="FFFFFF"/>
                </a:solidFill>
                <a:latin typeface="Lucida Console"/>
                <a:cs typeface="Lucida Console"/>
              </a:rPr>
              <a:t> </a:t>
            </a:r>
            <a:r>
              <a:rPr sz="2800" spc="-155" dirty="0">
                <a:solidFill>
                  <a:srgbClr val="FFFFFF"/>
                </a:solidFill>
                <a:latin typeface="Lucida Console"/>
                <a:cs typeface="Lucida Console"/>
              </a:rPr>
              <a:t>lea</a:t>
            </a:r>
            <a:r>
              <a:rPr sz="2800" spc="-145" dirty="0">
                <a:solidFill>
                  <a:srgbClr val="FFFFFF"/>
                </a:solidFill>
                <a:latin typeface="Lucida Console"/>
                <a:cs typeface="Lucida Console"/>
              </a:rPr>
              <a:t>r</a:t>
            </a:r>
            <a:r>
              <a:rPr sz="2800" spc="-155" dirty="0">
                <a:solidFill>
                  <a:srgbClr val="FFFFFF"/>
                </a:solidFill>
                <a:latin typeface="Lucida Console"/>
                <a:cs typeface="Lucida Console"/>
              </a:rPr>
              <a:t>nin</a:t>
            </a:r>
            <a:r>
              <a:rPr sz="2800" spc="-5" dirty="0">
                <a:solidFill>
                  <a:srgbClr val="FFFFFF"/>
                </a:solidFill>
                <a:latin typeface="Lucida Console"/>
                <a:cs typeface="Lucida Console"/>
              </a:rPr>
              <a:t>g</a:t>
            </a:r>
            <a:endParaRPr sz="2800">
              <a:latin typeface="Lucida Console"/>
              <a:cs typeface="Lucida Console"/>
            </a:endParaRPr>
          </a:p>
        </p:txBody>
      </p:sp>
      <p:graphicFrame>
        <p:nvGraphicFramePr>
          <p:cNvPr id="11" name="object 11"/>
          <p:cNvGraphicFramePr>
            <a:graphicFrameLocks noGrp="1"/>
          </p:cNvGraphicFramePr>
          <p:nvPr/>
        </p:nvGraphicFramePr>
        <p:xfrm>
          <a:off x="481228" y="2762127"/>
          <a:ext cx="6234430" cy="483870"/>
        </p:xfrm>
        <a:graphic>
          <a:graphicData uri="http://schemas.openxmlformats.org/drawingml/2006/table">
            <a:tbl>
              <a:tblPr firstRow="1" bandRow="1">
                <a:tableStyleId>{2D5ABB26-0587-4C30-8999-92F81FD0307C}</a:tableStyleId>
              </a:tblPr>
              <a:tblGrid>
                <a:gridCol w="1360170">
                  <a:extLst>
                    <a:ext uri="{9D8B030D-6E8A-4147-A177-3AD203B41FA5}">
                      <a16:colId xmlns:a16="http://schemas.microsoft.com/office/drawing/2014/main" val="20000"/>
                    </a:ext>
                  </a:extLst>
                </a:gridCol>
                <a:gridCol w="3298825">
                  <a:extLst>
                    <a:ext uri="{9D8B030D-6E8A-4147-A177-3AD203B41FA5}">
                      <a16:colId xmlns:a16="http://schemas.microsoft.com/office/drawing/2014/main" val="20001"/>
                    </a:ext>
                  </a:extLst>
                </a:gridCol>
                <a:gridCol w="851535">
                  <a:extLst>
                    <a:ext uri="{9D8B030D-6E8A-4147-A177-3AD203B41FA5}">
                      <a16:colId xmlns:a16="http://schemas.microsoft.com/office/drawing/2014/main" val="20002"/>
                    </a:ext>
                  </a:extLst>
                </a:gridCol>
                <a:gridCol w="721995">
                  <a:extLst>
                    <a:ext uri="{9D8B030D-6E8A-4147-A177-3AD203B41FA5}">
                      <a16:colId xmlns:a16="http://schemas.microsoft.com/office/drawing/2014/main" val="20003"/>
                    </a:ext>
                  </a:extLst>
                </a:gridCol>
              </a:tblGrid>
              <a:tr h="271420">
                <a:tc>
                  <a:txBody>
                    <a:bodyPr/>
                    <a:lstStyle/>
                    <a:p>
                      <a:pPr marR="45720" algn="ctr">
                        <a:lnSpc>
                          <a:spcPts val="2035"/>
                        </a:lnSpc>
                      </a:pPr>
                      <a:r>
                        <a:rPr sz="1800" b="1" spc="5" dirty="0">
                          <a:solidFill>
                            <a:srgbClr val="5EA6F7"/>
                          </a:solidFill>
                          <a:latin typeface="Courier New"/>
                          <a:cs typeface="Courier New"/>
                        </a:rPr>
                        <a:t>Sources</a:t>
                      </a:r>
                      <a:r>
                        <a:rPr sz="1800" b="1" spc="-50" dirty="0">
                          <a:solidFill>
                            <a:srgbClr val="5EA6F7"/>
                          </a:solidFill>
                          <a:latin typeface="Courier New"/>
                          <a:cs typeface="Courier New"/>
                        </a:rPr>
                        <a:t> </a:t>
                      </a:r>
                      <a:r>
                        <a:rPr sz="1800" b="1" dirty="0">
                          <a:solidFill>
                            <a:srgbClr val="5EA6F7"/>
                          </a:solidFill>
                          <a:latin typeface="Courier New"/>
                          <a:cs typeface="Courier New"/>
                        </a:rPr>
                        <a:t>:</a:t>
                      </a:r>
                      <a:endParaRPr sz="1800">
                        <a:latin typeface="Courier New"/>
                        <a:cs typeface="Courier New"/>
                      </a:endParaRPr>
                    </a:p>
                  </a:txBody>
                  <a:tcPr marL="0" marR="0" marT="0" marB="0">
                    <a:solidFill>
                      <a:srgbClr val="7F7F7F"/>
                    </a:solidFill>
                  </a:tcPr>
                </a:tc>
                <a:tc>
                  <a:txBody>
                    <a:bodyPr/>
                    <a:lstStyle/>
                    <a:p>
                      <a:pPr marL="52069">
                        <a:lnSpc>
                          <a:spcPts val="2035"/>
                        </a:lnSpc>
                      </a:pPr>
                      <a:r>
                        <a:rPr sz="1800" b="1" spc="5" dirty="0">
                          <a:solidFill>
                            <a:srgbClr val="5EA6F7"/>
                          </a:solidFill>
                          <a:latin typeface="Courier New"/>
                          <a:cs typeface="Courier New"/>
                        </a:rPr>
                        <a:t>Books,</a:t>
                      </a:r>
                      <a:r>
                        <a:rPr sz="1800" b="1" spc="-25" dirty="0">
                          <a:solidFill>
                            <a:srgbClr val="5EA6F7"/>
                          </a:solidFill>
                          <a:latin typeface="Courier New"/>
                          <a:cs typeface="Courier New"/>
                        </a:rPr>
                        <a:t> </a:t>
                      </a:r>
                      <a:r>
                        <a:rPr sz="1800" b="1" spc="5" dirty="0">
                          <a:solidFill>
                            <a:srgbClr val="5EA6F7"/>
                          </a:solidFill>
                          <a:latin typeface="Courier New"/>
                          <a:cs typeface="Courier New"/>
                        </a:rPr>
                        <a:t>Internet,</a:t>
                      </a:r>
                      <a:r>
                        <a:rPr sz="1800" b="1" spc="-15" dirty="0">
                          <a:solidFill>
                            <a:srgbClr val="5EA6F7"/>
                          </a:solidFill>
                          <a:latin typeface="Courier New"/>
                          <a:cs typeface="Courier New"/>
                        </a:rPr>
                        <a:t> </a:t>
                      </a:r>
                      <a:r>
                        <a:rPr sz="1800" b="1" spc="5" dirty="0">
                          <a:solidFill>
                            <a:srgbClr val="5EA6F7"/>
                          </a:solidFill>
                          <a:latin typeface="Courier New"/>
                          <a:cs typeface="Courier New"/>
                        </a:rPr>
                        <a:t>Self</a:t>
                      </a:r>
                      <a:endParaRPr sz="1800">
                        <a:latin typeface="Courier New"/>
                        <a:cs typeface="Courier New"/>
                      </a:endParaRPr>
                    </a:p>
                  </a:txBody>
                  <a:tcPr marL="0" marR="0" marT="0" marB="0">
                    <a:solidFill>
                      <a:srgbClr val="7F7F7F"/>
                    </a:solidFill>
                  </a:tcPr>
                </a:tc>
                <a:tc gridSpan="2">
                  <a:txBody>
                    <a:bodyPr/>
                    <a:lstStyle/>
                    <a:p>
                      <a:pPr>
                        <a:lnSpc>
                          <a:spcPct val="100000"/>
                        </a:lnSpc>
                      </a:pPr>
                      <a:endParaRPr sz="1600">
                        <a:latin typeface="Times New Roman"/>
                        <a:cs typeface="Times New Roman"/>
                      </a:endParaRPr>
                    </a:p>
                  </a:txBody>
                  <a:tcPr marL="0" marR="0" marT="0" marB="0">
                    <a:solidFill>
                      <a:srgbClr val="7F7F7F"/>
                    </a:solidFill>
                  </a:tcPr>
                </a:tc>
                <a:tc hMerge="1">
                  <a:txBody>
                    <a:bodyPr/>
                    <a:lstStyle/>
                    <a:p>
                      <a:endParaRPr/>
                    </a:p>
                  </a:txBody>
                  <a:tcPr marL="0" marR="0" marT="0" marB="0"/>
                </a:tc>
                <a:extLst>
                  <a:ext uri="{0D108BD9-81ED-4DB2-BD59-A6C34878D82A}">
                    <a16:rowId xmlns:a16="http://schemas.microsoft.com/office/drawing/2014/main" val="10000"/>
                  </a:ext>
                </a:extLst>
              </a:tr>
              <a:tr h="212337">
                <a:tc>
                  <a:txBody>
                    <a:bodyPr/>
                    <a:lstStyle/>
                    <a:p>
                      <a:pPr marR="12700" algn="ctr">
                        <a:lnSpc>
                          <a:spcPts val="1570"/>
                        </a:lnSpc>
                      </a:pPr>
                      <a:r>
                        <a:rPr sz="1400" b="1" spc="-5" dirty="0">
                          <a:solidFill>
                            <a:srgbClr val="5EA6F7"/>
                          </a:solidFill>
                          <a:latin typeface="Courier New"/>
                          <a:cs typeface="Courier New"/>
                        </a:rPr>
                        <a:t>Referring</a:t>
                      </a:r>
                      <a:r>
                        <a:rPr sz="1400" b="1" spc="-65" dirty="0">
                          <a:solidFill>
                            <a:srgbClr val="5EA6F7"/>
                          </a:solidFill>
                          <a:latin typeface="Courier New"/>
                          <a:cs typeface="Courier New"/>
                        </a:rPr>
                        <a:t> </a:t>
                      </a:r>
                      <a:r>
                        <a:rPr sz="1400" b="1" spc="-15" dirty="0">
                          <a:solidFill>
                            <a:srgbClr val="5EA6F7"/>
                          </a:solidFill>
                          <a:latin typeface="Courier New"/>
                          <a:cs typeface="Courier New"/>
                        </a:rPr>
                        <a:t>to</a:t>
                      </a:r>
                      <a:endParaRPr sz="1400">
                        <a:latin typeface="Courier New"/>
                        <a:cs typeface="Courier New"/>
                      </a:endParaRPr>
                    </a:p>
                  </a:txBody>
                  <a:tcPr marL="0" marR="0" marT="0" marB="0">
                    <a:solidFill>
                      <a:srgbClr val="7F7F7F"/>
                    </a:solidFill>
                  </a:tcPr>
                </a:tc>
                <a:tc>
                  <a:txBody>
                    <a:bodyPr/>
                    <a:lstStyle/>
                    <a:p>
                      <a:pPr marL="55244">
                        <a:lnSpc>
                          <a:spcPts val="1570"/>
                        </a:lnSpc>
                      </a:pPr>
                      <a:r>
                        <a:rPr sz="1400" b="1" spc="-5" dirty="0">
                          <a:solidFill>
                            <a:srgbClr val="5EA6F7"/>
                          </a:solidFill>
                          <a:latin typeface="Courier New"/>
                          <a:cs typeface="Courier New"/>
                        </a:rPr>
                        <a:t>Prof.</a:t>
                      </a:r>
                      <a:r>
                        <a:rPr sz="1400" b="1" spc="-25" dirty="0">
                          <a:solidFill>
                            <a:srgbClr val="5EA6F7"/>
                          </a:solidFill>
                          <a:latin typeface="Courier New"/>
                          <a:cs typeface="Courier New"/>
                        </a:rPr>
                        <a:t> </a:t>
                      </a:r>
                      <a:r>
                        <a:rPr sz="1400" b="1" spc="-5" dirty="0">
                          <a:solidFill>
                            <a:srgbClr val="5EA6F7"/>
                          </a:solidFill>
                          <a:latin typeface="Courier New"/>
                          <a:cs typeface="Courier New"/>
                        </a:rPr>
                        <a:t>Dinesh</a:t>
                      </a:r>
                      <a:r>
                        <a:rPr sz="1400" b="1" spc="-30" dirty="0">
                          <a:solidFill>
                            <a:srgbClr val="5EA6F7"/>
                          </a:solidFill>
                          <a:latin typeface="Courier New"/>
                          <a:cs typeface="Courier New"/>
                        </a:rPr>
                        <a:t> </a:t>
                      </a:r>
                      <a:r>
                        <a:rPr sz="1400" b="1" spc="-5" dirty="0">
                          <a:solidFill>
                            <a:srgbClr val="5EA6F7"/>
                          </a:solidFill>
                          <a:latin typeface="Courier New"/>
                          <a:cs typeface="Courier New"/>
                        </a:rPr>
                        <a:t>Kumar</a:t>
                      </a:r>
                      <a:r>
                        <a:rPr sz="1400" b="1" spc="-20" dirty="0">
                          <a:solidFill>
                            <a:srgbClr val="5EA6F7"/>
                          </a:solidFill>
                          <a:latin typeface="Courier New"/>
                          <a:cs typeface="Courier New"/>
                        </a:rPr>
                        <a:t> </a:t>
                      </a:r>
                      <a:r>
                        <a:rPr sz="1400" b="1" spc="-10" dirty="0">
                          <a:solidFill>
                            <a:srgbClr val="5EA6F7"/>
                          </a:solidFill>
                          <a:latin typeface="Courier New"/>
                          <a:cs typeface="Courier New"/>
                        </a:rPr>
                        <a:t>Vishwakarma</a:t>
                      </a:r>
                      <a:endParaRPr sz="1400">
                        <a:latin typeface="Courier New"/>
                        <a:cs typeface="Courier New"/>
                      </a:endParaRPr>
                    </a:p>
                  </a:txBody>
                  <a:tcPr marL="0" marR="0" marT="0" marB="0">
                    <a:solidFill>
                      <a:srgbClr val="7F7F7F"/>
                    </a:solidFill>
                  </a:tcPr>
                </a:tc>
                <a:tc>
                  <a:txBody>
                    <a:bodyPr/>
                    <a:lstStyle/>
                    <a:p>
                      <a:pPr marL="52705">
                        <a:lnSpc>
                          <a:spcPts val="1570"/>
                        </a:lnSpc>
                      </a:pPr>
                      <a:r>
                        <a:rPr sz="1400" b="1" spc="-5" dirty="0">
                          <a:solidFill>
                            <a:srgbClr val="5EA6F7"/>
                          </a:solidFill>
                          <a:latin typeface="Courier New"/>
                          <a:cs typeface="Courier New"/>
                        </a:rPr>
                        <a:t>Lecture</a:t>
                      </a:r>
                      <a:endParaRPr sz="1400">
                        <a:latin typeface="Courier New"/>
                        <a:cs typeface="Courier New"/>
                      </a:endParaRPr>
                    </a:p>
                  </a:txBody>
                  <a:tcPr marL="0" marR="0" marT="0" marB="0">
                    <a:solidFill>
                      <a:srgbClr val="7F7F7F"/>
                    </a:solidFill>
                  </a:tcPr>
                </a:tc>
                <a:tc>
                  <a:txBody>
                    <a:bodyPr/>
                    <a:lstStyle/>
                    <a:p>
                      <a:pPr marL="52705">
                        <a:lnSpc>
                          <a:spcPts val="1570"/>
                        </a:lnSpc>
                      </a:pPr>
                      <a:r>
                        <a:rPr sz="1400" b="1" spc="-10" dirty="0">
                          <a:solidFill>
                            <a:srgbClr val="5EA6F7"/>
                          </a:solidFill>
                          <a:latin typeface="Courier New"/>
                          <a:cs typeface="Courier New"/>
                        </a:rPr>
                        <a:t>Notes.</a:t>
                      </a:r>
                      <a:endParaRPr sz="1400">
                        <a:latin typeface="Courier New"/>
                        <a:cs typeface="Courier New"/>
                      </a:endParaRPr>
                    </a:p>
                  </a:txBody>
                  <a:tcPr marL="0" marR="0" marT="0" marB="0">
                    <a:solidFill>
                      <a:srgbClr val="7F7F7F"/>
                    </a:solidFill>
                  </a:tcPr>
                </a:tc>
                <a:extLst>
                  <a:ext uri="{0D108BD9-81ED-4DB2-BD59-A6C34878D82A}">
                    <a16:rowId xmlns:a16="http://schemas.microsoft.com/office/drawing/2014/main" val="10001"/>
                  </a:ext>
                </a:extLst>
              </a:tr>
            </a:tbl>
          </a:graphicData>
        </a:graphic>
      </p:graphicFrame>
      <p:grpSp>
        <p:nvGrpSpPr>
          <p:cNvPr id="12" name="object 12"/>
          <p:cNvGrpSpPr/>
          <p:nvPr/>
        </p:nvGrpSpPr>
        <p:grpSpPr>
          <a:xfrm>
            <a:off x="2448432" y="15240"/>
            <a:ext cx="9745345" cy="6663055"/>
            <a:chOff x="2448432" y="15240"/>
            <a:chExt cx="9745345" cy="6663055"/>
          </a:xfrm>
        </p:grpSpPr>
        <p:pic>
          <p:nvPicPr>
            <p:cNvPr id="13" name="object 13"/>
            <p:cNvPicPr/>
            <p:nvPr/>
          </p:nvPicPr>
          <p:blipFill>
            <a:blip r:embed="rId4" cstate="print"/>
            <a:stretch>
              <a:fillRect/>
            </a:stretch>
          </p:blipFill>
          <p:spPr>
            <a:xfrm>
              <a:off x="2448432" y="5400293"/>
              <a:ext cx="251333" cy="275412"/>
            </a:xfrm>
            <a:prstGeom prst="rect">
              <a:avLst/>
            </a:prstGeom>
          </p:spPr>
        </p:pic>
        <p:sp>
          <p:nvSpPr>
            <p:cNvPr id="14" name="object 14"/>
            <p:cNvSpPr/>
            <p:nvPr/>
          </p:nvSpPr>
          <p:spPr>
            <a:xfrm>
              <a:off x="4422901" y="5754459"/>
              <a:ext cx="427355" cy="402590"/>
            </a:xfrm>
            <a:custGeom>
              <a:avLst/>
              <a:gdLst/>
              <a:ahLst/>
              <a:cxnLst/>
              <a:rect l="l" t="t" r="r" b="b"/>
              <a:pathLst>
                <a:path w="427354" h="402589">
                  <a:moveTo>
                    <a:pt x="225509" y="393700"/>
                  </a:moveTo>
                  <a:lnTo>
                    <a:pt x="169925" y="393700"/>
                  </a:lnTo>
                  <a:lnTo>
                    <a:pt x="168783" y="398780"/>
                  </a:lnTo>
                  <a:lnTo>
                    <a:pt x="172338" y="401320"/>
                  </a:lnTo>
                  <a:lnTo>
                    <a:pt x="176022" y="402590"/>
                  </a:lnTo>
                  <a:lnTo>
                    <a:pt x="225509" y="393700"/>
                  </a:lnTo>
                  <a:close/>
                </a:path>
                <a:path w="427354" h="402589">
                  <a:moveTo>
                    <a:pt x="6603" y="196850"/>
                  </a:moveTo>
                  <a:lnTo>
                    <a:pt x="1777" y="198120"/>
                  </a:lnTo>
                  <a:lnTo>
                    <a:pt x="0" y="200660"/>
                  </a:lnTo>
                  <a:lnTo>
                    <a:pt x="253" y="203200"/>
                  </a:lnTo>
                  <a:lnTo>
                    <a:pt x="12366" y="266700"/>
                  </a:lnTo>
                  <a:lnTo>
                    <a:pt x="40767" y="312420"/>
                  </a:lnTo>
                  <a:lnTo>
                    <a:pt x="79883" y="335280"/>
                  </a:lnTo>
                  <a:lnTo>
                    <a:pt x="135382" y="346710"/>
                  </a:lnTo>
                  <a:lnTo>
                    <a:pt x="139148" y="356870"/>
                  </a:lnTo>
                  <a:lnTo>
                    <a:pt x="140271" y="367030"/>
                  </a:lnTo>
                  <a:lnTo>
                    <a:pt x="139489" y="377190"/>
                  </a:lnTo>
                  <a:lnTo>
                    <a:pt x="137540" y="386080"/>
                  </a:lnTo>
                  <a:lnTo>
                    <a:pt x="136906" y="388620"/>
                  </a:lnTo>
                  <a:lnTo>
                    <a:pt x="137795" y="391160"/>
                  </a:lnTo>
                  <a:lnTo>
                    <a:pt x="144780" y="394970"/>
                  </a:lnTo>
                  <a:lnTo>
                    <a:pt x="161289" y="394970"/>
                  </a:lnTo>
                  <a:lnTo>
                    <a:pt x="169925" y="393700"/>
                  </a:lnTo>
                  <a:lnTo>
                    <a:pt x="225509" y="393700"/>
                  </a:lnTo>
                  <a:lnTo>
                    <a:pt x="239649" y="391160"/>
                  </a:lnTo>
                  <a:lnTo>
                    <a:pt x="180212" y="391160"/>
                  </a:lnTo>
                  <a:lnTo>
                    <a:pt x="180131" y="384810"/>
                  </a:lnTo>
                  <a:lnTo>
                    <a:pt x="152526" y="384810"/>
                  </a:lnTo>
                  <a:lnTo>
                    <a:pt x="150749" y="383540"/>
                  </a:lnTo>
                  <a:lnTo>
                    <a:pt x="148717" y="383540"/>
                  </a:lnTo>
                  <a:lnTo>
                    <a:pt x="150163" y="375920"/>
                  </a:lnTo>
                  <a:lnTo>
                    <a:pt x="150764" y="367030"/>
                  </a:lnTo>
                  <a:lnTo>
                    <a:pt x="150056" y="358140"/>
                  </a:lnTo>
                  <a:lnTo>
                    <a:pt x="147574" y="347980"/>
                  </a:lnTo>
                  <a:lnTo>
                    <a:pt x="172076" y="347980"/>
                  </a:lnTo>
                  <a:lnTo>
                    <a:pt x="169672" y="341630"/>
                  </a:lnTo>
                  <a:lnTo>
                    <a:pt x="168783" y="340360"/>
                  </a:lnTo>
                  <a:lnTo>
                    <a:pt x="167005" y="339090"/>
                  </a:lnTo>
                  <a:lnTo>
                    <a:pt x="165100" y="339090"/>
                  </a:lnTo>
                  <a:lnTo>
                    <a:pt x="125622" y="335280"/>
                  </a:lnTo>
                  <a:lnTo>
                    <a:pt x="67766" y="317500"/>
                  </a:lnTo>
                  <a:lnTo>
                    <a:pt x="35510" y="289560"/>
                  </a:lnTo>
                  <a:lnTo>
                    <a:pt x="18948" y="250190"/>
                  </a:lnTo>
                  <a:lnTo>
                    <a:pt x="14097" y="226060"/>
                  </a:lnTo>
                  <a:lnTo>
                    <a:pt x="26213" y="226060"/>
                  </a:lnTo>
                  <a:lnTo>
                    <a:pt x="20978" y="218440"/>
                  </a:lnTo>
                  <a:lnTo>
                    <a:pt x="10540" y="199390"/>
                  </a:lnTo>
                  <a:lnTo>
                    <a:pt x="9525" y="198120"/>
                  </a:lnTo>
                  <a:lnTo>
                    <a:pt x="6603" y="196850"/>
                  </a:lnTo>
                  <a:close/>
                </a:path>
                <a:path w="427354" h="402589">
                  <a:moveTo>
                    <a:pt x="331215" y="289560"/>
                  </a:moveTo>
                  <a:lnTo>
                    <a:pt x="283638" y="317500"/>
                  </a:lnTo>
                  <a:lnTo>
                    <a:pt x="233934" y="331470"/>
                  </a:lnTo>
                  <a:lnTo>
                    <a:pt x="231901" y="331470"/>
                  </a:lnTo>
                  <a:lnTo>
                    <a:pt x="230250" y="332740"/>
                  </a:lnTo>
                  <a:lnTo>
                    <a:pt x="229743" y="335280"/>
                  </a:lnTo>
                  <a:lnTo>
                    <a:pt x="226657" y="349250"/>
                  </a:lnTo>
                  <a:lnTo>
                    <a:pt x="226012" y="360680"/>
                  </a:lnTo>
                  <a:lnTo>
                    <a:pt x="227582" y="372110"/>
                  </a:lnTo>
                  <a:lnTo>
                    <a:pt x="231139" y="382270"/>
                  </a:lnTo>
                  <a:lnTo>
                    <a:pt x="180212" y="391160"/>
                  </a:lnTo>
                  <a:lnTo>
                    <a:pt x="239649" y="391160"/>
                  </a:lnTo>
                  <a:lnTo>
                    <a:pt x="243077" y="389890"/>
                  </a:lnTo>
                  <a:lnTo>
                    <a:pt x="245110" y="386080"/>
                  </a:lnTo>
                  <a:lnTo>
                    <a:pt x="243459" y="383540"/>
                  </a:lnTo>
                  <a:lnTo>
                    <a:pt x="238968" y="373380"/>
                  </a:lnTo>
                  <a:lnTo>
                    <a:pt x="236775" y="364490"/>
                  </a:lnTo>
                  <a:lnTo>
                    <a:pt x="236940" y="354330"/>
                  </a:lnTo>
                  <a:lnTo>
                    <a:pt x="239522" y="340360"/>
                  </a:lnTo>
                  <a:lnTo>
                    <a:pt x="261240" y="335280"/>
                  </a:lnTo>
                  <a:lnTo>
                    <a:pt x="281828" y="328930"/>
                  </a:lnTo>
                  <a:lnTo>
                    <a:pt x="301583" y="321310"/>
                  </a:lnTo>
                  <a:lnTo>
                    <a:pt x="320801" y="309880"/>
                  </a:lnTo>
                  <a:lnTo>
                    <a:pt x="339264" y="309880"/>
                  </a:lnTo>
                  <a:lnTo>
                    <a:pt x="338859" y="306070"/>
                  </a:lnTo>
                  <a:lnTo>
                    <a:pt x="336296" y="290830"/>
                  </a:lnTo>
                  <a:lnTo>
                    <a:pt x="331215" y="289560"/>
                  </a:lnTo>
                  <a:close/>
                </a:path>
                <a:path w="427354" h="402589">
                  <a:moveTo>
                    <a:pt x="172076" y="347980"/>
                  </a:moveTo>
                  <a:lnTo>
                    <a:pt x="147574" y="347980"/>
                  </a:lnTo>
                  <a:lnTo>
                    <a:pt x="151892" y="349250"/>
                  </a:lnTo>
                  <a:lnTo>
                    <a:pt x="160909" y="349250"/>
                  </a:lnTo>
                  <a:lnTo>
                    <a:pt x="164514" y="358140"/>
                  </a:lnTo>
                  <a:lnTo>
                    <a:pt x="167179" y="367030"/>
                  </a:lnTo>
                  <a:lnTo>
                    <a:pt x="168963" y="374650"/>
                  </a:lnTo>
                  <a:lnTo>
                    <a:pt x="169925" y="382270"/>
                  </a:lnTo>
                  <a:lnTo>
                    <a:pt x="165353" y="383540"/>
                  </a:lnTo>
                  <a:lnTo>
                    <a:pt x="160527" y="383540"/>
                  </a:lnTo>
                  <a:lnTo>
                    <a:pt x="156210" y="384810"/>
                  </a:lnTo>
                  <a:lnTo>
                    <a:pt x="180131" y="384810"/>
                  </a:lnTo>
                  <a:lnTo>
                    <a:pt x="180066" y="379730"/>
                  </a:lnTo>
                  <a:lnTo>
                    <a:pt x="178371" y="368300"/>
                  </a:lnTo>
                  <a:lnTo>
                    <a:pt x="174962" y="355600"/>
                  </a:lnTo>
                  <a:lnTo>
                    <a:pt x="172076" y="347980"/>
                  </a:lnTo>
                  <a:close/>
                </a:path>
                <a:path w="427354" h="402589">
                  <a:moveTo>
                    <a:pt x="339264" y="309880"/>
                  </a:moveTo>
                  <a:lnTo>
                    <a:pt x="320801" y="309880"/>
                  </a:lnTo>
                  <a:lnTo>
                    <a:pt x="320294" y="317500"/>
                  </a:lnTo>
                  <a:lnTo>
                    <a:pt x="314833" y="325120"/>
                  </a:lnTo>
                  <a:lnTo>
                    <a:pt x="313055" y="330200"/>
                  </a:lnTo>
                  <a:lnTo>
                    <a:pt x="313436" y="339090"/>
                  </a:lnTo>
                  <a:lnTo>
                    <a:pt x="321818" y="340360"/>
                  </a:lnTo>
                  <a:lnTo>
                    <a:pt x="328040" y="341630"/>
                  </a:lnTo>
                  <a:lnTo>
                    <a:pt x="327025" y="346710"/>
                  </a:lnTo>
                  <a:lnTo>
                    <a:pt x="325120" y="353060"/>
                  </a:lnTo>
                  <a:lnTo>
                    <a:pt x="328802" y="356870"/>
                  </a:lnTo>
                  <a:lnTo>
                    <a:pt x="396113" y="344170"/>
                  </a:lnTo>
                  <a:lnTo>
                    <a:pt x="338074" y="344170"/>
                  </a:lnTo>
                  <a:lnTo>
                    <a:pt x="340002" y="330200"/>
                  </a:lnTo>
                  <a:lnTo>
                    <a:pt x="324993" y="330200"/>
                  </a:lnTo>
                  <a:lnTo>
                    <a:pt x="326644" y="326390"/>
                  </a:lnTo>
                  <a:lnTo>
                    <a:pt x="329438" y="320040"/>
                  </a:lnTo>
                  <a:lnTo>
                    <a:pt x="340059" y="320040"/>
                  </a:lnTo>
                  <a:lnTo>
                    <a:pt x="340074" y="317500"/>
                  </a:lnTo>
                  <a:lnTo>
                    <a:pt x="339264" y="309880"/>
                  </a:lnTo>
                  <a:close/>
                </a:path>
                <a:path w="427354" h="402589">
                  <a:moveTo>
                    <a:pt x="383640" y="11430"/>
                  </a:moveTo>
                  <a:lnTo>
                    <a:pt x="353794" y="11430"/>
                  </a:lnTo>
                  <a:lnTo>
                    <a:pt x="367538" y="13970"/>
                  </a:lnTo>
                  <a:lnTo>
                    <a:pt x="379472" y="20320"/>
                  </a:lnTo>
                  <a:lnTo>
                    <a:pt x="405574" y="57150"/>
                  </a:lnTo>
                  <a:lnTo>
                    <a:pt x="416349" y="128270"/>
                  </a:lnTo>
                  <a:lnTo>
                    <a:pt x="411194" y="166370"/>
                  </a:lnTo>
                  <a:lnTo>
                    <a:pt x="399418" y="199390"/>
                  </a:lnTo>
                  <a:lnTo>
                    <a:pt x="381381" y="226060"/>
                  </a:lnTo>
                  <a:lnTo>
                    <a:pt x="380238" y="227330"/>
                  </a:lnTo>
                  <a:lnTo>
                    <a:pt x="379602" y="229870"/>
                  </a:lnTo>
                  <a:lnTo>
                    <a:pt x="379984" y="231140"/>
                  </a:lnTo>
                  <a:lnTo>
                    <a:pt x="382857" y="251460"/>
                  </a:lnTo>
                  <a:lnTo>
                    <a:pt x="382873" y="266700"/>
                  </a:lnTo>
                  <a:lnTo>
                    <a:pt x="380555" y="280670"/>
                  </a:lnTo>
                  <a:lnTo>
                    <a:pt x="376174" y="297180"/>
                  </a:lnTo>
                  <a:lnTo>
                    <a:pt x="376174" y="298450"/>
                  </a:lnTo>
                  <a:lnTo>
                    <a:pt x="376427" y="298450"/>
                  </a:lnTo>
                  <a:lnTo>
                    <a:pt x="379610" y="308610"/>
                  </a:lnTo>
                  <a:lnTo>
                    <a:pt x="382841" y="317500"/>
                  </a:lnTo>
                  <a:lnTo>
                    <a:pt x="385786" y="327660"/>
                  </a:lnTo>
                  <a:lnTo>
                    <a:pt x="388112" y="335280"/>
                  </a:lnTo>
                  <a:lnTo>
                    <a:pt x="338074" y="344170"/>
                  </a:lnTo>
                  <a:lnTo>
                    <a:pt x="398780" y="344170"/>
                  </a:lnTo>
                  <a:lnTo>
                    <a:pt x="400812" y="341630"/>
                  </a:lnTo>
                  <a:lnTo>
                    <a:pt x="400303" y="337820"/>
                  </a:lnTo>
                  <a:lnTo>
                    <a:pt x="397934" y="328930"/>
                  </a:lnTo>
                  <a:lnTo>
                    <a:pt x="390624" y="307340"/>
                  </a:lnTo>
                  <a:lnTo>
                    <a:pt x="386969" y="297180"/>
                  </a:lnTo>
                  <a:lnTo>
                    <a:pt x="390886" y="281940"/>
                  </a:lnTo>
                  <a:lnTo>
                    <a:pt x="393160" y="267970"/>
                  </a:lnTo>
                  <a:lnTo>
                    <a:pt x="393291" y="251460"/>
                  </a:lnTo>
                  <a:lnTo>
                    <a:pt x="390778" y="231140"/>
                  </a:lnTo>
                  <a:lnTo>
                    <a:pt x="410015" y="201930"/>
                  </a:lnTo>
                  <a:lnTo>
                    <a:pt x="422179" y="166370"/>
                  </a:lnTo>
                  <a:lnTo>
                    <a:pt x="427247" y="128270"/>
                  </a:lnTo>
                  <a:lnTo>
                    <a:pt x="425196" y="88900"/>
                  </a:lnTo>
                  <a:lnTo>
                    <a:pt x="407765" y="36830"/>
                  </a:lnTo>
                  <a:lnTo>
                    <a:pt x="385697" y="12700"/>
                  </a:lnTo>
                  <a:lnTo>
                    <a:pt x="383640" y="11430"/>
                  </a:lnTo>
                  <a:close/>
                </a:path>
                <a:path w="427354" h="402589">
                  <a:moveTo>
                    <a:pt x="340059" y="320040"/>
                  </a:moveTo>
                  <a:lnTo>
                    <a:pt x="329438" y="320040"/>
                  </a:lnTo>
                  <a:lnTo>
                    <a:pt x="329641" y="325120"/>
                  </a:lnTo>
                  <a:lnTo>
                    <a:pt x="329649" y="327660"/>
                  </a:lnTo>
                  <a:lnTo>
                    <a:pt x="329564" y="330200"/>
                  </a:lnTo>
                  <a:lnTo>
                    <a:pt x="340002" y="330200"/>
                  </a:lnTo>
                  <a:lnTo>
                    <a:pt x="340059" y="320040"/>
                  </a:lnTo>
                  <a:close/>
                </a:path>
                <a:path w="427354" h="402589">
                  <a:moveTo>
                    <a:pt x="26213" y="226060"/>
                  </a:moveTo>
                  <a:lnTo>
                    <a:pt x="14097" y="226060"/>
                  </a:lnTo>
                  <a:lnTo>
                    <a:pt x="22675" y="238760"/>
                  </a:lnTo>
                  <a:lnTo>
                    <a:pt x="52197" y="267970"/>
                  </a:lnTo>
                  <a:lnTo>
                    <a:pt x="104757" y="281940"/>
                  </a:lnTo>
                  <a:lnTo>
                    <a:pt x="124840" y="279400"/>
                  </a:lnTo>
                  <a:lnTo>
                    <a:pt x="138600" y="274320"/>
                  </a:lnTo>
                  <a:lnTo>
                    <a:pt x="145516" y="270510"/>
                  </a:lnTo>
                  <a:lnTo>
                    <a:pt x="104596" y="270510"/>
                  </a:lnTo>
                  <a:lnTo>
                    <a:pt x="87757" y="269240"/>
                  </a:lnTo>
                  <a:lnTo>
                    <a:pt x="72251" y="265430"/>
                  </a:lnTo>
                  <a:lnTo>
                    <a:pt x="57912" y="257810"/>
                  </a:lnTo>
                  <a:lnTo>
                    <a:pt x="44616" y="247650"/>
                  </a:lnTo>
                  <a:lnTo>
                    <a:pt x="32321" y="234950"/>
                  </a:lnTo>
                  <a:lnTo>
                    <a:pt x="26213" y="226060"/>
                  </a:lnTo>
                  <a:close/>
                </a:path>
                <a:path w="427354" h="402589">
                  <a:moveTo>
                    <a:pt x="369131" y="68580"/>
                  </a:moveTo>
                  <a:lnTo>
                    <a:pt x="356870" y="68580"/>
                  </a:lnTo>
                  <a:lnTo>
                    <a:pt x="362487" y="81280"/>
                  </a:lnTo>
                  <a:lnTo>
                    <a:pt x="366379" y="91440"/>
                  </a:lnTo>
                  <a:lnTo>
                    <a:pt x="368532" y="100330"/>
                  </a:lnTo>
                  <a:lnTo>
                    <a:pt x="368935" y="109220"/>
                  </a:lnTo>
                  <a:lnTo>
                    <a:pt x="367639" y="115570"/>
                  </a:lnTo>
                  <a:lnTo>
                    <a:pt x="335020" y="144780"/>
                  </a:lnTo>
                  <a:lnTo>
                    <a:pt x="279128" y="168910"/>
                  </a:lnTo>
                  <a:lnTo>
                    <a:pt x="243205" y="185420"/>
                  </a:lnTo>
                  <a:lnTo>
                    <a:pt x="206708" y="209550"/>
                  </a:lnTo>
                  <a:lnTo>
                    <a:pt x="174498" y="234950"/>
                  </a:lnTo>
                  <a:lnTo>
                    <a:pt x="159869" y="247650"/>
                  </a:lnTo>
                  <a:lnTo>
                    <a:pt x="146240" y="257810"/>
                  </a:lnTo>
                  <a:lnTo>
                    <a:pt x="133850" y="265430"/>
                  </a:lnTo>
                  <a:lnTo>
                    <a:pt x="122936" y="269240"/>
                  </a:lnTo>
                  <a:lnTo>
                    <a:pt x="104596" y="270510"/>
                  </a:lnTo>
                  <a:lnTo>
                    <a:pt x="145516" y="270510"/>
                  </a:lnTo>
                  <a:lnTo>
                    <a:pt x="152431" y="266700"/>
                  </a:lnTo>
                  <a:lnTo>
                    <a:pt x="166596" y="256540"/>
                  </a:lnTo>
                  <a:lnTo>
                    <a:pt x="181356" y="243840"/>
                  </a:lnTo>
                  <a:lnTo>
                    <a:pt x="196859" y="231140"/>
                  </a:lnTo>
                  <a:lnTo>
                    <a:pt x="230058" y="205740"/>
                  </a:lnTo>
                  <a:lnTo>
                    <a:pt x="276407" y="181610"/>
                  </a:lnTo>
                  <a:lnTo>
                    <a:pt x="305943" y="170180"/>
                  </a:lnTo>
                  <a:lnTo>
                    <a:pt x="334430" y="157480"/>
                  </a:lnTo>
                  <a:lnTo>
                    <a:pt x="367710" y="135890"/>
                  </a:lnTo>
                  <a:lnTo>
                    <a:pt x="379730" y="109220"/>
                  </a:lnTo>
                  <a:lnTo>
                    <a:pt x="379279" y="99060"/>
                  </a:lnTo>
                  <a:lnTo>
                    <a:pt x="376602" y="86360"/>
                  </a:lnTo>
                  <a:lnTo>
                    <a:pt x="371711" y="73660"/>
                  </a:lnTo>
                  <a:lnTo>
                    <a:pt x="369131" y="68580"/>
                  </a:lnTo>
                  <a:close/>
                </a:path>
                <a:path w="427354" h="402589">
                  <a:moveTo>
                    <a:pt x="354832" y="0"/>
                  </a:moveTo>
                  <a:lnTo>
                    <a:pt x="336423" y="0"/>
                  </a:lnTo>
                  <a:lnTo>
                    <a:pt x="322689" y="3810"/>
                  </a:lnTo>
                  <a:lnTo>
                    <a:pt x="285303" y="27940"/>
                  </a:lnTo>
                  <a:lnTo>
                    <a:pt x="276504" y="45720"/>
                  </a:lnTo>
                  <a:lnTo>
                    <a:pt x="276606" y="55880"/>
                  </a:lnTo>
                  <a:lnTo>
                    <a:pt x="280943" y="66040"/>
                  </a:lnTo>
                  <a:lnTo>
                    <a:pt x="287972" y="73660"/>
                  </a:lnTo>
                  <a:lnTo>
                    <a:pt x="297001" y="78740"/>
                  </a:lnTo>
                  <a:lnTo>
                    <a:pt x="307339" y="80010"/>
                  </a:lnTo>
                  <a:lnTo>
                    <a:pt x="318383" y="80010"/>
                  </a:lnTo>
                  <a:lnTo>
                    <a:pt x="330438" y="77470"/>
                  </a:lnTo>
                  <a:lnTo>
                    <a:pt x="343326" y="73660"/>
                  </a:lnTo>
                  <a:lnTo>
                    <a:pt x="353484" y="69850"/>
                  </a:lnTo>
                  <a:lnTo>
                    <a:pt x="307975" y="69850"/>
                  </a:lnTo>
                  <a:lnTo>
                    <a:pt x="300434" y="68580"/>
                  </a:lnTo>
                  <a:lnTo>
                    <a:pt x="294227" y="64770"/>
                  </a:lnTo>
                  <a:lnTo>
                    <a:pt x="289687" y="59690"/>
                  </a:lnTo>
                  <a:lnTo>
                    <a:pt x="287147" y="53340"/>
                  </a:lnTo>
                  <a:lnTo>
                    <a:pt x="287150" y="46990"/>
                  </a:lnTo>
                  <a:lnTo>
                    <a:pt x="317023" y="17780"/>
                  </a:lnTo>
                  <a:lnTo>
                    <a:pt x="338074" y="11430"/>
                  </a:lnTo>
                  <a:lnTo>
                    <a:pt x="383640" y="11430"/>
                  </a:lnTo>
                  <a:lnTo>
                    <a:pt x="371300" y="3810"/>
                  </a:lnTo>
                  <a:lnTo>
                    <a:pt x="354832" y="0"/>
                  </a:lnTo>
                  <a:close/>
                </a:path>
                <a:path w="427354" h="402589">
                  <a:moveTo>
                    <a:pt x="360045" y="55880"/>
                  </a:moveTo>
                  <a:lnTo>
                    <a:pt x="357505" y="57150"/>
                  </a:lnTo>
                  <a:lnTo>
                    <a:pt x="343247" y="62230"/>
                  </a:lnTo>
                  <a:lnTo>
                    <a:pt x="330025" y="67310"/>
                  </a:lnTo>
                  <a:lnTo>
                    <a:pt x="318160" y="69850"/>
                  </a:lnTo>
                  <a:lnTo>
                    <a:pt x="353484" y="69850"/>
                  </a:lnTo>
                  <a:lnTo>
                    <a:pt x="356870" y="68580"/>
                  </a:lnTo>
                  <a:lnTo>
                    <a:pt x="369131" y="68580"/>
                  </a:lnTo>
                  <a:lnTo>
                    <a:pt x="364617" y="59690"/>
                  </a:lnTo>
                  <a:lnTo>
                    <a:pt x="363347" y="57150"/>
                  </a:lnTo>
                  <a:lnTo>
                    <a:pt x="360045" y="55880"/>
                  </a:lnTo>
                  <a:close/>
                </a:path>
                <a:path w="427354" h="402589">
                  <a:moveTo>
                    <a:pt x="339851" y="26670"/>
                  </a:moveTo>
                  <a:lnTo>
                    <a:pt x="336931" y="27940"/>
                  </a:lnTo>
                  <a:lnTo>
                    <a:pt x="334010" y="27940"/>
                  </a:lnTo>
                  <a:lnTo>
                    <a:pt x="332105" y="30480"/>
                  </a:lnTo>
                  <a:lnTo>
                    <a:pt x="332739" y="34290"/>
                  </a:lnTo>
                  <a:lnTo>
                    <a:pt x="333248" y="36830"/>
                  </a:lnTo>
                  <a:lnTo>
                    <a:pt x="336042" y="39370"/>
                  </a:lnTo>
                  <a:lnTo>
                    <a:pt x="341884" y="38100"/>
                  </a:lnTo>
                  <a:lnTo>
                    <a:pt x="343788" y="35560"/>
                  </a:lnTo>
                  <a:lnTo>
                    <a:pt x="343281" y="31750"/>
                  </a:lnTo>
                  <a:lnTo>
                    <a:pt x="342646" y="29210"/>
                  </a:lnTo>
                  <a:lnTo>
                    <a:pt x="339851" y="26670"/>
                  </a:lnTo>
                  <a:close/>
                </a:path>
              </a:pathLst>
            </a:custGeom>
            <a:solidFill>
              <a:srgbClr val="FFFFFF"/>
            </a:solidFill>
          </p:spPr>
          <p:txBody>
            <a:bodyPr wrap="square" lIns="0" tIns="0" rIns="0" bIns="0" rtlCol="0"/>
            <a:lstStyle/>
            <a:p>
              <a:endParaRPr/>
            </a:p>
          </p:txBody>
        </p:sp>
        <p:sp>
          <p:nvSpPr>
            <p:cNvPr id="15" name="object 15"/>
            <p:cNvSpPr/>
            <p:nvPr/>
          </p:nvSpPr>
          <p:spPr>
            <a:xfrm>
              <a:off x="7788401" y="1203959"/>
              <a:ext cx="0" cy="4093845"/>
            </a:xfrm>
            <a:custGeom>
              <a:avLst/>
              <a:gdLst/>
              <a:ahLst/>
              <a:cxnLst/>
              <a:rect l="l" t="t" r="r" b="b"/>
              <a:pathLst>
                <a:path h="4093845">
                  <a:moveTo>
                    <a:pt x="0" y="0"/>
                  </a:moveTo>
                  <a:lnTo>
                    <a:pt x="0" y="4093337"/>
                  </a:lnTo>
                </a:path>
              </a:pathLst>
            </a:custGeom>
            <a:ln w="32003">
              <a:solidFill>
                <a:srgbClr val="0CF8B6"/>
              </a:solidFill>
            </a:ln>
          </p:spPr>
          <p:txBody>
            <a:bodyPr wrap="square" lIns="0" tIns="0" rIns="0" bIns="0" rtlCol="0"/>
            <a:lstStyle/>
            <a:p>
              <a:endParaRPr/>
            </a:p>
          </p:txBody>
        </p:sp>
        <p:pic>
          <p:nvPicPr>
            <p:cNvPr id="16" name="object 16"/>
            <p:cNvPicPr/>
            <p:nvPr/>
          </p:nvPicPr>
          <p:blipFill>
            <a:blip r:embed="rId5" cstate="print"/>
            <a:stretch>
              <a:fillRect/>
            </a:stretch>
          </p:blipFill>
          <p:spPr>
            <a:xfrm>
              <a:off x="7804404" y="15240"/>
              <a:ext cx="4389120" cy="6662928"/>
            </a:xfrm>
            <a:prstGeom prst="rect">
              <a:avLst/>
            </a:prstGeom>
          </p:spPr>
        </p:pic>
      </p:grpSp>
      <p:sp>
        <p:nvSpPr>
          <p:cNvPr id="17" name="object 17"/>
          <p:cNvSpPr txBox="1"/>
          <p:nvPr/>
        </p:nvSpPr>
        <p:spPr>
          <a:xfrm>
            <a:off x="2447289" y="6301536"/>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
        <p:nvSpPr>
          <p:cNvPr id="18" name="object 18"/>
          <p:cNvSpPr txBox="1"/>
          <p:nvPr/>
        </p:nvSpPr>
        <p:spPr>
          <a:xfrm>
            <a:off x="10403585" y="6661199"/>
            <a:ext cx="1169035" cy="174625"/>
          </a:xfrm>
          <a:prstGeom prst="rect">
            <a:avLst/>
          </a:prstGeom>
        </p:spPr>
        <p:txBody>
          <a:bodyPr vert="horz" wrap="square" lIns="0" tIns="7620" rIns="0" bIns="0" rtlCol="0">
            <a:spAutoFit/>
          </a:bodyPr>
          <a:lstStyle/>
          <a:p>
            <a:pPr marL="12700">
              <a:lnSpc>
                <a:spcPct val="100000"/>
              </a:lnSpc>
              <a:spcBef>
                <a:spcPts val="60"/>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1208" y="294586"/>
            <a:ext cx="8028940" cy="5895975"/>
            <a:chOff x="521208" y="294586"/>
            <a:chExt cx="8028940" cy="5895975"/>
          </a:xfrm>
        </p:grpSpPr>
        <p:pic>
          <p:nvPicPr>
            <p:cNvPr id="3" name="object 3"/>
            <p:cNvPicPr/>
            <p:nvPr/>
          </p:nvPicPr>
          <p:blipFill>
            <a:blip r:embed="rId2" cstate="print"/>
            <a:stretch>
              <a:fillRect/>
            </a:stretch>
          </p:blipFill>
          <p:spPr>
            <a:xfrm>
              <a:off x="521208" y="294586"/>
              <a:ext cx="7701306" cy="5649013"/>
            </a:xfrm>
            <a:prstGeom prst="rect">
              <a:avLst/>
            </a:prstGeom>
          </p:spPr>
        </p:pic>
        <p:sp>
          <p:nvSpPr>
            <p:cNvPr id="4" name="object 4"/>
            <p:cNvSpPr/>
            <p:nvPr/>
          </p:nvSpPr>
          <p:spPr>
            <a:xfrm>
              <a:off x="7927848" y="5833872"/>
              <a:ext cx="622300" cy="356870"/>
            </a:xfrm>
            <a:custGeom>
              <a:avLst/>
              <a:gdLst/>
              <a:ahLst/>
              <a:cxnLst/>
              <a:rect l="l" t="t" r="r" b="b"/>
              <a:pathLst>
                <a:path w="622300" h="356870">
                  <a:moveTo>
                    <a:pt x="621792" y="0"/>
                  </a:moveTo>
                  <a:lnTo>
                    <a:pt x="0" y="0"/>
                  </a:lnTo>
                  <a:lnTo>
                    <a:pt x="0" y="356615"/>
                  </a:lnTo>
                  <a:lnTo>
                    <a:pt x="621792" y="356615"/>
                  </a:lnTo>
                  <a:lnTo>
                    <a:pt x="621792" y="0"/>
                  </a:lnTo>
                  <a:close/>
                </a:path>
              </a:pathLst>
            </a:custGeom>
            <a:solidFill>
              <a:srgbClr val="FFFFFF"/>
            </a:solidFill>
          </p:spPr>
          <p:txBody>
            <a:bodyPr wrap="square" lIns="0" tIns="0" rIns="0" bIns="0" rtlCol="0"/>
            <a:lstStyle/>
            <a:p>
              <a:endParaRPr/>
            </a:p>
          </p:txBody>
        </p:sp>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76529" y="1079119"/>
          <a:ext cx="4354830" cy="1953260"/>
        </p:xfrm>
        <a:graphic>
          <a:graphicData uri="http://schemas.openxmlformats.org/drawingml/2006/table">
            <a:tbl>
              <a:tblPr firstRow="1" bandRow="1">
                <a:tableStyleId>{2D5ABB26-0587-4C30-8999-92F81FD0307C}</a:tableStyleId>
              </a:tblPr>
              <a:tblGrid>
                <a:gridCol w="2167890">
                  <a:extLst>
                    <a:ext uri="{9D8B030D-6E8A-4147-A177-3AD203B41FA5}">
                      <a16:colId xmlns:a16="http://schemas.microsoft.com/office/drawing/2014/main" val="20000"/>
                    </a:ext>
                  </a:extLst>
                </a:gridCol>
                <a:gridCol w="2167890">
                  <a:extLst>
                    <a:ext uri="{9D8B030D-6E8A-4147-A177-3AD203B41FA5}">
                      <a16:colId xmlns:a16="http://schemas.microsoft.com/office/drawing/2014/main" val="20001"/>
                    </a:ext>
                  </a:extLst>
                </a:gridCol>
              </a:tblGrid>
              <a:tr h="457200">
                <a:tc>
                  <a:txBody>
                    <a:bodyPr/>
                    <a:lstStyle/>
                    <a:p>
                      <a:pPr algn="ctr">
                        <a:lnSpc>
                          <a:spcPct val="100000"/>
                        </a:lnSpc>
                        <a:spcBef>
                          <a:spcPts val="204"/>
                        </a:spcBef>
                      </a:pPr>
                      <a:r>
                        <a:rPr sz="2400" dirty="0">
                          <a:solidFill>
                            <a:srgbClr val="FFFFFF"/>
                          </a:solidFill>
                          <a:latin typeface="Arial Black"/>
                          <a:cs typeface="Arial Black"/>
                        </a:rPr>
                        <a:t>X</a:t>
                      </a:r>
                      <a:endParaRPr sz="2400">
                        <a:latin typeface="Arial Black"/>
                        <a:cs typeface="Arial Black"/>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0B4C7"/>
                    </a:solidFill>
                  </a:tcPr>
                </a:tc>
                <a:tc>
                  <a:txBody>
                    <a:bodyPr/>
                    <a:lstStyle/>
                    <a:p>
                      <a:pPr marL="965200">
                        <a:lnSpc>
                          <a:spcPct val="100000"/>
                        </a:lnSpc>
                        <a:spcBef>
                          <a:spcPts val="204"/>
                        </a:spcBef>
                      </a:pPr>
                      <a:r>
                        <a:rPr sz="2400" dirty="0">
                          <a:solidFill>
                            <a:srgbClr val="FFFFFF"/>
                          </a:solidFill>
                          <a:latin typeface="Arial Black"/>
                          <a:cs typeface="Arial Black"/>
                        </a:rPr>
                        <a:t>Y</a:t>
                      </a:r>
                      <a:endParaRPr sz="2400">
                        <a:latin typeface="Arial Black"/>
                        <a:cs typeface="Arial Black"/>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0B4C7"/>
                    </a:solidFill>
                  </a:tcPr>
                </a:tc>
                <a:extLst>
                  <a:ext uri="{0D108BD9-81ED-4DB2-BD59-A6C34878D82A}">
                    <a16:rowId xmlns:a16="http://schemas.microsoft.com/office/drawing/2014/main" val="10000"/>
                  </a:ext>
                </a:extLst>
              </a:tr>
              <a:tr h="370839">
                <a:tc>
                  <a:txBody>
                    <a:bodyPr/>
                    <a:lstStyle/>
                    <a:p>
                      <a:pPr algn="ctr">
                        <a:lnSpc>
                          <a:spcPct val="100000"/>
                        </a:lnSpc>
                        <a:spcBef>
                          <a:spcPts val="254"/>
                        </a:spcBef>
                      </a:pPr>
                      <a:r>
                        <a:rPr sz="1800" dirty="0">
                          <a:latin typeface="Arial Black"/>
                          <a:cs typeface="Arial Black"/>
                        </a:rPr>
                        <a:t>2</a:t>
                      </a:r>
                      <a:endParaRPr sz="1800">
                        <a:latin typeface="Arial Black"/>
                        <a:cs typeface="Arial Black"/>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4EB"/>
                    </a:solidFill>
                  </a:tcPr>
                </a:tc>
                <a:tc>
                  <a:txBody>
                    <a:bodyPr/>
                    <a:lstStyle/>
                    <a:p>
                      <a:pPr marL="635" algn="ctr">
                        <a:lnSpc>
                          <a:spcPct val="100000"/>
                        </a:lnSpc>
                        <a:spcBef>
                          <a:spcPts val="254"/>
                        </a:spcBef>
                      </a:pPr>
                      <a:r>
                        <a:rPr sz="1800" dirty="0">
                          <a:latin typeface="Arial Black"/>
                          <a:cs typeface="Arial Black"/>
                        </a:rPr>
                        <a:t>3</a:t>
                      </a:r>
                      <a:endParaRPr sz="1800">
                        <a:latin typeface="Arial Black"/>
                        <a:cs typeface="Arial Black"/>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4EB"/>
                    </a:solidFill>
                  </a:tcPr>
                </a:tc>
                <a:extLst>
                  <a:ext uri="{0D108BD9-81ED-4DB2-BD59-A6C34878D82A}">
                    <a16:rowId xmlns:a16="http://schemas.microsoft.com/office/drawing/2014/main" val="10001"/>
                  </a:ext>
                </a:extLst>
              </a:tr>
              <a:tr h="370839">
                <a:tc>
                  <a:txBody>
                    <a:bodyPr/>
                    <a:lstStyle/>
                    <a:p>
                      <a:pPr algn="ctr">
                        <a:lnSpc>
                          <a:spcPct val="100000"/>
                        </a:lnSpc>
                        <a:spcBef>
                          <a:spcPts val="254"/>
                        </a:spcBef>
                      </a:pPr>
                      <a:r>
                        <a:rPr sz="1800" dirty="0">
                          <a:latin typeface="Arial Black"/>
                          <a:cs typeface="Arial Black"/>
                        </a:rPr>
                        <a:t>4</a:t>
                      </a:r>
                      <a:endParaRPr sz="1800">
                        <a:latin typeface="Arial Black"/>
                        <a:cs typeface="Arial Black"/>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635" algn="ctr">
                        <a:lnSpc>
                          <a:spcPct val="100000"/>
                        </a:lnSpc>
                        <a:spcBef>
                          <a:spcPts val="254"/>
                        </a:spcBef>
                      </a:pPr>
                      <a:r>
                        <a:rPr sz="1800" dirty="0">
                          <a:latin typeface="Arial Black"/>
                          <a:cs typeface="Arial Black"/>
                        </a:rPr>
                        <a:t>7</a:t>
                      </a:r>
                      <a:endParaRPr sz="1800">
                        <a:latin typeface="Arial Black"/>
                        <a:cs typeface="Arial Black"/>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2"/>
                  </a:ext>
                </a:extLst>
              </a:tr>
              <a:tr h="370839">
                <a:tc>
                  <a:txBody>
                    <a:bodyPr/>
                    <a:lstStyle/>
                    <a:p>
                      <a:pPr algn="ctr">
                        <a:lnSpc>
                          <a:spcPct val="100000"/>
                        </a:lnSpc>
                        <a:spcBef>
                          <a:spcPts val="254"/>
                        </a:spcBef>
                      </a:pPr>
                      <a:r>
                        <a:rPr sz="1800" dirty="0">
                          <a:latin typeface="Arial Black"/>
                          <a:cs typeface="Arial Black"/>
                        </a:rPr>
                        <a:t>6</a:t>
                      </a:r>
                      <a:endParaRPr sz="1800">
                        <a:latin typeface="Arial Black"/>
                        <a:cs typeface="Arial Black"/>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tc>
                  <a:txBody>
                    <a:bodyPr/>
                    <a:lstStyle/>
                    <a:p>
                      <a:pPr marL="635" algn="ctr">
                        <a:lnSpc>
                          <a:spcPct val="100000"/>
                        </a:lnSpc>
                        <a:spcBef>
                          <a:spcPts val="254"/>
                        </a:spcBef>
                      </a:pPr>
                      <a:r>
                        <a:rPr sz="1800" dirty="0">
                          <a:latin typeface="Arial Black"/>
                          <a:cs typeface="Arial Black"/>
                        </a:rPr>
                        <a:t>5</a:t>
                      </a:r>
                      <a:endParaRPr sz="1800">
                        <a:latin typeface="Arial Black"/>
                        <a:cs typeface="Arial Black"/>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extLst>
                  <a:ext uri="{0D108BD9-81ED-4DB2-BD59-A6C34878D82A}">
                    <a16:rowId xmlns:a16="http://schemas.microsoft.com/office/drawing/2014/main" val="10003"/>
                  </a:ext>
                </a:extLst>
              </a:tr>
              <a:tr h="370839">
                <a:tc>
                  <a:txBody>
                    <a:bodyPr/>
                    <a:lstStyle/>
                    <a:p>
                      <a:pPr algn="ctr">
                        <a:lnSpc>
                          <a:spcPct val="100000"/>
                        </a:lnSpc>
                        <a:spcBef>
                          <a:spcPts val="254"/>
                        </a:spcBef>
                      </a:pPr>
                      <a:r>
                        <a:rPr sz="1800" dirty="0">
                          <a:latin typeface="Arial Black"/>
                          <a:cs typeface="Arial Black"/>
                        </a:rPr>
                        <a:t>8</a:t>
                      </a:r>
                      <a:endParaRPr sz="1800">
                        <a:latin typeface="Arial Black"/>
                        <a:cs typeface="Arial Black"/>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31544">
                        <a:lnSpc>
                          <a:spcPct val="100000"/>
                        </a:lnSpc>
                        <a:spcBef>
                          <a:spcPts val="254"/>
                        </a:spcBef>
                      </a:pPr>
                      <a:r>
                        <a:rPr sz="1800" spc="-5" dirty="0">
                          <a:latin typeface="Arial Black"/>
                          <a:cs typeface="Arial Black"/>
                        </a:rPr>
                        <a:t>10</a:t>
                      </a:r>
                      <a:endParaRPr sz="1800">
                        <a:latin typeface="Arial Black"/>
                        <a:cs typeface="Arial Black"/>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4"/>
                  </a:ext>
                </a:extLst>
              </a:tr>
            </a:tbl>
          </a:graphicData>
        </a:graphic>
      </p:graphicFrame>
      <p:sp>
        <p:nvSpPr>
          <p:cNvPr id="3" name="object 3"/>
          <p:cNvSpPr txBox="1">
            <a:spLocks noGrp="1"/>
          </p:cNvSpPr>
          <p:nvPr>
            <p:ph type="title"/>
          </p:nvPr>
        </p:nvSpPr>
        <p:spPr>
          <a:xfrm>
            <a:off x="183642" y="174497"/>
            <a:ext cx="3154680" cy="523240"/>
          </a:xfrm>
          <a:prstGeom prst="rect">
            <a:avLst/>
          </a:prstGeom>
          <a:ln w="28955">
            <a:solidFill>
              <a:srgbClr val="FFC000"/>
            </a:solidFill>
          </a:ln>
        </p:spPr>
        <p:txBody>
          <a:bodyPr vert="horz" wrap="square" lIns="0" tIns="21590" rIns="0" bIns="0" rtlCol="0">
            <a:spAutoFit/>
          </a:bodyPr>
          <a:lstStyle/>
          <a:p>
            <a:pPr marL="90170">
              <a:lnSpc>
                <a:spcPct val="100000"/>
              </a:lnSpc>
              <a:spcBef>
                <a:spcPts val="170"/>
              </a:spcBef>
            </a:pPr>
            <a:r>
              <a:rPr sz="2800" spc="-25" dirty="0"/>
              <a:t>Practice</a:t>
            </a:r>
            <a:r>
              <a:rPr sz="2800" spc="-90" dirty="0"/>
              <a:t> </a:t>
            </a:r>
            <a:r>
              <a:rPr sz="2800" spc="-25" dirty="0"/>
              <a:t>Question</a:t>
            </a:r>
            <a:endParaRPr sz="2800"/>
          </a:p>
        </p:txBody>
      </p:sp>
      <p:grpSp>
        <p:nvGrpSpPr>
          <p:cNvPr id="4" name="object 4"/>
          <p:cNvGrpSpPr/>
          <p:nvPr/>
        </p:nvGrpSpPr>
        <p:grpSpPr>
          <a:xfrm>
            <a:off x="5239511" y="280415"/>
            <a:ext cx="1993900" cy="751840"/>
            <a:chOff x="5239511" y="280415"/>
            <a:chExt cx="1993900" cy="751840"/>
          </a:xfrm>
        </p:grpSpPr>
        <p:pic>
          <p:nvPicPr>
            <p:cNvPr id="5" name="object 5"/>
            <p:cNvPicPr/>
            <p:nvPr/>
          </p:nvPicPr>
          <p:blipFill>
            <a:blip r:embed="rId2" cstate="print"/>
            <a:stretch>
              <a:fillRect/>
            </a:stretch>
          </p:blipFill>
          <p:spPr>
            <a:xfrm>
              <a:off x="5268467" y="309371"/>
              <a:ext cx="1935480" cy="693419"/>
            </a:xfrm>
            <a:prstGeom prst="rect">
              <a:avLst/>
            </a:prstGeom>
          </p:spPr>
        </p:pic>
        <p:sp>
          <p:nvSpPr>
            <p:cNvPr id="6" name="object 6"/>
            <p:cNvSpPr/>
            <p:nvPr/>
          </p:nvSpPr>
          <p:spPr>
            <a:xfrm>
              <a:off x="5253989" y="294893"/>
              <a:ext cx="1964689" cy="722630"/>
            </a:xfrm>
            <a:custGeom>
              <a:avLst/>
              <a:gdLst/>
              <a:ahLst/>
              <a:cxnLst/>
              <a:rect l="l" t="t" r="r" b="b"/>
              <a:pathLst>
                <a:path w="1964690" h="722630">
                  <a:moveTo>
                    <a:pt x="0" y="722376"/>
                  </a:moveTo>
                  <a:lnTo>
                    <a:pt x="1964436" y="722376"/>
                  </a:lnTo>
                  <a:lnTo>
                    <a:pt x="1964436" y="0"/>
                  </a:lnTo>
                  <a:lnTo>
                    <a:pt x="0" y="0"/>
                  </a:lnTo>
                  <a:lnTo>
                    <a:pt x="0" y="722376"/>
                  </a:lnTo>
                  <a:close/>
                </a:path>
              </a:pathLst>
            </a:custGeom>
            <a:ln w="28956">
              <a:solidFill>
                <a:srgbClr val="FF0000"/>
              </a:solidFill>
            </a:ln>
          </p:spPr>
          <p:txBody>
            <a:bodyPr wrap="square" lIns="0" tIns="0" rIns="0" bIns="0" rtlCol="0"/>
            <a:lstStyle/>
            <a:p>
              <a:endParaRPr/>
            </a:p>
          </p:txBody>
        </p:sp>
      </p:grpSp>
      <p:grpSp>
        <p:nvGrpSpPr>
          <p:cNvPr id="7" name="object 7"/>
          <p:cNvGrpSpPr/>
          <p:nvPr/>
        </p:nvGrpSpPr>
        <p:grpSpPr>
          <a:xfrm>
            <a:off x="7679435" y="164592"/>
            <a:ext cx="4326890" cy="1830705"/>
            <a:chOff x="7679435" y="164592"/>
            <a:chExt cx="4326890" cy="1830705"/>
          </a:xfrm>
        </p:grpSpPr>
        <p:pic>
          <p:nvPicPr>
            <p:cNvPr id="8" name="object 8"/>
            <p:cNvPicPr/>
            <p:nvPr/>
          </p:nvPicPr>
          <p:blipFill>
            <a:blip r:embed="rId3" cstate="print"/>
            <a:stretch>
              <a:fillRect/>
            </a:stretch>
          </p:blipFill>
          <p:spPr>
            <a:xfrm>
              <a:off x="8514587" y="257556"/>
              <a:ext cx="1737359" cy="877824"/>
            </a:xfrm>
            <a:prstGeom prst="rect">
              <a:avLst/>
            </a:prstGeom>
          </p:spPr>
        </p:pic>
        <p:pic>
          <p:nvPicPr>
            <p:cNvPr id="9" name="object 9"/>
            <p:cNvPicPr/>
            <p:nvPr/>
          </p:nvPicPr>
          <p:blipFill>
            <a:blip r:embed="rId4" cstate="print"/>
            <a:stretch>
              <a:fillRect/>
            </a:stretch>
          </p:blipFill>
          <p:spPr>
            <a:xfrm>
              <a:off x="7693151" y="309371"/>
              <a:ext cx="650748" cy="579119"/>
            </a:xfrm>
            <a:prstGeom prst="rect">
              <a:avLst/>
            </a:prstGeom>
          </p:spPr>
        </p:pic>
        <p:pic>
          <p:nvPicPr>
            <p:cNvPr id="10" name="object 10"/>
            <p:cNvPicPr/>
            <p:nvPr/>
          </p:nvPicPr>
          <p:blipFill>
            <a:blip r:embed="rId5" cstate="print"/>
            <a:stretch>
              <a:fillRect/>
            </a:stretch>
          </p:blipFill>
          <p:spPr>
            <a:xfrm>
              <a:off x="9861477" y="1474966"/>
              <a:ext cx="1832828" cy="267318"/>
            </a:xfrm>
            <a:prstGeom prst="rect">
              <a:avLst/>
            </a:prstGeom>
          </p:spPr>
        </p:pic>
        <p:sp>
          <p:nvSpPr>
            <p:cNvPr id="11" name="object 11"/>
            <p:cNvSpPr/>
            <p:nvPr/>
          </p:nvSpPr>
          <p:spPr>
            <a:xfrm>
              <a:off x="7693913" y="179070"/>
              <a:ext cx="4297680" cy="1801495"/>
            </a:xfrm>
            <a:custGeom>
              <a:avLst/>
              <a:gdLst/>
              <a:ahLst/>
              <a:cxnLst/>
              <a:rect l="l" t="t" r="r" b="b"/>
              <a:pathLst>
                <a:path w="4297680" h="1801495">
                  <a:moveTo>
                    <a:pt x="2011679" y="1801367"/>
                  </a:moveTo>
                  <a:lnTo>
                    <a:pt x="4297680" y="1801367"/>
                  </a:lnTo>
                  <a:lnTo>
                    <a:pt x="4297680" y="1019555"/>
                  </a:lnTo>
                  <a:lnTo>
                    <a:pt x="2011679" y="1019555"/>
                  </a:lnTo>
                  <a:lnTo>
                    <a:pt x="2011679" y="1801367"/>
                  </a:lnTo>
                  <a:close/>
                </a:path>
                <a:path w="4297680" h="1801495">
                  <a:moveTo>
                    <a:pt x="0" y="963167"/>
                  </a:moveTo>
                  <a:lnTo>
                    <a:pt x="2694431" y="963167"/>
                  </a:lnTo>
                  <a:lnTo>
                    <a:pt x="2694431" y="0"/>
                  </a:lnTo>
                  <a:lnTo>
                    <a:pt x="0" y="0"/>
                  </a:lnTo>
                  <a:lnTo>
                    <a:pt x="0" y="963167"/>
                  </a:lnTo>
                  <a:close/>
                </a:path>
              </a:pathLst>
            </a:custGeom>
            <a:ln w="28956">
              <a:solidFill>
                <a:srgbClr val="FF0000"/>
              </a:solidFill>
            </a:ln>
          </p:spPr>
          <p:txBody>
            <a:bodyPr wrap="square" lIns="0" tIns="0" rIns="0" bIns="0" rtlCol="0"/>
            <a:lstStyle/>
            <a:p>
              <a:endParaRPr/>
            </a:p>
          </p:txBody>
        </p:sp>
      </p:grpSp>
      <p:pic>
        <p:nvPicPr>
          <p:cNvPr id="12" name="object 12"/>
          <p:cNvPicPr/>
          <p:nvPr/>
        </p:nvPicPr>
        <p:blipFill>
          <a:blip r:embed="rId6" cstate="print"/>
          <a:stretch>
            <a:fillRect/>
          </a:stretch>
        </p:blipFill>
        <p:spPr>
          <a:xfrm>
            <a:off x="4694036" y="1242060"/>
            <a:ext cx="2569158" cy="940765"/>
          </a:xfrm>
          <a:prstGeom prst="rect">
            <a:avLst/>
          </a:prstGeom>
        </p:spPr>
      </p:pic>
      <p:grpSp>
        <p:nvGrpSpPr>
          <p:cNvPr id="13" name="object 13"/>
          <p:cNvGrpSpPr/>
          <p:nvPr/>
        </p:nvGrpSpPr>
        <p:grpSpPr>
          <a:xfrm>
            <a:off x="4724400" y="2289048"/>
            <a:ext cx="3455035" cy="940435"/>
            <a:chOff x="4724400" y="2289048"/>
            <a:chExt cx="3455035" cy="940435"/>
          </a:xfrm>
        </p:grpSpPr>
        <p:pic>
          <p:nvPicPr>
            <p:cNvPr id="14" name="object 14"/>
            <p:cNvPicPr/>
            <p:nvPr/>
          </p:nvPicPr>
          <p:blipFill>
            <a:blip r:embed="rId7" cstate="print"/>
            <a:stretch>
              <a:fillRect/>
            </a:stretch>
          </p:blipFill>
          <p:spPr>
            <a:xfrm>
              <a:off x="4917781" y="2439857"/>
              <a:ext cx="3143108" cy="601118"/>
            </a:xfrm>
            <a:prstGeom prst="rect">
              <a:avLst/>
            </a:prstGeom>
          </p:spPr>
        </p:pic>
        <p:sp>
          <p:nvSpPr>
            <p:cNvPr id="15" name="object 15"/>
            <p:cNvSpPr/>
            <p:nvPr/>
          </p:nvSpPr>
          <p:spPr>
            <a:xfrm>
              <a:off x="4743450" y="2308098"/>
              <a:ext cx="3416935" cy="902335"/>
            </a:xfrm>
            <a:custGeom>
              <a:avLst/>
              <a:gdLst/>
              <a:ahLst/>
              <a:cxnLst/>
              <a:rect l="l" t="t" r="r" b="b"/>
              <a:pathLst>
                <a:path w="3416934" h="902335">
                  <a:moveTo>
                    <a:pt x="0" y="902208"/>
                  </a:moveTo>
                  <a:lnTo>
                    <a:pt x="3416807" y="902208"/>
                  </a:lnTo>
                  <a:lnTo>
                    <a:pt x="3416807" y="0"/>
                  </a:lnTo>
                  <a:lnTo>
                    <a:pt x="0" y="0"/>
                  </a:lnTo>
                  <a:lnTo>
                    <a:pt x="0" y="902208"/>
                  </a:lnTo>
                  <a:close/>
                </a:path>
              </a:pathLst>
            </a:custGeom>
            <a:ln w="38100">
              <a:solidFill>
                <a:srgbClr val="FFC000"/>
              </a:solidFill>
            </a:ln>
          </p:spPr>
          <p:txBody>
            <a:bodyPr wrap="square" lIns="0" tIns="0" rIns="0" bIns="0" rtlCol="0"/>
            <a:lstStyle/>
            <a:p>
              <a:endParaRPr/>
            </a:p>
          </p:txBody>
        </p:sp>
      </p:grpSp>
      <p:grpSp>
        <p:nvGrpSpPr>
          <p:cNvPr id="16" name="object 16"/>
          <p:cNvGrpSpPr/>
          <p:nvPr/>
        </p:nvGrpSpPr>
        <p:grpSpPr>
          <a:xfrm>
            <a:off x="665987" y="3896867"/>
            <a:ext cx="2792095" cy="794385"/>
            <a:chOff x="665987" y="3896867"/>
            <a:chExt cx="2792095" cy="794385"/>
          </a:xfrm>
        </p:grpSpPr>
        <p:pic>
          <p:nvPicPr>
            <p:cNvPr id="17" name="object 17"/>
            <p:cNvPicPr/>
            <p:nvPr/>
          </p:nvPicPr>
          <p:blipFill>
            <a:blip r:embed="rId8" cstate="print"/>
            <a:stretch>
              <a:fillRect/>
            </a:stretch>
          </p:blipFill>
          <p:spPr>
            <a:xfrm>
              <a:off x="825689" y="4109349"/>
              <a:ext cx="2488778" cy="364985"/>
            </a:xfrm>
            <a:prstGeom prst="rect">
              <a:avLst/>
            </a:prstGeom>
          </p:spPr>
        </p:pic>
        <p:sp>
          <p:nvSpPr>
            <p:cNvPr id="18" name="object 18"/>
            <p:cNvSpPr/>
            <p:nvPr/>
          </p:nvSpPr>
          <p:spPr>
            <a:xfrm>
              <a:off x="685037" y="3915917"/>
              <a:ext cx="2753995" cy="756285"/>
            </a:xfrm>
            <a:custGeom>
              <a:avLst/>
              <a:gdLst/>
              <a:ahLst/>
              <a:cxnLst/>
              <a:rect l="l" t="t" r="r" b="b"/>
              <a:pathLst>
                <a:path w="2753995" h="756285">
                  <a:moveTo>
                    <a:pt x="0" y="755903"/>
                  </a:moveTo>
                  <a:lnTo>
                    <a:pt x="2753867" y="755903"/>
                  </a:lnTo>
                  <a:lnTo>
                    <a:pt x="2753867" y="0"/>
                  </a:lnTo>
                  <a:lnTo>
                    <a:pt x="0" y="0"/>
                  </a:lnTo>
                  <a:lnTo>
                    <a:pt x="0" y="755903"/>
                  </a:lnTo>
                  <a:close/>
                </a:path>
              </a:pathLst>
            </a:custGeom>
            <a:ln w="38100">
              <a:solidFill>
                <a:srgbClr val="00AFEF"/>
              </a:solidFill>
            </a:ln>
          </p:spPr>
          <p:txBody>
            <a:bodyPr wrap="square" lIns="0" tIns="0" rIns="0" bIns="0" rtlCol="0"/>
            <a:lstStyle/>
            <a:p>
              <a:endParaRPr/>
            </a:p>
          </p:txBody>
        </p:sp>
      </p:gr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2587" y="154342"/>
            <a:ext cx="5579401" cy="3515036"/>
          </a:xfrm>
          <a:prstGeom prst="rect">
            <a:avLst/>
          </a:prstGeom>
        </p:spPr>
      </p:pic>
      <p:grpSp>
        <p:nvGrpSpPr>
          <p:cNvPr id="3" name="object 3"/>
          <p:cNvGrpSpPr/>
          <p:nvPr/>
        </p:nvGrpSpPr>
        <p:grpSpPr>
          <a:xfrm>
            <a:off x="5891784" y="73152"/>
            <a:ext cx="6247130" cy="6355080"/>
            <a:chOff x="5891784" y="73152"/>
            <a:chExt cx="6247130" cy="6355080"/>
          </a:xfrm>
        </p:grpSpPr>
        <p:pic>
          <p:nvPicPr>
            <p:cNvPr id="4" name="object 4"/>
            <p:cNvPicPr/>
            <p:nvPr/>
          </p:nvPicPr>
          <p:blipFill>
            <a:blip r:embed="rId3" cstate="print"/>
            <a:stretch>
              <a:fillRect/>
            </a:stretch>
          </p:blipFill>
          <p:spPr>
            <a:xfrm>
              <a:off x="5891784" y="102963"/>
              <a:ext cx="3284219" cy="2073308"/>
            </a:xfrm>
            <a:prstGeom prst="rect">
              <a:avLst/>
            </a:prstGeom>
          </p:spPr>
        </p:pic>
        <p:pic>
          <p:nvPicPr>
            <p:cNvPr id="5" name="object 5"/>
            <p:cNvPicPr/>
            <p:nvPr/>
          </p:nvPicPr>
          <p:blipFill>
            <a:blip r:embed="rId4" cstate="print"/>
            <a:stretch>
              <a:fillRect/>
            </a:stretch>
          </p:blipFill>
          <p:spPr>
            <a:xfrm>
              <a:off x="8782812" y="73152"/>
              <a:ext cx="3355848" cy="2810256"/>
            </a:xfrm>
            <a:prstGeom prst="rect">
              <a:avLst/>
            </a:prstGeom>
          </p:spPr>
        </p:pic>
        <p:pic>
          <p:nvPicPr>
            <p:cNvPr id="6" name="object 6"/>
            <p:cNvPicPr/>
            <p:nvPr/>
          </p:nvPicPr>
          <p:blipFill>
            <a:blip r:embed="rId5" cstate="print"/>
            <a:stretch>
              <a:fillRect/>
            </a:stretch>
          </p:blipFill>
          <p:spPr>
            <a:xfrm>
              <a:off x="7306056" y="2823972"/>
              <a:ext cx="4722876" cy="3604259"/>
            </a:xfrm>
            <a:prstGeom prst="rect">
              <a:avLst/>
            </a:prstGeom>
          </p:spPr>
        </p:pic>
      </p:grpSp>
      <p:sp>
        <p:nvSpPr>
          <p:cNvPr id="7" name="object 7"/>
          <p:cNvSpPr txBox="1"/>
          <p:nvPr/>
        </p:nvSpPr>
        <p:spPr>
          <a:xfrm>
            <a:off x="6365240" y="2359278"/>
            <a:ext cx="146685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Light"/>
                <a:cs typeface="Calibri Light"/>
              </a:rPr>
              <a:t>Decide</a:t>
            </a:r>
            <a:r>
              <a:rPr sz="1800" spc="-80" dirty="0">
                <a:latin typeface="Calibri Light"/>
                <a:cs typeface="Calibri Light"/>
              </a:rPr>
              <a:t> </a:t>
            </a:r>
            <a:r>
              <a:rPr sz="1800" dirty="0">
                <a:latin typeface="Calibri Light"/>
                <a:cs typeface="Calibri Light"/>
              </a:rPr>
              <a:t>–X</a:t>
            </a:r>
            <a:r>
              <a:rPr sz="1800" spc="-75" dirty="0">
                <a:latin typeface="Calibri Light"/>
                <a:cs typeface="Calibri Light"/>
              </a:rPr>
              <a:t> </a:t>
            </a:r>
            <a:r>
              <a:rPr sz="1800" spc="-5" dirty="0">
                <a:latin typeface="Calibri Light"/>
                <a:cs typeface="Calibri Light"/>
              </a:rPr>
              <a:t>and</a:t>
            </a:r>
            <a:r>
              <a:rPr sz="1800" spc="-90" dirty="0">
                <a:latin typeface="Calibri Light"/>
                <a:cs typeface="Calibri Light"/>
              </a:rPr>
              <a:t> </a:t>
            </a:r>
            <a:r>
              <a:rPr sz="1800" dirty="0">
                <a:latin typeface="Calibri Light"/>
                <a:cs typeface="Calibri Light"/>
              </a:rPr>
              <a:t>Y</a:t>
            </a:r>
            <a:endParaRPr sz="1800">
              <a:latin typeface="Calibri Light"/>
              <a:cs typeface="Calibri Light"/>
            </a:endParaRPr>
          </a:p>
        </p:txBody>
      </p:sp>
      <p:grpSp>
        <p:nvGrpSpPr>
          <p:cNvPr id="8" name="object 8"/>
          <p:cNvGrpSpPr/>
          <p:nvPr/>
        </p:nvGrpSpPr>
        <p:grpSpPr>
          <a:xfrm>
            <a:off x="132587" y="3768648"/>
            <a:ext cx="5388610" cy="1363980"/>
            <a:chOff x="132587" y="3768648"/>
            <a:chExt cx="5388610" cy="1363980"/>
          </a:xfrm>
        </p:grpSpPr>
        <p:pic>
          <p:nvPicPr>
            <p:cNvPr id="9" name="object 9"/>
            <p:cNvPicPr/>
            <p:nvPr/>
          </p:nvPicPr>
          <p:blipFill>
            <a:blip r:embed="rId6" cstate="print"/>
            <a:stretch>
              <a:fillRect/>
            </a:stretch>
          </p:blipFill>
          <p:spPr>
            <a:xfrm>
              <a:off x="132587" y="3768648"/>
              <a:ext cx="4166616" cy="326339"/>
            </a:xfrm>
            <a:prstGeom prst="rect">
              <a:avLst/>
            </a:prstGeom>
          </p:spPr>
        </p:pic>
        <p:pic>
          <p:nvPicPr>
            <p:cNvPr id="10" name="object 10"/>
            <p:cNvPicPr/>
            <p:nvPr/>
          </p:nvPicPr>
          <p:blipFill>
            <a:blip r:embed="rId7" cstate="print"/>
            <a:stretch>
              <a:fillRect/>
            </a:stretch>
          </p:blipFill>
          <p:spPr>
            <a:xfrm>
              <a:off x="299652" y="4126393"/>
              <a:ext cx="5221297" cy="1005783"/>
            </a:xfrm>
            <a:prstGeom prst="rect">
              <a:avLst/>
            </a:prstGeom>
          </p:spPr>
        </p:pic>
      </p:grpSp>
      <p:pic>
        <p:nvPicPr>
          <p:cNvPr id="11" name="object 11"/>
          <p:cNvPicPr/>
          <p:nvPr/>
        </p:nvPicPr>
        <p:blipFill>
          <a:blip r:embed="rId8" cstate="print"/>
          <a:stretch>
            <a:fillRect/>
          </a:stretch>
        </p:blipFill>
        <p:spPr>
          <a:xfrm>
            <a:off x="306596" y="5309084"/>
            <a:ext cx="4494480" cy="1279600"/>
          </a:xfrm>
          <a:prstGeom prst="rect">
            <a:avLst/>
          </a:prstGeom>
        </p:spPr>
      </p:pic>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3191" y="1289303"/>
            <a:ext cx="11135868" cy="2633472"/>
          </a:xfrm>
          <a:prstGeom prst="rect">
            <a:avLst/>
          </a:prstGeom>
        </p:spPr>
      </p:pic>
      <p:sp>
        <p:nvSpPr>
          <p:cNvPr id="3" name="object 3"/>
          <p:cNvSpPr txBox="1">
            <a:spLocks noGrp="1"/>
          </p:cNvSpPr>
          <p:nvPr>
            <p:ph type="title"/>
          </p:nvPr>
        </p:nvSpPr>
        <p:spPr>
          <a:xfrm>
            <a:off x="215900" y="174447"/>
            <a:ext cx="3211830" cy="452120"/>
          </a:xfrm>
          <a:prstGeom prst="rect">
            <a:avLst/>
          </a:prstGeom>
        </p:spPr>
        <p:txBody>
          <a:bodyPr vert="horz" wrap="square" lIns="0" tIns="12065" rIns="0" bIns="0" rtlCol="0">
            <a:spAutoFit/>
          </a:bodyPr>
          <a:lstStyle/>
          <a:p>
            <a:pPr marL="12700">
              <a:lnSpc>
                <a:spcPct val="100000"/>
              </a:lnSpc>
              <a:spcBef>
                <a:spcPts val="95"/>
              </a:spcBef>
            </a:pPr>
            <a:r>
              <a:rPr sz="2800" spc="-30" dirty="0">
                <a:solidFill>
                  <a:srgbClr val="000000"/>
                </a:solidFill>
              </a:rPr>
              <a:t>Previous</a:t>
            </a:r>
            <a:r>
              <a:rPr sz="2800" spc="-75" dirty="0">
                <a:solidFill>
                  <a:srgbClr val="000000"/>
                </a:solidFill>
              </a:rPr>
              <a:t> </a:t>
            </a:r>
            <a:r>
              <a:rPr sz="2800" spc="-20" dirty="0">
                <a:solidFill>
                  <a:srgbClr val="000000"/>
                </a:solidFill>
              </a:rPr>
              <a:t>year</a:t>
            </a:r>
            <a:r>
              <a:rPr sz="2800" spc="-75" dirty="0">
                <a:solidFill>
                  <a:srgbClr val="000000"/>
                </a:solidFill>
              </a:rPr>
              <a:t> </a:t>
            </a:r>
            <a:r>
              <a:rPr sz="2800" spc="-25" dirty="0">
                <a:solidFill>
                  <a:srgbClr val="000000"/>
                </a:solidFill>
              </a:rPr>
              <a:t>question</a:t>
            </a:r>
            <a:endParaRPr sz="280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6709" y="951738"/>
            <a:ext cx="11341735" cy="922019"/>
          </a:xfrm>
          <a:prstGeom prst="rect">
            <a:avLst/>
          </a:prstGeom>
          <a:ln w="19811">
            <a:solidFill>
              <a:srgbClr val="FFC000"/>
            </a:solidFill>
          </a:ln>
        </p:spPr>
        <p:txBody>
          <a:bodyPr vert="horz" wrap="square" lIns="0" tIns="38735" rIns="0" bIns="0" rtlCol="0">
            <a:spAutoFit/>
          </a:bodyPr>
          <a:lstStyle/>
          <a:p>
            <a:pPr marL="90805" marR="81915" algn="just">
              <a:lnSpc>
                <a:spcPct val="100000"/>
              </a:lnSpc>
              <a:spcBef>
                <a:spcPts val="305"/>
              </a:spcBef>
            </a:pPr>
            <a:r>
              <a:rPr sz="1800" b="1" spc="-5" dirty="0">
                <a:latin typeface="Arial"/>
                <a:cs typeface="Arial"/>
              </a:rPr>
              <a:t>Goodness </a:t>
            </a:r>
            <a:r>
              <a:rPr sz="1800" b="1" dirty="0">
                <a:latin typeface="Arial"/>
                <a:cs typeface="Arial"/>
              </a:rPr>
              <a:t>of Fit </a:t>
            </a:r>
            <a:r>
              <a:rPr sz="1800" spc="-5" dirty="0">
                <a:latin typeface="Arial MT"/>
                <a:cs typeface="Arial MT"/>
              </a:rPr>
              <a:t>refers </a:t>
            </a:r>
            <a:r>
              <a:rPr sz="1800" dirty="0">
                <a:latin typeface="Arial MT"/>
                <a:cs typeface="Arial MT"/>
              </a:rPr>
              <a:t>to </a:t>
            </a:r>
            <a:r>
              <a:rPr sz="1800" spc="-5" dirty="0">
                <a:latin typeface="Arial MT"/>
                <a:cs typeface="Arial MT"/>
              </a:rPr>
              <a:t>how </a:t>
            </a:r>
            <a:r>
              <a:rPr sz="1800" spc="-10" dirty="0">
                <a:latin typeface="Arial MT"/>
                <a:cs typeface="Arial MT"/>
              </a:rPr>
              <a:t>well </a:t>
            </a:r>
            <a:r>
              <a:rPr sz="1800" spc="-5" dirty="0">
                <a:latin typeface="Arial MT"/>
                <a:cs typeface="Arial MT"/>
              </a:rPr>
              <a:t>a</a:t>
            </a:r>
            <a:r>
              <a:rPr sz="1800" dirty="0">
                <a:latin typeface="Arial MT"/>
                <a:cs typeface="Arial MT"/>
              </a:rPr>
              <a:t> model fits the </a:t>
            </a:r>
            <a:r>
              <a:rPr sz="1800" spc="-5" dirty="0">
                <a:latin typeface="Arial MT"/>
                <a:cs typeface="Arial MT"/>
              </a:rPr>
              <a:t>observed data. </a:t>
            </a:r>
            <a:r>
              <a:rPr sz="1800" dirty="0">
                <a:latin typeface="Arial MT"/>
                <a:cs typeface="Arial MT"/>
              </a:rPr>
              <a:t>It </a:t>
            </a:r>
            <a:r>
              <a:rPr sz="1800" spc="-5" dirty="0">
                <a:latin typeface="Arial MT"/>
                <a:cs typeface="Arial MT"/>
              </a:rPr>
              <a:t>measures </a:t>
            </a:r>
            <a:r>
              <a:rPr sz="1800" dirty="0">
                <a:latin typeface="Arial MT"/>
                <a:cs typeface="Arial MT"/>
              </a:rPr>
              <a:t>the </a:t>
            </a:r>
            <a:r>
              <a:rPr sz="1800" spc="-5" dirty="0">
                <a:solidFill>
                  <a:srgbClr val="00AFEF"/>
                </a:solidFill>
                <a:latin typeface="Arial MT"/>
                <a:cs typeface="Arial MT"/>
              </a:rPr>
              <a:t>discrepancy </a:t>
            </a:r>
            <a:r>
              <a:rPr sz="1800" spc="-5" dirty="0">
                <a:latin typeface="Arial MT"/>
                <a:cs typeface="Arial MT"/>
              </a:rPr>
              <a:t>between </a:t>
            </a:r>
            <a:r>
              <a:rPr sz="1800" dirty="0">
                <a:latin typeface="Arial MT"/>
                <a:cs typeface="Arial MT"/>
              </a:rPr>
              <a:t>the </a:t>
            </a:r>
            <a:r>
              <a:rPr sz="1800" spc="5" dirty="0">
                <a:latin typeface="Arial MT"/>
                <a:cs typeface="Arial MT"/>
              </a:rPr>
              <a:t> </a:t>
            </a:r>
            <a:r>
              <a:rPr sz="1800" spc="-5" dirty="0">
                <a:latin typeface="Arial MT"/>
                <a:cs typeface="Arial MT"/>
              </a:rPr>
              <a:t>observed data and </a:t>
            </a:r>
            <a:r>
              <a:rPr sz="1800" dirty="0">
                <a:latin typeface="Arial MT"/>
                <a:cs typeface="Arial MT"/>
              </a:rPr>
              <a:t>the </a:t>
            </a:r>
            <a:r>
              <a:rPr sz="1800" spc="-5" dirty="0">
                <a:latin typeface="Arial MT"/>
                <a:cs typeface="Arial MT"/>
              </a:rPr>
              <a:t>values predicted </a:t>
            </a:r>
            <a:r>
              <a:rPr sz="1800" dirty="0">
                <a:latin typeface="Arial MT"/>
                <a:cs typeface="Arial MT"/>
              </a:rPr>
              <a:t>by the </a:t>
            </a:r>
            <a:r>
              <a:rPr sz="1800" spc="-5" dirty="0">
                <a:latin typeface="Arial MT"/>
                <a:cs typeface="Arial MT"/>
              </a:rPr>
              <a:t>model. </a:t>
            </a:r>
            <a:r>
              <a:rPr sz="1800" dirty="0">
                <a:latin typeface="Arial MT"/>
                <a:cs typeface="Arial MT"/>
              </a:rPr>
              <a:t>In </a:t>
            </a:r>
            <a:r>
              <a:rPr sz="1800" spc="-5" dirty="0">
                <a:latin typeface="Arial MT"/>
                <a:cs typeface="Arial MT"/>
              </a:rPr>
              <a:t>simple </a:t>
            </a:r>
            <a:r>
              <a:rPr sz="1800" dirty="0">
                <a:latin typeface="Arial MT"/>
                <a:cs typeface="Arial MT"/>
              </a:rPr>
              <a:t>terms, </a:t>
            </a:r>
            <a:r>
              <a:rPr sz="1800" spc="-5" dirty="0">
                <a:latin typeface="Arial MT"/>
                <a:cs typeface="Arial MT"/>
              </a:rPr>
              <a:t>it helps us assess </a:t>
            </a:r>
            <a:r>
              <a:rPr sz="1800" spc="5" dirty="0">
                <a:latin typeface="Arial MT"/>
                <a:cs typeface="Arial MT"/>
              </a:rPr>
              <a:t>how </a:t>
            </a:r>
            <a:r>
              <a:rPr sz="1800" spc="-10" dirty="0">
                <a:latin typeface="Arial MT"/>
                <a:cs typeface="Arial MT"/>
              </a:rPr>
              <a:t>well </a:t>
            </a:r>
            <a:r>
              <a:rPr sz="1800" dirty="0">
                <a:latin typeface="Arial MT"/>
                <a:cs typeface="Arial MT"/>
              </a:rPr>
              <a:t>the </a:t>
            </a:r>
            <a:r>
              <a:rPr sz="1800" spc="-5" dirty="0">
                <a:latin typeface="Arial MT"/>
                <a:cs typeface="Arial MT"/>
              </a:rPr>
              <a:t>chosen </a:t>
            </a:r>
            <a:r>
              <a:rPr sz="1800" dirty="0">
                <a:latin typeface="Arial MT"/>
                <a:cs typeface="Arial MT"/>
              </a:rPr>
              <a:t> </a:t>
            </a:r>
            <a:r>
              <a:rPr sz="1800" spc="-5" dirty="0">
                <a:latin typeface="Arial MT"/>
                <a:cs typeface="Arial MT"/>
              </a:rPr>
              <a:t>model</a:t>
            </a:r>
            <a:r>
              <a:rPr sz="1800" dirty="0">
                <a:latin typeface="Arial MT"/>
                <a:cs typeface="Arial MT"/>
              </a:rPr>
              <a:t> </a:t>
            </a:r>
            <a:r>
              <a:rPr sz="1800" spc="-10" dirty="0">
                <a:latin typeface="Arial MT"/>
                <a:cs typeface="Arial MT"/>
              </a:rPr>
              <a:t>explains</a:t>
            </a:r>
            <a:r>
              <a:rPr sz="1800" spc="35" dirty="0">
                <a:latin typeface="Arial MT"/>
                <a:cs typeface="Arial MT"/>
              </a:rPr>
              <a:t> </a:t>
            </a:r>
            <a:r>
              <a:rPr sz="1800" dirty="0">
                <a:latin typeface="Arial MT"/>
                <a:cs typeface="Arial MT"/>
              </a:rPr>
              <a:t>the</a:t>
            </a:r>
            <a:r>
              <a:rPr sz="1800" spc="-5" dirty="0">
                <a:latin typeface="Arial MT"/>
                <a:cs typeface="Arial MT"/>
              </a:rPr>
              <a:t> variability</a:t>
            </a:r>
            <a:r>
              <a:rPr sz="1800" spc="10" dirty="0">
                <a:latin typeface="Arial MT"/>
                <a:cs typeface="Arial MT"/>
              </a:rPr>
              <a:t> </a:t>
            </a:r>
            <a:r>
              <a:rPr sz="1800" spc="-5" dirty="0">
                <a:latin typeface="Arial MT"/>
                <a:cs typeface="Arial MT"/>
              </a:rPr>
              <a:t>in</a:t>
            </a:r>
            <a:r>
              <a:rPr sz="1800" spc="10" dirty="0">
                <a:latin typeface="Arial MT"/>
                <a:cs typeface="Arial MT"/>
              </a:rPr>
              <a:t> </a:t>
            </a:r>
            <a:r>
              <a:rPr sz="1800" dirty="0">
                <a:latin typeface="Arial MT"/>
                <a:cs typeface="Arial MT"/>
              </a:rPr>
              <a:t>the </a:t>
            </a:r>
            <a:r>
              <a:rPr sz="1800" spc="-5" dirty="0">
                <a:latin typeface="Arial MT"/>
                <a:cs typeface="Arial MT"/>
              </a:rPr>
              <a:t>data.</a:t>
            </a:r>
            <a:endParaRPr sz="1800">
              <a:latin typeface="Arial MT"/>
              <a:cs typeface="Arial MT"/>
            </a:endParaRPr>
          </a:p>
        </p:txBody>
      </p:sp>
      <p:sp>
        <p:nvSpPr>
          <p:cNvPr id="3" name="object 3"/>
          <p:cNvSpPr txBox="1">
            <a:spLocks noGrp="1"/>
          </p:cNvSpPr>
          <p:nvPr>
            <p:ph type="title"/>
          </p:nvPr>
        </p:nvSpPr>
        <p:spPr>
          <a:xfrm>
            <a:off x="346709" y="261365"/>
            <a:ext cx="3398520" cy="471170"/>
          </a:xfrm>
          <a:prstGeom prst="rect">
            <a:avLst/>
          </a:prstGeom>
          <a:ln w="28955">
            <a:solidFill>
              <a:srgbClr val="00AFEF"/>
            </a:solidFill>
          </a:ln>
        </p:spPr>
        <p:txBody>
          <a:bodyPr vert="horz" wrap="square" lIns="0" tIns="24130" rIns="0" bIns="0" rtlCol="0">
            <a:spAutoFit/>
          </a:bodyPr>
          <a:lstStyle/>
          <a:p>
            <a:pPr marL="90805">
              <a:lnSpc>
                <a:spcPct val="100000"/>
              </a:lnSpc>
              <a:spcBef>
                <a:spcPts val="190"/>
              </a:spcBef>
            </a:pPr>
            <a:r>
              <a:rPr spc="-5" dirty="0">
                <a:solidFill>
                  <a:srgbClr val="92D050"/>
                </a:solidFill>
                <a:latin typeface="Arial Black"/>
                <a:cs typeface="Arial Black"/>
              </a:rPr>
              <a:t>Goodness</a:t>
            </a:r>
            <a:r>
              <a:rPr spc="-25" dirty="0">
                <a:solidFill>
                  <a:srgbClr val="92D050"/>
                </a:solidFill>
                <a:latin typeface="Arial Black"/>
                <a:cs typeface="Arial Black"/>
              </a:rPr>
              <a:t> </a:t>
            </a:r>
            <a:r>
              <a:rPr dirty="0">
                <a:solidFill>
                  <a:srgbClr val="92D050"/>
                </a:solidFill>
                <a:latin typeface="Arial Black"/>
                <a:cs typeface="Arial Black"/>
              </a:rPr>
              <a:t>of</a:t>
            </a:r>
            <a:r>
              <a:rPr spc="110" dirty="0">
                <a:solidFill>
                  <a:srgbClr val="92D050"/>
                </a:solidFill>
                <a:latin typeface="Arial Black"/>
                <a:cs typeface="Arial Black"/>
              </a:rPr>
              <a:t> </a:t>
            </a:r>
            <a:r>
              <a:rPr dirty="0">
                <a:solidFill>
                  <a:srgbClr val="92D050"/>
                </a:solidFill>
                <a:latin typeface="Arial Black"/>
                <a:cs typeface="Arial Black"/>
              </a:rPr>
              <a:t>Fit</a:t>
            </a:r>
          </a:p>
        </p:txBody>
      </p:sp>
      <p:sp>
        <p:nvSpPr>
          <p:cNvPr id="4" name="object 4"/>
          <p:cNvSpPr txBox="1"/>
          <p:nvPr/>
        </p:nvSpPr>
        <p:spPr>
          <a:xfrm>
            <a:off x="346709" y="1994154"/>
            <a:ext cx="11341735" cy="1199515"/>
          </a:xfrm>
          <a:prstGeom prst="rect">
            <a:avLst/>
          </a:prstGeom>
          <a:ln w="19811">
            <a:solidFill>
              <a:srgbClr val="FFC000"/>
            </a:solidFill>
          </a:ln>
        </p:spPr>
        <p:txBody>
          <a:bodyPr vert="horz" wrap="square" lIns="0" tIns="38735" rIns="0" bIns="0" rtlCol="0">
            <a:spAutoFit/>
          </a:bodyPr>
          <a:lstStyle/>
          <a:p>
            <a:pPr marL="90805">
              <a:lnSpc>
                <a:spcPct val="100000"/>
              </a:lnSpc>
              <a:spcBef>
                <a:spcPts val="305"/>
              </a:spcBef>
            </a:pPr>
            <a:r>
              <a:rPr sz="1800" b="1" dirty="0">
                <a:solidFill>
                  <a:srgbClr val="006FC0"/>
                </a:solidFill>
                <a:latin typeface="Arial"/>
                <a:cs typeface="Arial"/>
              </a:rPr>
              <a:t>Why</a:t>
            </a:r>
            <a:r>
              <a:rPr sz="1800" b="1" spc="-35" dirty="0">
                <a:solidFill>
                  <a:srgbClr val="006FC0"/>
                </a:solidFill>
                <a:latin typeface="Arial"/>
                <a:cs typeface="Arial"/>
              </a:rPr>
              <a:t> </a:t>
            </a:r>
            <a:r>
              <a:rPr sz="1800" b="1" dirty="0">
                <a:solidFill>
                  <a:srgbClr val="006FC0"/>
                </a:solidFill>
                <a:latin typeface="Arial"/>
                <a:cs typeface="Arial"/>
              </a:rPr>
              <a:t>is</a:t>
            </a:r>
            <a:r>
              <a:rPr sz="1800" b="1" spc="-15" dirty="0">
                <a:solidFill>
                  <a:srgbClr val="006FC0"/>
                </a:solidFill>
                <a:latin typeface="Arial"/>
                <a:cs typeface="Arial"/>
              </a:rPr>
              <a:t> </a:t>
            </a:r>
            <a:r>
              <a:rPr sz="1800" b="1" dirty="0">
                <a:solidFill>
                  <a:srgbClr val="006FC0"/>
                </a:solidFill>
                <a:latin typeface="Arial"/>
                <a:cs typeface="Arial"/>
              </a:rPr>
              <a:t>Goodness</a:t>
            </a:r>
            <a:r>
              <a:rPr sz="1800" b="1" spc="-30" dirty="0">
                <a:solidFill>
                  <a:srgbClr val="006FC0"/>
                </a:solidFill>
                <a:latin typeface="Arial"/>
                <a:cs typeface="Arial"/>
              </a:rPr>
              <a:t> </a:t>
            </a:r>
            <a:r>
              <a:rPr sz="1800" b="1" dirty="0">
                <a:solidFill>
                  <a:srgbClr val="006FC0"/>
                </a:solidFill>
                <a:latin typeface="Arial"/>
                <a:cs typeface="Arial"/>
              </a:rPr>
              <a:t>of</a:t>
            </a:r>
            <a:r>
              <a:rPr sz="1800" b="1" spc="-15" dirty="0">
                <a:solidFill>
                  <a:srgbClr val="006FC0"/>
                </a:solidFill>
                <a:latin typeface="Arial"/>
                <a:cs typeface="Arial"/>
              </a:rPr>
              <a:t> </a:t>
            </a:r>
            <a:r>
              <a:rPr sz="1800" b="1" dirty="0">
                <a:solidFill>
                  <a:srgbClr val="006FC0"/>
                </a:solidFill>
                <a:latin typeface="Arial"/>
                <a:cs typeface="Arial"/>
              </a:rPr>
              <a:t>Fit</a:t>
            </a:r>
            <a:r>
              <a:rPr sz="1800" b="1" spc="-15" dirty="0">
                <a:solidFill>
                  <a:srgbClr val="006FC0"/>
                </a:solidFill>
                <a:latin typeface="Arial"/>
                <a:cs typeface="Arial"/>
              </a:rPr>
              <a:t> </a:t>
            </a:r>
            <a:r>
              <a:rPr sz="1800" b="1" dirty="0">
                <a:solidFill>
                  <a:srgbClr val="006FC0"/>
                </a:solidFill>
                <a:latin typeface="Arial"/>
                <a:cs typeface="Arial"/>
              </a:rPr>
              <a:t>Important?</a:t>
            </a:r>
            <a:endParaRPr sz="1800">
              <a:latin typeface="Arial"/>
              <a:cs typeface="Arial"/>
            </a:endParaRPr>
          </a:p>
          <a:p>
            <a:pPr marL="90805" marR="227965">
              <a:lnSpc>
                <a:spcPct val="100000"/>
              </a:lnSpc>
            </a:pPr>
            <a:r>
              <a:rPr sz="1800" spc="-5" dirty="0">
                <a:latin typeface="Arial MT"/>
                <a:cs typeface="Arial MT"/>
              </a:rPr>
              <a:t>When building</a:t>
            </a:r>
            <a:r>
              <a:rPr sz="1800" spc="30"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model,</a:t>
            </a:r>
            <a:r>
              <a:rPr sz="1800" spc="10" dirty="0">
                <a:latin typeface="Arial MT"/>
                <a:cs typeface="Arial MT"/>
              </a:rPr>
              <a:t> </a:t>
            </a:r>
            <a:r>
              <a:rPr sz="1800" spc="-5" dirty="0">
                <a:latin typeface="Arial MT"/>
                <a:cs typeface="Arial MT"/>
              </a:rPr>
              <a:t>especially</a:t>
            </a:r>
            <a:r>
              <a:rPr sz="1800" spc="25" dirty="0">
                <a:latin typeface="Arial MT"/>
                <a:cs typeface="Arial MT"/>
              </a:rPr>
              <a:t> </a:t>
            </a:r>
            <a:r>
              <a:rPr sz="1800" spc="-5" dirty="0">
                <a:latin typeface="Arial MT"/>
                <a:cs typeface="Arial MT"/>
              </a:rPr>
              <a:t>in</a:t>
            </a:r>
            <a:r>
              <a:rPr sz="1800" spc="10" dirty="0">
                <a:latin typeface="Arial MT"/>
                <a:cs typeface="Arial MT"/>
              </a:rPr>
              <a:t> </a:t>
            </a:r>
            <a:r>
              <a:rPr sz="1800" spc="-5" dirty="0">
                <a:latin typeface="Arial MT"/>
                <a:cs typeface="Arial MT"/>
              </a:rPr>
              <a:t>machine</a:t>
            </a:r>
            <a:r>
              <a:rPr sz="1800" spc="15" dirty="0">
                <a:latin typeface="Arial MT"/>
                <a:cs typeface="Arial MT"/>
              </a:rPr>
              <a:t> </a:t>
            </a:r>
            <a:r>
              <a:rPr sz="1800" spc="-5" dirty="0">
                <a:latin typeface="Arial MT"/>
                <a:cs typeface="Arial MT"/>
              </a:rPr>
              <a:t>learning</a:t>
            </a:r>
            <a:r>
              <a:rPr sz="1800" spc="25" dirty="0">
                <a:latin typeface="Arial MT"/>
                <a:cs typeface="Arial MT"/>
              </a:rPr>
              <a:t> </a:t>
            </a:r>
            <a:r>
              <a:rPr sz="1800" spc="-5" dirty="0">
                <a:latin typeface="Arial MT"/>
                <a:cs typeface="Arial MT"/>
              </a:rPr>
              <a:t>or</a:t>
            </a:r>
            <a:r>
              <a:rPr sz="1800" spc="5" dirty="0">
                <a:latin typeface="Arial MT"/>
                <a:cs typeface="Arial MT"/>
              </a:rPr>
              <a:t> </a:t>
            </a:r>
            <a:r>
              <a:rPr sz="1800" spc="-5" dirty="0">
                <a:latin typeface="Arial MT"/>
                <a:cs typeface="Arial MT"/>
              </a:rPr>
              <a:t>statistical</a:t>
            </a:r>
            <a:r>
              <a:rPr sz="1800" spc="10" dirty="0">
                <a:latin typeface="Arial MT"/>
                <a:cs typeface="Arial MT"/>
              </a:rPr>
              <a:t> </a:t>
            </a:r>
            <a:r>
              <a:rPr sz="1800" spc="-10" dirty="0">
                <a:latin typeface="Arial MT"/>
                <a:cs typeface="Arial MT"/>
              </a:rPr>
              <a:t>analysis,</a:t>
            </a:r>
            <a:r>
              <a:rPr sz="1800" spc="40" dirty="0">
                <a:latin typeface="Arial MT"/>
                <a:cs typeface="Arial MT"/>
              </a:rPr>
              <a:t> </a:t>
            </a:r>
            <a:r>
              <a:rPr sz="1800" dirty="0">
                <a:latin typeface="Arial MT"/>
                <a:cs typeface="Arial MT"/>
              </a:rPr>
              <a:t>it's</a:t>
            </a:r>
            <a:r>
              <a:rPr sz="1800" spc="5" dirty="0">
                <a:latin typeface="Arial MT"/>
                <a:cs typeface="Arial MT"/>
              </a:rPr>
              <a:t> </a:t>
            </a:r>
            <a:r>
              <a:rPr sz="1800" spc="-5" dirty="0">
                <a:latin typeface="Arial MT"/>
                <a:cs typeface="Arial MT"/>
              </a:rPr>
              <a:t>crucial</a:t>
            </a:r>
            <a:r>
              <a:rPr sz="1800" spc="20"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know</a:t>
            </a:r>
            <a:r>
              <a:rPr sz="1800" dirty="0">
                <a:latin typeface="Arial MT"/>
                <a:cs typeface="Arial MT"/>
              </a:rPr>
              <a:t> </a:t>
            </a:r>
            <a:r>
              <a:rPr sz="1800" spc="-10" dirty="0">
                <a:latin typeface="Arial MT"/>
                <a:cs typeface="Arial MT"/>
              </a:rPr>
              <a:t>whether</a:t>
            </a:r>
            <a:r>
              <a:rPr sz="1800" spc="60" dirty="0">
                <a:latin typeface="Arial MT"/>
                <a:cs typeface="Arial MT"/>
              </a:rPr>
              <a:t> </a:t>
            </a:r>
            <a:r>
              <a:rPr sz="1800" dirty="0">
                <a:latin typeface="Arial MT"/>
                <a:cs typeface="Arial MT"/>
              </a:rPr>
              <a:t>the </a:t>
            </a:r>
            <a:r>
              <a:rPr sz="1800" spc="5" dirty="0">
                <a:latin typeface="Arial MT"/>
                <a:cs typeface="Arial MT"/>
              </a:rPr>
              <a:t> </a:t>
            </a:r>
            <a:r>
              <a:rPr sz="1800" spc="-5" dirty="0">
                <a:latin typeface="Arial MT"/>
                <a:cs typeface="Arial MT"/>
              </a:rPr>
              <a:t>model</a:t>
            </a:r>
            <a:r>
              <a:rPr sz="1800" spc="10" dirty="0">
                <a:latin typeface="Arial MT"/>
                <a:cs typeface="Arial MT"/>
              </a:rPr>
              <a:t> </a:t>
            </a:r>
            <a:r>
              <a:rPr sz="1800" spc="-10" dirty="0">
                <a:latin typeface="Arial MT"/>
                <a:cs typeface="Arial MT"/>
              </a:rPr>
              <a:t>you’ve</a:t>
            </a:r>
            <a:r>
              <a:rPr sz="1800" spc="30" dirty="0">
                <a:latin typeface="Arial MT"/>
                <a:cs typeface="Arial MT"/>
              </a:rPr>
              <a:t> </a:t>
            </a:r>
            <a:r>
              <a:rPr sz="1800" spc="-5" dirty="0">
                <a:latin typeface="Arial MT"/>
                <a:cs typeface="Arial MT"/>
              </a:rPr>
              <a:t>created</a:t>
            </a:r>
            <a:r>
              <a:rPr sz="1800" spc="10" dirty="0">
                <a:latin typeface="Arial MT"/>
                <a:cs typeface="Arial MT"/>
              </a:rPr>
              <a:t> </a:t>
            </a:r>
            <a:r>
              <a:rPr sz="1800" spc="-5" dirty="0">
                <a:latin typeface="Arial MT"/>
                <a:cs typeface="Arial MT"/>
              </a:rPr>
              <a:t>accurately</a:t>
            </a:r>
            <a:r>
              <a:rPr sz="1800" spc="15" dirty="0">
                <a:latin typeface="Arial MT"/>
                <a:cs typeface="Arial MT"/>
              </a:rPr>
              <a:t> </a:t>
            </a:r>
            <a:r>
              <a:rPr sz="1800" spc="-5" dirty="0">
                <a:latin typeface="Arial MT"/>
                <a:cs typeface="Arial MT"/>
              </a:rPr>
              <a:t>represents</a:t>
            </a:r>
            <a:r>
              <a:rPr sz="1800" spc="15" dirty="0">
                <a:latin typeface="Arial MT"/>
                <a:cs typeface="Arial MT"/>
              </a:rPr>
              <a:t> </a:t>
            </a:r>
            <a:r>
              <a:rPr sz="1800" dirty="0">
                <a:latin typeface="Arial MT"/>
                <a:cs typeface="Arial MT"/>
              </a:rPr>
              <a:t>the </a:t>
            </a:r>
            <a:r>
              <a:rPr sz="1800" spc="-5" dirty="0">
                <a:latin typeface="Arial MT"/>
                <a:cs typeface="Arial MT"/>
              </a:rPr>
              <a:t>data</a:t>
            </a:r>
            <a:r>
              <a:rPr sz="1800" spc="5" dirty="0">
                <a:latin typeface="Arial MT"/>
                <a:cs typeface="Arial MT"/>
              </a:rPr>
              <a:t> </a:t>
            </a:r>
            <a:r>
              <a:rPr sz="1800" spc="-5" dirty="0">
                <a:latin typeface="Arial MT"/>
                <a:cs typeface="Arial MT"/>
              </a:rPr>
              <a:t>or</a:t>
            </a:r>
            <a:r>
              <a:rPr sz="1800" dirty="0">
                <a:latin typeface="Arial MT"/>
                <a:cs typeface="Arial MT"/>
              </a:rPr>
              <a:t> </a:t>
            </a:r>
            <a:r>
              <a:rPr sz="1800" spc="-5" dirty="0">
                <a:latin typeface="Arial MT"/>
                <a:cs typeface="Arial MT"/>
              </a:rPr>
              <a:t>if</a:t>
            </a:r>
            <a:r>
              <a:rPr sz="1800" dirty="0">
                <a:latin typeface="Arial MT"/>
                <a:cs typeface="Arial MT"/>
              </a:rPr>
              <a:t> </a:t>
            </a:r>
            <a:r>
              <a:rPr sz="1800" spc="-5" dirty="0">
                <a:latin typeface="Arial MT"/>
                <a:cs typeface="Arial MT"/>
              </a:rPr>
              <a:t>it's</a:t>
            </a:r>
            <a:r>
              <a:rPr sz="1800" spc="-15" dirty="0">
                <a:latin typeface="Arial MT"/>
                <a:cs typeface="Arial MT"/>
              </a:rPr>
              <a:t> </a:t>
            </a:r>
            <a:r>
              <a:rPr sz="1800" spc="-5" dirty="0">
                <a:latin typeface="Arial MT"/>
                <a:cs typeface="Arial MT"/>
              </a:rPr>
              <a:t>underfitting</a:t>
            </a:r>
            <a:r>
              <a:rPr sz="1800" spc="25" dirty="0">
                <a:latin typeface="Arial MT"/>
                <a:cs typeface="Arial MT"/>
              </a:rPr>
              <a:t> </a:t>
            </a:r>
            <a:r>
              <a:rPr sz="1800" spc="-5" dirty="0">
                <a:latin typeface="Arial MT"/>
                <a:cs typeface="Arial MT"/>
              </a:rPr>
              <a:t>or</a:t>
            </a:r>
            <a:r>
              <a:rPr sz="1800" dirty="0">
                <a:latin typeface="Arial MT"/>
                <a:cs typeface="Arial MT"/>
              </a:rPr>
              <a:t> </a:t>
            </a:r>
            <a:r>
              <a:rPr sz="1800" spc="-5" dirty="0">
                <a:latin typeface="Arial MT"/>
                <a:cs typeface="Arial MT"/>
              </a:rPr>
              <a:t>overfitting.</a:t>
            </a:r>
            <a:r>
              <a:rPr sz="1800" spc="-85" dirty="0">
                <a:latin typeface="Arial MT"/>
                <a:cs typeface="Arial MT"/>
              </a:rPr>
              <a:t> </a:t>
            </a:r>
            <a:r>
              <a:rPr sz="1800" dirty="0">
                <a:latin typeface="Arial MT"/>
                <a:cs typeface="Arial MT"/>
              </a:rPr>
              <a:t>A</a:t>
            </a:r>
            <a:r>
              <a:rPr sz="1800" spc="-105" dirty="0">
                <a:latin typeface="Arial MT"/>
                <a:cs typeface="Arial MT"/>
              </a:rPr>
              <a:t> </a:t>
            </a:r>
            <a:r>
              <a:rPr sz="1800" spc="-5" dirty="0">
                <a:latin typeface="Arial MT"/>
                <a:cs typeface="Arial MT"/>
              </a:rPr>
              <a:t>model</a:t>
            </a:r>
            <a:r>
              <a:rPr sz="1800" spc="10" dirty="0">
                <a:latin typeface="Arial MT"/>
                <a:cs typeface="Arial MT"/>
              </a:rPr>
              <a:t> </a:t>
            </a:r>
            <a:r>
              <a:rPr sz="1800" spc="-15" dirty="0">
                <a:latin typeface="Arial MT"/>
                <a:cs typeface="Arial MT"/>
              </a:rPr>
              <a:t>with</a:t>
            </a:r>
            <a:r>
              <a:rPr sz="1800" spc="45" dirty="0">
                <a:latin typeface="Arial MT"/>
                <a:cs typeface="Arial MT"/>
              </a:rPr>
              <a:t> </a:t>
            </a:r>
            <a:r>
              <a:rPr sz="1800" dirty="0">
                <a:latin typeface="Arial MT"/>
                <a:cs typeface="Arial MT"/>
              </a:rPr>
              <a:t>a </a:t>
            </a:r>
            <a:r>
              <a:rPr sz="1800" spc="-10" dirty="0">
                <a:latin typeface="Arial MT"/>
                <a:cs typeface="Arial MT"/>
              </a:rPr>
              <a:t>good</a:t>
            </a:r>
            <a:r>
              <a:rPr sz="1800" spc="10" dirty="0">
                <a:latin typeface="Arial MT"/>
                <a:cs typeface="Arial MT"/>
              </a:rPr>
              <a:t> </a:t>
            </a:r>
            <a:r>
              <a:rPr sz="1800" dirty="0">
                <a:latin typeface="Arial MT"/>
                <a:cs typeface="Arial MT"/>
              </a:rPr>
              <a:t>fit </a:t>
            </a:r>
            <a:r>
              <a:rPr sz="1800" spc="-484" dirty="0">
                <a:latin typeface="Arial MT"/>
                <a:cs typeface="Arial MT"/>
              </a:rPr>
              <a:t> </a:t>
            </a:r>
            <a:r>
              <a:rPr sz="1800" spc="-15" dirty="0">
                <a:latin typeface="Arial MT"/>
                <a:cs typeface="Arial MT"/>
              </a:rPr>
              <a:t>will</a:t>
            </a:r>
            <a:r>
              <a:rPr sz="1800" spc="45" dirty="0">
                <a:latin typeface="Arial MT"/>
                <a:cs typeface="Arial MT"/>
              </a:rPr>
              <a:t> </a:t>
            </a:r>
            <a:r>
              <a:rPr sz="1800" spc="-5" dirty="0">
                <a:latin typeface="Arial MT"/>
                <a:cs typeface="Arial MT"/>
              </a:rPr>
              <a:t>make</a:t>
            </a:r>
            <a:r>
              <a:rPr sz="1800" spc="-10" dirty="0">
                <a:latin typeface="Arial MT"/>
                <a:cs typeface="Arial MT"/>
              </a:rPr>
              <a:t> </a:t>
            </a:r>
            <a:r>
              <a:rPr sz="1800" spc="-5" dirty="0">
                <a:latin typeface="Arial MT"/>
                <a:cs typeface="Arial MT"/>
              </a:rPr>
              <a:t>accurate</a:t>
            </a:r>
            <a:r>
              <a:rPr sz="1800" spc="10" dirty="0">
                <a:latin typeface="Arial MT"/>
                <a:cs typeface="Arial MT"/>
              </a:rPr>
              <a:t> </a:t>
            </a:r>
            <a:r>
              <a:rPr sz="1800" spc="-5" dirty="0">
                <a:latin typeface="Arial MT"/>
                <a:cs typeface="Arial MT"/>
              </a:rPr>
              <a:t>predictions</a:t>
            </a:r>
            <a:r>
              <a:rPr sz="1800" spc="25" dirty="0">
                <a:latin typeface="Arial MT"/>
                <a:cs typeface="Arial MT"/>
              </a:rPr>
              <a:t> </a:t>
            </a:r>
            <a:r>
              <a:rPr sz="1800" spc="-5" dirty="0">
                <a:latin typeface="Arial MT"/>
                <a:cs typeface="Arial MT"/>
              </a:rPr>
              <a:t>on</a:t>
            </a:r>
            <a:r>
              <a:rPr sz="1800" spc="-10" dirty="0">
                <a:latin typeface="Arial MT"/>
                <a:cs typeface="Arial MT"/>
              </a:rPr>
              <a:t> </a:t>
            </a:r>
            <a:r>
              <a:rPr sz="1800" spc="-5" dirty="0">
                <a:latin typeface="Arial MT"/>
                <a:cs typeface="Arial MT"/>
              </a:rPr>
              <a:t>both</a:t>
            </a:r>
            <a:r>
              <a:rPr sz="1800" spc="5" dirty="0">
                <a:latin typeface="Arial MT"/>
                <a:cs typeface="Arial MT"/>
              </a:rPr>
              <a:t> </a:t>
            </a:r>
            <a:r>
              <a:rPr sz="1800" spc="-5" dirty="0">
                <a:latin typeface="Arial MT"/>
                <a:cs typeface="Arial MT"/>
              </a:rPr>
              <a:t>training</a:t>
            </a:r>
            <a:r>
              <a:rPr sz="1800" spc="15" dirty="0">
                <a:latin typeface="Arial MT"/>
                <a:cs typeface="Arial MT"/>
              </a:rPr>
              <a:t> </a:t>
            </a:r>
            <a:r>
              <a:rPr sz="1800" spc="-5" dirty="0">
                <a:latin typeface="Arial MT"/>
                <a:cs typeface="Arial MT"/>
              </a:rPr>
              <a:t>data</a:t>
            </a:r>
            <a:r>
              <a:rPr sz="1800"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unseen</a:t>
            </a:r>
            <a:r>
              <a:rPr sz="1800" spc="5" dirty="0">
                <a:latin typeface="Arial MT"/>
                <a:cs typeface="Arial MT"/>
              </a:rPr>
              <a:t> </a:t>
            </a:r>
            <a:r>
              <a:rPr sz="1800" spc="-5" dirty="0">
                <a:latin typeface="Arial MT"/>
                <a:cs typeface="Arial MT"/>
              </a:rPr>
              <a:t>data</a:t>
            </a:r>
            <a:r>
              <a:rPr sz="1800" dirty="0">
                <a:latin typeface="Arial MT"/>
                <a:cs typeface="Arial MT"/>
              </a:rPr>
              <a:t> </a:t>
            </a:r>
            <a:r>
              <a:rPr sz="1800" spc="-5" dirty="0">
                <a:latin typeface="Arial MT"/>
                <a:cs typeface="Arial MT"/>
              </a:rPr>
              <a:t>(generalization).</a:t>
            </a:r>
            <a:endParaRPr sz="1800">
              <a:latin typeface="Arial MT"/>
              <a:cs typeface="Arial MT"/>
            </a:endParaRPr>
          </a:p>
        </p:txBody>
      </p:sp>
      <p:pic>
        <p:nvPicPr>
          <p:cNvPr id="5" name="object 5"/>
          <p:cNvPicPr/>
          <p:nvPr/>
        </p:nvPicPr>
        <p:blipFill>
          <a:blip r:embed="rId2" cstate="print"/>
          <a:stretch>
            <a:fillRect/>
          </a:stretch>
        </p:blipFill>
        <p:spPr>
          <a:xfrm>
            <a:off x="238594" y="3467814"/>
            <a:ext cx="5525891" cy="2906621"/>
          </a:xfrm>
          <a:prstGeom prst="rect">
            <a:avLst/>
          </a:prstGeom>
        </p:spPr>
      </p:pic>
      <p:sp>
        <p:nvSpPr>
          <p:cNvPr id="6" name="object 6"/>
          <p:cNvSpPr txBox="1"/>
          <p:nvPr/>
        </p:nvSpPr>
        <p:spPr>
          <a:xfrm>
            <a:off x="5915659" y="3715639"/>
            <a:ext cx="5786755" cy="1946275"/>
          </a:xfrm>
          <a:prstGeom prst="rect">
            <a:avLst/>
          </a:prstGeom>
        </p:spPr>
        <p:txBody>
          <a:bodyPr vert="horz" wrap="square" lIns="0" tIns="12700" rIns="0" bIns="0" rtlCol="0">
            <a:spAutoFit/>
          </a:bodyPr>
          <a:lstStyle/>
          <a:p>
            <a:pPr marL="12700">
              <a:lnSpc>
                <a:spcPct val="100000"/>
              </a:lnSpc>
              <a:spcBef>
                <a:spcPts val="100"/>
              </a:spcBef>
            </a:pPr>
            <a:r>
              <a:rPr sz="1800" b="1" spc="-55" dirty="0">
                <a:solidFill>
                  <a:srgbClr val="006FC0"/>
                </a:solidFill>
                <a:latin typeface="Arial"/>
                <a:cs typeface="Arial"/>
              </a:rPr>
              <a:t>SST:</a:t>
            </a:r>
            <a:r>
              <a:rPr sz="1800" b="1" spc="-5" dirty="0">
                <a:solidFill>
                  <a:srgbClr val="006FC0"/>
                </a:solidFill>
                <a:latin typeface="Arial"/>
                <a:cs typeface="Arial"/>
              </a:rPr>
              <a:t> </a:t>
            </a:r>
            <a:r>
              <a:rPr sz="1800" dirty="0">
                <a:latin typeface="Arial MT"/>
                <a:cs typeface="Arial MT"/>
              </a:rPr>
              <a:t>The</a:t>
            </a:r>
            <a:r>
              <a:rPr sz="1800" spc="-25" dirty="0">
                <a:latin typeface="Arial MT"/>
                <a:cs typeface="Arial MT"/>
              </a:rPr>
              <a:t> </a:t>
            </a:r>
            <a:r>
              <a:rPr sz="1800" dirty="0">
                <a:solidFill>
                  <a:srgbClr val="FF0000"/>
                </a:solidFill>
                <a:latin typeface="Arial MT"/>
                <a:cs typeface="Arial MT"/>
              </a:rPr>
              <a:t>total</a:t>
            </a:r>
            <a:r>
              <a:rPr sz="1800" spc="-10" dirty="0">
                <a:solidFill>
                  <a:srgbClr val="FF0000"/>
                </a:solidFill>
                <a:latin typeface="Arial MT"/>
                <a:cs typeface="Arial MT"/>
              </a:rPr>
              <a:t> </a:t>
            </a:r>
            <a:r>
              <a:rPr sz="1800" spc="-5" dirty="0">
                <a:solidFill>
                  <a:srgbClr val="FF0000"/>
                </a:solidFill>
                <a:latin typeface="Arial MT"/>
                <a:cs typeface="Arial MT"/>
              </a:rPr>
              <a:t>variability</a:t>
            </a:r>
            <a:r>
              <a:rPr sz="1800" spc="5" dirty="0">
                <a:solidFill>
                  <a:srgbClr val="FF0000"/>
                </a:solidFill>
                <a:latin typeface="Arial MT"/>
                <a:cs typeface="Arial MT"/>
              </a:rPr>
              <a:t> </a:t>
            </a:r>
            <a:r>
              <a:rPr sz="1800" spc="-5" dirty="0">
                <a:latin typeface="Arial MT"/>
                <a:cs typeface="Arial MT"/>
              </a:rPr>
              <a:t>in</a:t>
            </a:r>
            <a:r>
              <a:rPr sz="1800" spc="5"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dependent</a:t>
            </a:r>
            <a:r>
              <a:rPr sz="1800" spc="25" dirty="0">
                <a:latin typeface="Arial MT"/>
                <a:cs typeface="Arial MT"/>
              </a:rPr>
              <a:t> </a:t>
            </a:r>
            <a:r>
              <a:rPr sz="1800" spc="-5" dirty="0">
                <a:latin typeface="Arial MT"/>
                <a:cs typeface="Arial MT"/>
              </a:rPr>
              <a:t>variable.</a:t>
            </a:r>
            <a:endParaRPr sz="1800">
              <a:latin typeface="Arial MT"/>
              <a:cs typeface="Arial MT"/>
            </a:endParaRPr>
          </a:p>
          <a:p>
            <a:pPr marL="12700">
              <a:lnSpc>
                <a:spcPct val="100000"/>
              </a:lnSpc>
            </a:pPr>
            <a:r>
              <a:rPr sz="1800" b="1" spc="-5" dirty="0">
                <a:solidFill>
                  <a:srgbClr val="006FC0"/>
                </a:solidFill>
                <a:latin typeface="Arial"/>
                <a:cs typeface="Arial"/>
              </a:rPr>
              <a:t>SSR: </a:t>
            </a:r>
            <a:r>
              <a:rPr sz="1800" dirty="0">
                <a:latin typeface="Arial MT"/>
                <a:cs typeface="Arial MT"/>
              </a:rPr>
              <a:t>The</a:t>
            </a:r>
            <a:r>
              <a:rPr sz="1800" spc="-20" dirty="0">
                <a:latin typeface="Arial MT"/>
                <a:cs typeface="Arial MT"/>
              </a:rPr>
              <a:t> </a:t>
            </a:r>
            <a:r>
              <a:rPr sz="1800" spc="-5" dirty="0">
                <a:solidFill>
                  <a:srgbClr val="FF0000"/>
                </a:solidFill>
                <a:latin typeface="Arial MT"/>
                <a:cs typeface="Arial MT"/>
              </a:rPr>
              <a:t>variability</a:t>
            </a:r>
            <a:r>
              <a:rPr sz="1800" spc="25" dirty="0">
                <a:solidFill>
                  <a:srgbClr val="FF0000"/>
                </a:solidFill>
                <a:latin typeface="Arial MT"/>
                <a:cs typeface="Arial MT"/>
              </a:rPr>
              <a:t> </a:t>
            </a:r>
            <a:r>
              <a:rPr sz="1800" spc="-10" dirty="0">
                <a:solidFill>
                  <a:srgbClr val="FF0000"/>
                </a:solidFill>
                <a:latin typeface="Arial MT"/>
                <a:cs typeface="Arial MT"/>
              </a:rPr>
              <a:t>explained</a:t>
            </a:r>
            <a:r>
              <a:rPr sz="1800" spc="30" dirty="0">
                <a:solidFill>
                  <a:srgbClr val="FF0000"/>
                </a:solidFill>
                <a:latin typeface="Arial MT"/>
                <a:cs typeface="Arial MT"/>
              </a:rPr>
              <a:t> </a:t>
            </a:r>
            <a:r>
              <a:rPr sz="1800" spc="-5" dirty="0">
                <a:latin typeface="Arial MT"/>
                <a:cs typeface="Arial MT"/>
              </a:rPr>
              <a:t>by</a:t>
            </a:r>
            <a:r>
              <a:rPr sz="1800" dirty="0">
                <a:latin typeface="Arial MT"/>
                <a:cs typeface="Arial MT"/>
              </a:rPr>
              <a:t> the </a:t>
            </a:r>
            <a:r>
              <a:rPr sz="1800" spc="-5" dirty="0">
                <a:latin typeface="Arial MT"/>
                <a:cs typeface="Arial MT"/>
              </a:rPr>
              <a:t>model.</a:t>
            </a:r>
            <a:endParaRPr sz="1800">
              <a:latin typeface="Arial MT"/>
              <a:cs typeface="Arial MT"/>
            </a:endParaRPr>
          </a:p>
          <a:p>
            <a:pPr marL="12700">
              <a:lnSpc>
                <a:spcPct val="100000"/>
              </a:lnSpc>
              <a:tabLst>
                <a:tab pos="692150" algn="l"/>
                <a:tab pos="1233170" algn="l"/>
                <a:tab pos="2380615" algn="l"/>
                <a:tab pos="3479800" algn="l"/>
                <a:tab pos="3944620" algn="l"/>
                <a:tab pos="5067935" algn="l"/>
                <a:tab pos="5455285" algn="l"/>
              </a:tabLst>
            </a:pPr>
            <a:r>
              <a:rPr sz="1800" b="1" spc="-5" dirty="0">
                <a:solidFill>
                  <a:srgbClr val="006FC0"/>
                </a:solidFill>
                <a:latin typeface="Arial"/>
                <a:cs typeface="Arial"/>
              </a:rPr>
              <a:t>SSE</a:t>
            </a:r>
            <a:r>
              <a:rPr sz="1800" b="1" dirty="0">
                <a:solidFill>
                  <a:srgbClr val="006FC0"/>
                </a:solidFill>
                <a:latin typeface="Arial"/>
                <a:cs typeface="Arial"/>
              </a:rPr>
              <a:t>:	</a:t>
            </a:r>
            <a:r>
              <a:rPr sz="1800" spc="10" dirty="0">
                <a:latin typeface="Arial MT"/>
                <a:cs typeface="Arial MT"/>
              </a:rPr>
              <a:t>T</a:t>
            </a:r>
            <a:r>
              <a:rPr sz="1800" spc="-10" dirty="0">
                <a:latin typeface="Arial MT"/>
                <a:cs typeface="Arial MT"/>
              </a:rPr>
              <a:t>h</a:t>
            </a:r>
            <a:r>
              <a:rPr sz="1800" dirty="0">
                <a:latin typeface="Arial MT"/>
                <a:cs typeface="Arial MT"/>
              </a:rPr>
              <a:t>e	r</a:t>
            </a:r>
            <a:r>
              <a:rPr sz="1800" spc="-10" dirty="0">
                <a:latin typeface="Arial MT"/>
                <a:cs typeface="Arial MT"/>
              </a:rPr>
              <a:t>e</a:t>
            </a:r>
            <a:r>
              <a:rPr sz="1800" dirty="0">
                <a:latin typeface="Arial MT"/>
                <a:cs typeface="Arial MT"/>
              </a:rPr>
              <a:t>m</a:t>
            </a:r>
            <a:r>
              <a:rPr sz="1800" spc="-10" dirty="0">
                <a:latin typeface="Arial MT"/>
                <a:cs typeface="Arial MT"/>
              </a:rPr>
              <a:t>a</a:t>
            </a:r>
            <a:r>
              <a:rPr sz="1800" dirty="0">
                <a:latin typeface="Arial MT"/>
                <a:cs typeface="Arial MT"/>
              </a:rPr>
              <a:t>i</a:t>
            </a:r>
            <a:r>
              <a:rPr sz="1800" spc="-15" dirty="0">
                <a:latin typeface="Arial MT"/>
                <a:cs typeface="Arial MT"/>
              </a:rPr>
              <a:t>n</a:t>
            </a:r>
            <a:r>
              <a:rPr sz="1800" spc="5" dirty="0">
                <a:latin typeface="Arial MT"/>
                <a:cs typeface="Arial MT"/>
              </a:rPr>
              <a:t>i</a:t>
            </a:r>
            <a:r>
              <a:rPr sz="1800" spc="-10" dirty="0">
                <a:latin typeface="Arial MT"/>
                <a:cs typeface="Arial MT"/>
              </a:rPr>
              <a:t>n</a:t>
            </a:r>
            <a:r>
              <a:rPr sz="1800" dirty="0">
                <a:latin typeface="Arial MT"/>
                <a:cs typeface="Arial MT"/>
              </a:rPr>
              <a:t>g	</a:t>
            </a:r>
            <a:r>
              <a:rPr sz="1800" dirty="0">
                <a:solidFill>
                  <a:srgbClr val="FF0000"/>
                </a:solidFill>
                <a:latin typeface="Arial MT"/>
                <a:cs typeface="Arial MT"/>
              </a:rPr>
              <a:t>v</a:t>
            </a:r>
            <a:r>
              <a:rPr sz="1800" spc="-10" dirty="0">
                <a:solidFill>
                  <a:srgbClr val="FF0000"/>
                </a:solidFill>
                <a:latin typeface="Arial MT"/>
                <a:cs typeface="Arial MT"/>
              </a:rPr>
              <a:t>a</a:t>
            </a:r>
            <a:r>
              <a:rPr sz="1800" spc="10" dirty="0">
                <a:solidFill>
                  <a:srgbClr val="FF0000"/>
                </a:solidFill>
                <a:latin typeface="Arial MT"/>
                <a:cs typeface="Arial MT"/>
              </a:rPr>
              <a:t>r</a:t>
            </a:r>
            <a:r>
              <a:rPr sz="1800" dirty="0">
                <a:solidFill>
                  <a:srgbClr val="FF0000"/>
                </a:solidFill>
                <a:latin typeface="Arial MT"/>
                <a:cs typeface="Arial MT"/>
              </a:rPr>
              <a:t>iab</a:t>
            </a:r>
            <a:r>
              <a:rPr sz="1800" spc="-10" dirty="0">
                <a:solidFill>
                  <a:srgbClr val="FF0000"/>
                </a:solidFill>
                <a:latin typeface="Arial MT"/>
                <a:cs typeface="Arial MT"/>
              </a:rPr>
              <a:t>i</a:t>
            </a:r>
            <a:r>
              <a:rPr sz="1800" dirty="0">
                <a:solidFill>
                  <a:srgbClr val="FF0000"/>
                </a:solidFill>
                <a:latin typeface="Arial MT"/>
                <a:cs typeface="Arial MT"/>
              </a:rPr>
              <a:t>l</a:t>
            </a:r>
            <a:r>
              <a:rPr sz="1800" spc="-10" dirty="0">
                <a:solidFill>
                  <a:srgbClr val="FF0000"/>
                </a:solidFill>
                <a:latin typeface="Arial MT"/>
                <a:cs typeface="Arial MT"/>
              </a:rPr>
              <a:t>i</a:t>
            </a:r>
            <a:r>
              <a:rPr sz="1800" spc="10" dirty="0">
                <a:solidFill>
                  <a:srgbClr val="FF0000"/>
                </a:solidFill>
                <a:latin typeface="Arial MT"/>
                <a:cs typeface="Arial MT"/>
              </a:rPr>
              <a:t>t</a:t>
            </a:r>
            <a:r>
              <a:rPr sz="1800" dirty="0">
                <a:solidFill>
                  <a:srgbClr val="FF0000"/>
                </a:solidFill>
                <a:latin typeface="Arial MT"/>
                <a:cs typeface="Arial MT"/>
              </a:rPr>
              <a:t>y	n</a:t>
            </a:r>
            <a:r>
              <a:rPr sz="1800" spc="-10" dirty="0">
                <a:solidFill>
                  <a:srgbClr val="FF0000"/>
                </a:solidFill>
                <a:latin typeface="Arial MT"/>
                <a:cs typeface="Arial MT"/>
              </a:rPr>
              <a:t>o</a:t>
            </a:r>
            <a:r>
              <a:rPr sz="1800" dirty="0">
                <a:solidFill>
                  <a:srgbClr val="FF0000"/>
                </a:solidFill>
                <a:latin typeface="Arial MT"/>
                <a:cs typeface="Arial MT"/>
              </a:rPr>
              <a:t>t	e</a:t>
            </a:r>
            <a:r>
              <a:rPr sz="1800" spc="-15" dirty="0">
                <a:solidFill>
                  <a:srgbClr val="FF0000"/>
                </a:solidFill>
                <a:latin typeface="Arial MT"/>
                <a:cs typeface="Arial MT"/>
              </a:rPr>
              <a:t>x</a:t>
            </a:r>
            <a:r>
              <a:rPr sz="1800" spc="-10" dirty="0">
                <a:solidFill>
                  <a:srgbClr val="FF0000"/>
                </a:solidFill>
                <a:latin typeface="Arial MT"/>
                <a:cs typeface="Arial MT"/>
              </a:rPr>
              <a:t>p</a:t>
            </a:r>
            <a:r>
              <a:rPr sz="1800" spc="5" dirty="0">
                <a:solidFill>
                  <a:srgbClr val="FF0000"/>
                </a:solidFill>
                <a:latin typeface="Arial MT"/>
                <a:cs typeface="Arial MT"/>
              </a:rPr>
              <a:t>l</a:t>
            </a:r>
            <a:r>
              <a:rPr sz="1800" spc="-10" dirty="0">
                <a:solidFill>
                  <a:srgbClr val="FF0000"/>
                </a:solidFill>
                <a:latin typeface="Arial MT"/>
                <a:cs typeface="Arial MT"/>
              </a:rPr>
              <a:t>a</a:t>
            </a:r>
            <a:r>
              <a:rPr sz="1800" dirty="0">
                <a:solidFill>
                  <a:srgbClr val="FF0000"/>
                </a:solidFill>
                <a:latin typeface="Arial MT"/>
                <a:cs typeface="Arial MT"/>
              </a:rPr>
              <a:t>i</a:t>
            </a:r>
            <a:r>
              <a:rPr sz="1800" spc="-15" dirty="0">
                <a:solidFill>
                  <a:srgbClr val="FF0000"/>
                </a:solidFill>
                <a:latin typeface="Arial MT"/>
                <a:cs typeface="Arial MT"/>
              </a:rPr>
              <a:t>n</a:t>
            </a:r>
            <a:r>
              <a:rPr sz="1800" dirty="0">
                <a:solidFill>
                  <a:srgbClr val="FF0000"/>
                </a:solidFill>
                <a:latin typeface="Arial MT"/>
                <a:cs typeface="Arial MT"/>
              </a:rPr>
              <a:t>ed	</a:t>
            </a:r>
            <a:r>
              <a:rPr sz="1800" spc="5" dirty="0">
                <a:latin typeface="Arial MT"/>
                <a:cs typeface="Arial MT"/>
              </a:rPr>
              <a:t>b</a:t>
            </a:r>
            <a:r>
              <a:rPr sz="1800" dirty="0">
                <a:latin typeface="Arial MT"/>
                <a:cs typeface="Arial MT"/>
              </a:rPr>
              <a:t>y	the</a:t>
            </a:r>
            <a:endParaRPr sz="1800">
              <a:latin typeface="Arial MT"/>
              <a:cs typeface="Arial MT"/>
            </a:endParaRPr>
          </a:p>
          <a:p>
            <a:pPr marL="12700">
              <a:lnSpc>
                <a:spcPct val="100000"/>
              </a:lnSpc>
            </a:pPr>
            <a:r>
              <a:rPr sz="1800" spc="-5" dirty="0">
                <a:latin typeface="Arial MT"/>
                <a:cs typeface="Arial MT"/>
              </a:rPr>
              <a:t>model.</a:t>
            </a:r>
            <a:endParaRPr sz="1800">
              <a:latin typeface="Arial MT"/>
              <a:cs typeface="Arial MT"/>
            </a:endParaRPr>
          </a:p>
          <a:p>
            <a:pPr>
              <a:lnSpc>
                <a:spcPct val="100000"/>
              </a:lnSpc>
              <a:spcBef>
                <a:spcPts val="30"/>
              </a:spcBef>
            </a:pPr>
            <a:endParaRPr sz="1850">
              <a:latin typeface="Arial MT"/>
              <a:cs typeface="Arial MT"/>
            </a:endParaRPr>
          </a:p>
          <a:p>
            <a:pPr marL="12700" marR="5715">
              <a:lnSpc>
                <a:spcPct val="100000"/>
              </a:lnSpc>
              <a:spcBef>
                <a:spcPts val="5"/>
              </a:spcBef>
            </a:pPr>
            <a:r>
              <a:rPr sz="1800" spc="-40" dirty="0">
                <a:latin typeface="Arial MT"/>
                <a:cs typeface="Arial MT"/>
              </a:rPr>
              <a:t>Together,</a:t>
            </a:r>
            <a:r>
              <a:rPr sz="1800" spc="190" dirty="0">
                <a:latin typeface="Arial MT"/>
                <a:cs typeface="Arial MT"/>
              </a:rPr>
              <a:t> </a:t>
            </a:r>
            <a:r>
              <a:rPr sz="1800" spc="-5" dirty="0">
                <a:latin typeface="Arial MT"/>
                <a:cs typeface="Arial MT"/>
              </a:rPr>
              <a:t>these</a:t>
            </a:r>
            <a:r>
              <a:rPr sz="1800" spc="190" dirty="0">
                <a:latin typeface="Arial MT"/>
                <a:cs typeface="Arial MT"/>
              </a:rPr>
              <a:t> </a:t>
            </a:r>
            <a:r>
              <a:rPr sz="1800" dirty="0">
                <a:latin typeface="Arial MT"/>
                <a:cs typeface="Arial MT"/>
              </a:rPr>
              <a:t>terms</a:t>
            </a:r>
            <a:r>
              <a:rPr sz="1800" spc="190" dirty="0">
                <a:latin typeface="Arial MT"/>
                <a:cs typeface="Arial MT"/>
              </a:rPr>
              <a:t> </a:t>
            </a:r>
            <a:r>
              <a:rPr sz="1800" spc="-5" dirty="0">
                <a:latin typeface="Arial MT"/>
                <a:cs typeface="Arial MT"/>
              </a:rPr>
              <a:t>help</a:t>
            </a:r>
            <a:r>
              <a:rPr sz="1800" spc="175" dirty="0">
                <a:latin typeface="Arial MT"/>
                <a:cs typeface="Arial MT"/>
              </a:rPr>
              <a:t> </a:t>
            </a:r>
            <a:r>
              <a:rPr sz="1800" spc="-5" dirty="0">
                <a:latin typeface="Arial MT"/>
                <a:cs typeface="Arial MT"/>
              </a:rPr>
              <a:t>evaluate</a:t>
            </a:r>
            <a:r>
              <a:rPr sz="1800" spc="190" dirty="0">
                <a:latin typeface="Arial MT"/>
                <a:cs typeface="Arial MT"/>
              </a:rPr>
              <a:t> </a:t>
            </a:r>
            <a:r>
              <a:rPr sz="1800" spc="-5" dirty="0">
                <a:latin typeface="Arial MT"/>
                <a:cs typeface="Arial MT"/>
              </a:rPr>
              <a:t>the</a:t>
            </a:r>
            <a:r>
              <a:rPr sz="1800" spc="190" dirty="0">
                <a:latin typeface="Arial MT"/>
                <a:cs typeface="Arial MT"/>
              </a:rPr>
              <a:t> </a:t>
            </a:r>
            <a:r>
              <a:rPr sz="1800" spc="-5" dirty="0">
                <a:latin typeface="Arial MT"/>
                <a:cs typeface="Arial MT"/>
              </a:rPr>
              <a:t>performance</a:t>
            </a:r>
            <a:r>
              <a:rPr sz="1800" spc="185" dirty="0">
                <a:latin typeface="Arial MT"/>
                <a:cs typeface="Arial MT"/>
              </a:rPr>
              <a:t> </a:t>
            </a:r>
            <a:r>
              <a:rPr sz="1800" spc="-5" dirty="0">
                <a:latin typeface="Arial MT"/>
                <a:cs typeface="Arial MT"/>
              </a:rPr>
              <a:t>of </a:t>
            </a:r>
            <a:r>
              <a:rPr sz="1800" spc="-484" dirty="0">
                <a:latin typeface="Arial MT"/>
                <a:cs typeface="Arial MT"/>
              </a:rPr>
              <a:t> </a:t>
            </a:r>
            <a:r>
              <a:rPr sz="1800" spc="-5" dirty="0">
                <a:latin typeface="Arial MT"/>
                <a:cs typeface="Arial MT"/>
              </a:rPr>
              <a:t>a</a:t>
            </a:r>
            <a:r>
              <a:rPr sz="1800" spc="-10" dirty="0">
                <a:latin typeface="Arial MT"/>
                <a:cs typeface="Arial MT"/>
              </a:rPr>
              <a:t> </a:t>
            </a:r>
            <a:r>
              <a:rPr sz="1800" spc="-5" dirty="0">
                <a:latin typeface="Arial MT"/>
                <a:cs typeface="Arial MT"/>
              </a:rPr>
              <a:t>regression</a:t>
            </a:r>
            <a:r>
              <a:rPr sz="1800" spc="15" dirty="0">
                <a:latin typeface="Arial MT"/>
                <a:cs typeface="Arial MT"/>
              </a:rPr>
              <a:t> </a:t>
            </a:r>
            <a:r>
              <a:rPr sz="1800" spc="-5" dirty="0">
                <a:latin typeface="Arial MT"/>
                <a:cs typeface="Arial MT"/>
              </a:rPr>
              <a:t>model</a:t>
            </a:r>
            <a:r>
              <a:rPr sz="1800" spc="5" dirty="0">
                <a:latin typeface="Arial MT"/>
                <a:cs typeface="Arial MT"/>
              </a:rPr>
              <a:t> </a:t>
            </a:r>
            <a:r>
              <a:rPr sz="1800" spc="-5" dirty="0">
                <a:latin typeface="Arial MT"/>
                <a:cs typeface="Arial MT"/>
              </a:rPr>
              <a:t>and indicate</a:t>
            </a:r>
            <a:r>
              <a:rPr sz="1800" spc="20" dirty="0">
                <a:latin typeface="Arial MT"/>
                <a:cs typeface="Arial MT"/>
              </a:rPr>
              <a:t> </a:t>
            </a:r>
            <a:r>
              <a:rPr sz="1800" spc="-5" dirty="0">
                <a:solidFill>
                  <a:srgbClr val="FF0000"/>
                </a:solidFill>
                <a:latin typeface="Arial MT"/>
                <a:cs typeface="Arial MT"/>
              </a:rPr>
              <a:t>how</a:t>
            </a:r>
            <a:r>
              <a:rPr sz="1800" dirty="0">
                <a:solidFill>
                  <a:srgbClr val="FF0000"/>
                </a:solidFill>
                <a:latin typeface="Arial MT"/>
                <a:cs typeface="Arial MT"/>
              </a:rPr>
              <a:t> </a:t>
            </a:r>
            <a:r>
              <a:rPr sz="1800" spc="-15" dirty="0">
                <a:solidFill>
                  <a:srgbClr val="FF0000"/>
                </a:solidFill>
                <a:latin typeface="Arial MT"/>
                <a:cs typeface="Arial MT"/>
              </a:rPr>
              <a:t>well</a:t>
            </a:r>
            <a:r>
              <a:rPr sz="1800" spc="50" dirty="0">
                <a:solidFill>
                  <a:srgbClr val="FF0000"/>
                </a:solidFill>
                <a:latin typeface="Arial MT"/>
                <a:cs typeface="Arial MT"/>
              </a:rPr>
              <a:t> </a:t>
            </a:r>
            <a:r>
              <a:rPr sz="1800" spc="-5" dirty="0">
                <a:solidFill>
                  <a:srgbClr val="FF0000"/>
                </a:solidFill>
                <a:latin typeface="Arial MT"/>
                <a:cs typeface="Arial MT"/>
              </a:rPr>
              <a:t>it</a:t>
            </a:r>
            <a:r>
              <a:rPr sz="1800" spc="5" dirty="0">
                <a:solidFill>
                  <a:srgbClr val="FF0000"/>
                </a:solidFill>
                <a:latin typeface="Arial MT"/>
                <a:cs typeface="Arial MT"/>
              </a:rPr>
              <a:t> </a:t>
            </a:r>
            <a:r>
              <a:rPr sz="1800" dirty="0">
                <a:solidFill>
                  <a:srgbClr val="FF0000"/>
                </a:solidFill>
                <a:latin typeface="Arial MT"/>
                <a:cs typeface="Arial MT"/>
              </a:rPr>
              <a:t>fits</a:t>
            </a:r>
            <a:r>
              <a:rPr sz="1800" spc="-5" dirty="0">
                <a:solidFill>
                  <a:srgbClr val="FF0000"/>
                </a:solidFill>
                <a:latin typeface="Arial MT"/>
                <a:cs typeface="Arial MT"/>
              </a:rPr>
              <a:t> </a:t>
            </a:r>
            <a:r>
              <a:rPr sz="1800" dirty="0">
                <a:solidFill>
                  <a:srgbClr val="FF0000"/>
                </a:solidFill>
                <a:latin typeface="Arial MT"/>
                <a:cs typeface="Arial MT"/>
              </a:rPr>
              <a:t>the</a:t>
            </a:r>
            <a:r>
              <a:rPr sz="1800" spc="-5" dirty="0">
                <a:solidFill>
                  <a:srgbClr val="FF0000"/>
                </a:solidFill>
                <a:latin typeface="Arial MT"/>
                <a:cs typeface="Arial MT"/>
              </a:rPr>
              <a:t> data</a:t>
            </a:r>
            <a:r>
              <a:rPr sz="1800" spc="-5" dirty="0">
                <a:latin typeface="Arial MT"/>
                <a:cs typeface="Arial MT"/>
              </a:rPr>
              <a:t>.</a:t>
            </a:r>
            <a:endParaRPr sz="1800">
              <a:latin typeface="Arial MT"/>
              <a:cs typeface="Arial MT"/>
            </a:endParaRPr>
          </a:p>
        </p:txBody>
      </p:sp>
      <p:sp>
        <p:nvSpPr>
          <p:cNvPr id="7" name="object 7"/>
          <p:cNvSpPr txBox="1"/>
          <p:nvPr/>
        </p:nvSpPr>
        <p:spPr>
          <a:xfrm>
            <a:off x="3166998" y="6504533"/>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609" y="270509"/>
            <a:ext cx="3754120" cy="523240"/>
          </a:xfrm>
          <a:prstGeom prst="rect">
            <a:avLst/>
          </a:prstGeom>
          <a:ln w="28955">
            <a:solidFill>
              <a:srgbClr val="FFC000"/>
            </a:solidFill>
          </a:ln>
        </p:spPr>
        <p:txBody>
          <a:bodyPr vert="horz" wrap="square" lIns="0" tIns="21590" rIns="0" bIns="0" rtlCol="0">
            <a:spAutoFit/>
          </a:bodyPr>
          <a:lstStyle/>
          <a:p>
            <a:pPr marL="90805">
              <a:lnSpc>
                <a:spcPct val="100000"/>
              </a:lnSpc>
              <a:spcBef>
                <a:spcPts val="170"/>
              </a:spcBef>
            </a:pPr>
            <a:r>
              <a:rPr sz="2800" spc="-25" dirty="0">
                <a:solidFill>
                  <a:srgbClr val="006FC0"/>
                </a:solidFill>
              </a:rPr>
              <a:t>Coefficient</a:t>
            </a:r>
            <a:r>
              <a:rPr sz="2800" spc="-75" dirty="0">
                <a:solidFill>
                  <a:srgbClr val="006FC0"/>
                </a:solidFill>
              </a:rPr>
              <a:t> </a:t>
            </a:r>
            <a:r>
              <a:rPr sz="2800" spc="-15" dirty="0">
                <a:solidFill>
                  <a:srgbClr val="006FC0"/>
                </a:solidFill>
              </a:rPr>
              <a:t>of</a:t>
            </a:r>
            <a:r>
              <a:rPr sz="2800" spc="-30" dirty="0">
                <a:solidFill>
                  <a:srgbClr val="006FC0"/>
                </a:solidFill>
              </a:rPr>
              <a:t> </a:t>
            </a:r>
            <a:r>
              <a:rPr sz="2800" spc="-25" dirty="0">
                <a:solidFill>
                  <a:srgbClr val="006FC0"/>
                </a:solidFill>
              </a:rPr>
              <a:t>Correlation</a:t>
            </a:r>
            <a:endParaRPr sz="2800"/>
          </a:p>
        </p:txBody>
      </p:sp>
      <p:graphicFrame>
        <p:nvGraphicFramePr>
          <p:cNvPr id="3" name="object 3"/>
          <p:cNvGraphicFramePr>
            <a:graphicFrameLocks noGrp="1"/>
          </p:cNvGraphicFramePr>
          <p:nvPr/>
        </p:nvGraphicFramePr>
        <p:xfrm>
          <a:off x="301663" y="1146428"/>
          <a:ext cx="3444240" cy="2377436"/>
        </p:xfrm>
        <a:graphic>
          <a:graphicData uri="http://schemas.openxmlformats.org/drawingml/2006/table">
            <a:tbl>
              <a:tblPr firstRow="1" bandRow="1">
                <a:tableStyleId>{2D5ABB26-0587-4C30-8999-92F81FD0307C}</a:tableStyleId>
              </a:tblPr>
              <a:tblGrid>
                <a:gridCol w="1722120">
                  <a:extLst>
                    <a:ext uri="{9D8B030D-6E8A-4147-A177-3AD203B41FA5}">
                      <a16:colId xmlns:a16="http://schemas.microsoft.com/office/drawing/2014/main" val="20000"/>
                    </a:ext>
                  </a:extLst>
                </a:gridCol>
                <a:gridCol w="1722120">
                  <a:extLst>
                    <a:ext uri="{9D8B030D-6E8A-4147-A177-3AD203B41FA5}">
                      <a16:colId xmlns:a16="http://schemas.microsoft.com/office/drawing/2014/main" val="20001"/>
                    </a:ext>
                  </a:extLst>
                </a:gridCol>
              </a:tblGrid>
              <a:tr h="396240">
                <a:tc>
                  <a:txBody>
                    <a:bodyPr/>
                    <a:lstStyle/>
                    <a:p>
                      <a:pPr algn="ctr">
                        <a:lnSpc>
                          <a:spcPct val="100000"/>
                        </a:lnSpc>
                        <a:spcBef>
                          <a:spcPts val="229"/>
                        </a:spcBef>
                      </a:pPr>
                      <a:r>
                        <a:rPr sz="2000" dirty="0">
                          <a:solidFill>
                            <a:srgbClr val="FFFFFF"/>
                          </a:solidFill>
                          <a:latin typeface="Arial Black"/>
                          <a:cs typeface="Arial Black"/>
                        </a:rPr>
                        <a:t>X</a:t>
                      </a:r>
                      <a:endParaRPr sz="2000">
                        <a:latin typeface="Arial Black"/>
                        <a:cs typeface="Arial Black"/>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0B4C7"/>
                    </a:solidFill>
                  </a:tcPr>
                </a:tc>
                <a:tc>
                  <a:txBody>
                    <a:bodyPr/>
                    <a:lstStyle/>
                    <a:p>
                      <a:pPr algn="ctr">
                        <a:lnSpc>
                          <a:spcPct val="100000"/>
                        </a:lnSpc>
                        <a:spcBef>
                          <a:spcPts val="229"/>
                        </a:spcBef>
                      </a:pPr>
                      <a:r>
                        <a:rPr sz="2000" dirty="0">
                          <a:solidFill>
                            <a:srgbClr val="FFFFFF"/>
                          </a:solidFill>
                          <a:latin typeface="Arial Black"/>
                          <a:cs typeface="Arial Black"/>
                        </a:rPr>
                        <a:t>Y</a:t>
                      </a:r>
                      <a:endParaRPr sz="2000">
                        <a:latin typeface="Arial Black"/>
                        <a:cs typeface="Arial Black"/>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0B4C7"/>
                    </a:solidFill>
                  </a:tcPr>
                </a:tc>
                <a:extLst>
                  <a:ext uri="{0D108BD9-81ED-4DB2-BD59-A6C34878D82A}">
                    <a16:rowId xmlns:a16="http://schemas.microsoft.com/office/drawing/2014/main" val="10000"/>
                  </a:ext>
                </a:extLst>
              </a:tr>
              <a:tr h="396239">
                <a:tc>
                  <a:txBody>
                    <a:bodyPr/>
                    <a:lstStyle/>
                    <a:p>
                      <a:pPr algn="ctr">
                        <a:lnSpc>
                          <a:spcPct val="100000"/>
                        </a:lnSpc>
                        <a:spcBef>
                          <a:spcPts val="229"/>
                        </a:spcBef>
                      </a:pPr>
                      <a:r>
                        <a:rPr sz="2000" dirty="0">
                          <a:latin typeface="Arial Black"/>
                          <a:cs typeface="Arial Black"/>
                        </a:rPr>
                        <a:t>1</a:t>
                      </a:r>
                      <a:endParaRPr sz="2000">
                        <a:latin typeface="Arial Black"/>
                        <a:cs typeface="Arial Black"/>
                      </a:endParaRPr>
                    </a:p>
                  </a:txBody>
                  <a:tcPr marL="0" marR="0" marT="2920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4EB"/>
                    </a:solidFill>
                  </a:tcPr>
                </a:tc>
                <a:tc>
                  <a:txBody>
                    <a:bodyPr/>
                    <a:lstStyle/>
                    <a:p>
                      <a:pPr marL="635" algn="ctr">
                        <a:lnSpc>
                          <a:spcPct val="100000"/>
                        </a:lnSpc>
                        <a:spcBef>
                          <a:spcPts val="229"/>
                        </a:spcBef>
                      </a:pPr>
                      <a:r>
                        <a:rPr sz="2000" dirty="0">
                          <a:latin typeface="Arial Black"/>
                          <a:cs typeface="Arial Black"/>
                        </a:rPr>
                        <a:t>1</a:t>
                      </a:r>
                      <a:endParaRPr sz="2000">
                        <a:latin typeface="Arial Black"/>
                        <a:cs typeface="Arial Black"/>
                      </a:endParaRPr>
                    </a:p>
                  </a:txBody>
                  <a:tcPr marL="0" marR="0" marT="2920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4EB"/>
                    </a:solidFill>
                  </a:tcPr>
                </a:tc>
                <a:extLst>
                  <a:ext uri="{0D108BD9-81ED-4DB2-BD59-A6C34878D82A}">
                    <a16:rowId xmlns:a16="http://schemas.microsoft.com/office/drawing/2014/main" val="10001"/>
                  </a:ext>
                </a:extLst>
              </a:tr>
              <a:tr h="396239">
                <a:tc>
                  <a:txBody>
                    <a:bodyPr/>
                    <a:lstStyle/>
                    <a:p>
                      <a:pPr algn="ctr">
                        <a:lnSpc>
                          <a:spcPct val="100000"/>
                        </a:lnSpc>
                        <a:spcBef>
                          <a:spcPts val="235"/>
                        </a:spcBef>
                      </a:pPr>
                      <a:r>
                        <a:rPr sz="2000" dirty="0">
                          <a:latin typeface="Arial Black"/>
                          <a:cs typeface="Arial Black"/>
                        </a:rPr>
                        <a:t>2</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635" algn="ctr">
                        <a:lnSpc>
                          <a:spcPct val="100000"/>
                        </a:lnSpc>
                        <a:spcBef>
                          <a:spcPts val="235"/>
                        </a:spcBef>
                      </a:pPr>
                      <a:r>
                        <a:rPr sz="2000" dirty="0">
                          <a:latin typeface="Arial Black"/>
                          <a:cs typeface="Arial Black"/>
                        </a:rPr>
                        <a:t>1</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2"/>
                  </a:ext>
                </a:extLst>
              </a:tr>
              <a:tr h="396239">
                <a:tc>
                  <a:txBody>
                    <a:bodyPr/>
                    <a:lstStyle/>
                    <a:p>
                      <a:pPr algn="ctr">
                        <a:lnSpc>
                          <a:spcPct val="100000"/>
                        </a:lnSpc>
                        <a:spcBef>
                          <a:spcPts val="235"/>
                        </a:spcBef>
                      </a:pPr>
                      <a:r>
                        <a:rPr sz="2000" dirty="0">
                          <a:latin typeface="Arial Black"/>
                          <a:cs typeface="Arial Black"/>
                        </a:rPr>
                        <a:t>3</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tc>
                  <a:txBody>
                    <a:bodyPr/>
                    <a:lstStyle/>
                    <a:p>
                      <a:pPr marL="635" algn="ctr">
                        <a:lnSpc>
                          <a:spcPct val="100000"/>
                        </a:lnSpc>
                        <a:spcBef>
                          <a:spcPts val="235"/>
                        </a:spcBef>
                      </a:pPr>
                      <a:r>
                        <a:rPr sz="2000" dirty="0">
                          <a:latin typeface="Arial Black"/>
                          <a:cs typeface="Arial Black"/>
                        </a:rPr>
                        <a:t>2</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extLst>
                  <a:ext uri="{0D108BD9-81ED-4DB2-BD59-A6C34878D82A}">
                    <a16:rowId xmlns:a16="http://schemas.microsoft.com/office/drawing/2014/main" val="10003"/>
                  </a:ext>
                </a:extLst>
              </a:tr>
              <a:tr h="396239">
                <a:tc>
                  <a:txBody>
                    <a:bodyPr/>
                    <a:lstStyle/>
                    <a:p>
                      <a:pPr algn="ctr">
                        <a:lnSpc>
                          <a:spcPct val="100000"/>
                        </a:lnSpc>
                        <a:spcBef>
                          <a:spcPts val="235"/>
                        </a:spcBef>
                      </a:pPr>
                      <a:r>
                        <a:rPr sz="2000" dirty="0">
                          <a:latin typeface="Arial Black"/>
                          <a:cs typeface="Arial Black"/>
                        </a:rPr>
                        <a:t>4</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635" algn="ctr">
                        <a:lnSpc>
                          <a:spcPct val="100000"/>
                        </a:lnSpc>
                        <a:spcBef>
                          <a:spcPts val="235"/>
                        </a:spcBef>
                      </a:pPr>
                      <a:r>
                        <a:rPr sz="2000" dirty="0">
                          <a:latin typeface="Arial Black"/>
                          <a:cs typeface="Arial Black"/>
                        </a:rPr>
                        <a:t>2</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4"/>
                  </a:ext>
                </a:extLst>
              </a:tr>
              <a:tr h="396240">
                <a:tc>
                  <a:txBody>
                    <a:bodyPr/>
                    <a:lstStyle/>
                    <a:p>
                      <a:pPr algn="ctr">
                        <a:lnSpc>
                          <a:spcPct val="100000"/>
                        </a:lnSpc>
                        <a:spcBef>
                          <a:spcPts val="235"/>
                        </a:spcBef>
                      </a:pPr>
                      <a:r>
                        <a:rPr sz="2000" dirty="0">
                          <a:latin typeface="Arial Black"/>
                          <a:cs typeface="Arial Black"/>
                        </a:rPr>
                        <a:t>5</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tc>
                  <a:txBody>
                    <a:bodyPr/>
                    <a:lstStyle/>
                    <a:p>
                      <a:pPr marL="1270" algn="ctr">
                        <a:lnSpc>
                          <a:spcPct val="100000"/>
                        </a:lnSpc>
                        <a:spcBef>
                          <a:spcPts val="235"/>
                        </a:spcBef>
                      </a:pPr>
                      <a:r>
                        <a:rPr sz="2000" dirty="0">
                          <a:latin typeface="Arial Black"/>
                          <a:cs typeface="Arial Black"/>
                        </a:rPr>
                        <a:t>4</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extLst>
                  <a:ext uri="{0D108BD9-81ED-4DB2-BD59-A6C34878D82A}">
                    <a16:rowId xmlns:a16="http://schemas.microsoft.com/office/drawing/2014/main" val="10005"/>
                  </a:ext>
                </a:extLst>
              </a:tr>
            </a:tbl>
          </a:graphicData>
        </a:graphic>
      </p:graphicFrame>
      <p:grpSp>
        <p:nvGrpSpPr>
          <p:cNvPr id="4" name="object 4"/>
          <p:cNvGrpSpPr/>
          <p:nvPr/>
        </p:nvGrpSpPr>
        <p:grpSpPr>
          <a:xfrm>
            <a:off x="4037247" y="263652"/>
            <a:ext cx="7931150" cy="5955030"/>
            <a:chOff x="4037247" y="263652"/>
            <a:chExt cx="7931150" cy="5955030"/>
          </a:xfrm>
        </p:grpSpPr>
        <p:pic>
          <p:nvPicPr>
            <p:cNvPr id="5" name="object 5"/>
            <p:cNvPicPr/>
            <p:nvPr/>
          </p:nvPicPr>
          <p:blipFill>
            <a:blip r:embed="rId2" cstate="print"/>
            <a:stretch>
              <a:fillRect/>
            </a:stretch>
          </p:blipFill>
          <p:spPr>
            <a:xfrm>
              <a:off x="4351304" y="294523"/>
              <a:ext cx="5820723" cy="1846116"/>
            </a:xfrm>
            <a:prstGeom prst="rect">
              <a:avLst/>
            </a:prstGeom>
          </p:spPr>
        </p:pic>
        <p:sp>
          <p:nvSpPr>
            <p:cNvPr id="6" name="object 6"/>
            <p:cNvSpPr/>
            <p:nvPr/>
          </p:nvSpPr>
          <p:spPr>
            <a:xfrm>
              <a:off x="4332732" y="269748"/>
              <a:ext cx="182880" cy="262255"/>
            </a:xfrm>
            <a:custGeom>
              <a:avLst/>
              <a:gdLst/>
              <a:ahLst/>
              <a:cxnLst/>
              <a:rect l="l" t="t" r="r" b="b"/>
              <a:pathLst>
                <a:path w="182879" h="262255">
                  <a:moveTo>
                    <a:pt x="182879" y="0"/>
                  </a:moveTo>
                  <a:lnTo>
                    <a:pt x="0" y="0"/>
                  </a:lnTo>
                  <a:lnTo>
                    <a:pt x="0" y="262127"/>
                  </a:lnTo>
                  <a:lnTo>
                    <a:pt x="182879" y="262127"/>
                  </a:lnTo>
                  <a:lnTo>
                    <a:pt x="182879" y="0"/>
                  </a:lnTo>
                  <a:close/>
                </a:path>
              </a:pathLst>
            </a:custGeom>
            <a:solidFill>
              <a:srgbClr val="FFFFFF"/>
            </a:solidFill>
          </p:spPr>
          <p:txBody>
            <a:bodyPr wrap="square" lIns="0" tIns="0" rIns="0" bIns="0" rtlCol="0"/>
            <a:lstStyle/>
            <a:p>
              <a:endParaRPr/>
            </a:p>
          </p:txBody>
        </p:sp>
        <p:sp>
          <p:nvSpPr>
            <p:cNvPr id="7" name="object 7"/>
            <p:cNvSpPr/>
            <p:nvPr/>
          </p:nvSpPr>
          <p:spPr>
            <a:xfrm>
              <a:off x="4332732" y="269748"/>
              <a:ext cx="182880" cy="262255"/>
            </a:xfrm>
            <a:custGeom>
              <a:avLst/>
              <a:gdLst/>
              <a:ahLst/>
              <a:cxnLst/>
              <a:rect l="l" t="t" r="r" b="b"/>
              <a:pathLst>
                <a:path w="182879" h="262255">
                  <a:moveTo>
                    <a:pt x="0" y="262127"/>
                  </a:moveTo>
                  <a:lnTo>
                    <a:pt x="182879" y="262127"/>
                  </a:lnTo>
                  <a:lnTo>
                    <a:pt x="182879" y="0"/>
                  </a:lnTo>
                  <a:lnTo>
                    <a:pt x="0" y="0"/>
                  </a:lnTo>
                  <a:lnTo>
                    <a:pt x="0" y="262127"/>
                  </a:lnTo>
                  <a:close/>
                </a:path>
              </a:pathLst>
            </a:custGeom>
            <a:ln w="12192">
              <a:solidFill>
                <a:srgbClr val="FFFFFF"/>
              </a:solidFill>
            </a:ln>
          </p:spPr>
          <p:txBody>
            <a:bodyPr wrap="square" lIns="0" tIns="0" rIns="0" bIns="0" rtlCol="0"/>
            <a:lstStyle/>
            <a:p>
              <a:endParaRPr/>
            </a:p>
          </p:txBody>
        </p:sp>
        <p:pic>
          <p:nvPicPr>
            <p:cNvPr id="8" name="object 8"/>
            <p:cNvPicPr/>
            <p:nvPr/>
          </p:nvPicPr>
          <p:blipFill>
            <a:blip r:embed="rId3" cstate="print"/>
            <a:stretch>
              <a:fillRect/>
            </a:stretch>
          </p:blipFill>
          <p:spPr>
            <a:xfrm>
              <a:off x="4037247" y="2808615"/>
              <a:ext cx="6209739" cy="3409550"/>
            </a:xfrm>
            <a:prstGeom prst="rect">
              <a:avLst/>
            </a:prstGeom>
          </p:spPr>
        </p:pic>
        <p:pic>
          <p:nvPicPr>
            <p:cNvPr id="9" name="object 9"/>
            <p:cNvPicPr/>
            <p:nvPr/>
          </p:nvPicPr>
          <p:blipFill>
            <a:blip r:embed="rId4" cstate="print"/>
            <a:stretch>
              <a:fillRect/>
            </a:stretch>
          </p:blipFill>
          <p:spPr>
            <a:xfrm>
              <a:off x="9057132" y="1723643"/>
              <a:ext cx="2910839" cy="1109472"/>
            </a:xfrm>
            <a:prstGeom prst="rect">
              <a:avLst/>
            </a:prstGeom>
          </p:spPr>
        </p:pic>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4024" y="289082"/>
            <a:ext cx="11671300" cy="5470525"/>
            <a:chOff x="294024" y="289082"/>
            <a:chExt cx="11671300" cy="5470525"/>
          </a:xfrm>
        </p:grpSpPr>
        <p:pic>
          <p:nvPicPr>
            <p:cNvPr id="3" name="object 3"/>
            <p:cNvPicPr/>
            <p:nvPr/>
          </p:nvPicPr>
          <p:blipFill>
            <a:blip r:embed="rId2" cstate="print"/>
            <a:stretch>
              <a:fillRect/>
            </a:stretch>
          </p:blipFill>
          <p:spPr>
            <a:xfrm>
              <a:off x="294024" y="289082"/>
              <a:ext cx="6338423" cy="4282879"/>
            </a:xfrm>
            <a:prstGeom prst="rect">
              <a:avLst/>
            </a:prstGeom>
          </p:spPr>
        </p:pic>
        <p:pic>
          <p:nvPicPr>
            <p:cNvPr id="4" name="object 4"/>
            <p:cNvPicPr/>
            <p:nvPr/>
          </p:nvPicPr>
          <p:blipFill>
            <a:blip r:embed="rId3" cstate="print"/>
            <a:stretch>
              <a:fillRect/>
            </a:stretch>
          </p:blipFill>
          <p:spPr>
            <a:xfrm>
              <a:off x="6294120" y="1097279"/>
              <a:ext cx="5670804" cy="4661916"/>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9198" y="86868"/>
            <a:ext cx="11784965" cy="5332730"/>
            <a:chOff x="229198" y="86868"/>
            <a:chExt cx="11784965" cy="5332730"/>
          </a:xfrm>
        </p:grpSpPr>
        <p:pic>
          <p:nvPicPr>
            <p:cNvPr id="3" name="object 3"/>
            <p:cNvPicPr/>
            <p:nvPr/>
          </p:nvPicPr>
          <p:blipFill>
            <a:blip r:embed="rId2" cstate="print"/>
            <a:stretch>
              <a:fillRect/>
            </a:stretch>
          </p:blipFill>
          <p:spPr>
            <a:xfrm>
              <a:off x="229198" y="267075"/>
              <a:ext cx="7589847" cy="5077957"/>
            </a:xfrm>
            <a:prstGeom prst="rect">
              <a:avLst/>
            </a:prstGeom>
          </p:spPr>
        </p:pic>
        <p:pic>
          <p:nvPicPr>
            <p:cNvPr id="4" name="object 4"/>
            <p:cNvPicPr/>
            <p:nvPr/>
          </p:nvPicPr>
          <p:blipFill>
            <a:blip r:embed="rId3" cstate="print"/>
            <a:stretch>
              <a:fillRect/>
            </a:stretch>
          </p:blipFill>
          <p:spPr>
            <a:xfrm>
              <a:off x="5792724" y="124968"/>
              <a:ext cx="6182868" cy="952500"/>
            </a:xfrm>
            <a:prstGeom prst="rect">
              <a:avLst/>
            </a:prstGeom>
          </p:spPr>
        </p:pic>
        <p:sp>
          <p:nvSpPr>
            <p:cNvPr id="5" name="object 5"/>
            <p:cNvSpPr/>
            <p:nvPr/>
          </p:nvSpPr>
          <p:spPr>
            <a:xfrm>
              <a:off x="5773674" y="105918"/>
              <a:ext cx="6221095" cy="990600"/>
            </a:xfrm>
            <a:custGeom>
              <a:avLst/>
              <a:gdLst/>
              <a:ahLst/>
              <a:cxnLst/>
              <a:rect l="l" t="t" r="r" b="b"/>
              <a:pathLst>
                <a:path w="6221095" h="990600">
                  <a:moveTo>
                    <a:pt x="0" y="990600"/>
                  </a:moveTo>
                  <a:lnTo>
                    <a:pt x="6220968" y="990600"/>
                  </a:lnTo>
                  <a:lnTo>
                    <a:pt x="6220968" y="0"/>
                  </a:lnTo>
                  <a:lnTo>
                    <a:pt x="0" y="0"/>
                  </a:lnTo>
                  <a:lnTo>
                    <a:pt x="0" y="990600"/>
                  </a:lnTo>
                  <a:close/>
                </a:path>
              </a:pathLst>
            </a:custGeom>
            <a:ln w="38100">
              <a:solidFill>
                <a:srgbClr val="F10DEC"/>
              </a:solidFill>
            </a:ln>
          </p:spPr>
          <p:txBody>
            <a:bodyPr wrap="square" lIns="0" tIns="0" rIns="0" bIns="0" rtlCol="0"/>
            <a:lstStyle/>
            <a:p>
              <a:endParaRPr/>
            </a:p>
          </p:txBody>
        </p:sp>
        <p:pic>
          <p:nvPicPr>
            <p:cNvPr id="6" name="object 6"/>
            <p:cNvPicPr/>
            <p:nvPr/>
          </p:nvPicPr>
          <p:blipFill>
            <a:blip r:embed="rId4" cstate="print"/>
            <a:stretch>
              <a:fillRect/>
            </a:stretch>
          </p:blipFill>
          <p:spPr>
            <a:xfrm>
              <a:off x="8559004" y="1541593"/>
              <a:ext cx="2552167" cy="1118272"/>
            </a:xfrm>
            <a:prstGeom prst="rect">
              <a:avLst/>
            </a:prstGeom>
          </p:spPr>
        </p:pic>
        <p:sp>
          <p:nvSpPr>
            <p:cNvPr id="7" name="object 7"/>
            <p:cNvSpPr/>
            <p:nvPr/>
          </p:nvSpPr>
          <p:spPr>
            <a:xfrm>
              <a:off x="8430006" y="1331214"/>
              <a:ext cx="2745105" cy="1588135"/>
            </a:xfrm>
            <a:custGeom>
              <a:avLst/>
              <a:gdLst/>
              <a:ahLst/>
              <a:cxnLst/>
              <a:rect l="l" t="t" r="r" b="b"/>
              <a:pathLst>
                <a:path w="2745104" h="1588135">
                  <a:moveTo>
                    <a:pt x="0" y="1588008"/>
                  </a:moveTo>
                  <a:lnTo>
                    <a:pt x="2744724" y="1588008"/>
                  </a:lnTo>
                  <a:lnTo>
                    <a:pt x="2744724" y="0"/>
                  </a:lnTo>
                  <a:lnTo>
                    <a:pt x="0" y="0"/>
                  </a:lnTo>
                  <a:lnTo>
                    <a:pt x="0" y="1588008"/>
                  </a:lnTo>
                  <a:close/>
                </a:path>
              </a:pathLst>
            </a:custGeom>
            <a:ln w="28956">
              <a:solidFill>
                <a:srgbClr val="F10DEC"/>
              </a:solidFill>
            </a:ln>
          </p:spPr>
          <p:txBody>
            <a:bodyPr wrap="square" lIns="0" tIns="0" rIns="0" bIns="0" rtlCol="0"/>
            <a:lstStyle/>
            <a:p>
              <a:endParaRPr/>
            </a:p>
          </p:txBody>
        </p:sp>
        <p:pic>
          <p:nvPicPr>
            <p:cNvPr id="8" name="object 8"/>
            <p:cNvPicPr/>
            <p:nvPr/>
          </p:nvPicPr>
          <p:blipFill>
            <a:blip r:embed="rId5" cstate="print"/>
            <a:stretch>
              <a:fillRect/>
            </a:stretch>
          </p:blipFill>
          <p:spPr>
            <a:xfrm>
              <a:off x="6236207" y="3831335"/>
              <a:ext cx="5739384" cy="1549908"/>
            </a:xfrm>
            <a:prstGeom prst="rect">
              <a:avLst/>
            </a:prstGeom>
          </p:spPr>
        </p:pic>
        <p:sp>
          <p:nvSpPr>
            <p:cNvPr id="9" name="object 9"/>
            <p:cNvSpPr/>
            <p:nvPr/>
          </p:nvSpPr>
          <p:spPr>
            <a:xfrm>
              <a:off x="6217157" y="3812285"/>
              <a:ext cx="5777865" cy="1588135"/>
            </a:xfrm>
            <a:custGeom>
              <a:avLst/>
              <a:gdLst/>
              <a:ahLst/>
              <a:cxnLst/>
              <a:rect l="l" t="t" r="r" b="b"/>
              <a:pathLst>
                <a:path w="5777865" h="1588135">
                  <a:moveTo>
                    <a:pt x="0" y="1588008"/>
                  </a:moveTo>
                  <a:lnTo>
                    <a:pt x="5777484" y="1588008"/>
                  </a:lnTo>
                  <a:lnTo>
                    <a:pt x="5777484" y="0"/>
                  </a:lnTo>
                  <a:lnTo>
                    <a:pt x="0" y="0"/>
                  </a:lnTo>
                  <a:lnTo>
                    <a:pt x="0" y="1588008"/>
                  </a:lnTo>
                  <a:close/>
                </a:path>
              </a:pathLst>
            </a:custGeom>
            <a:ln w="38100">
              <a:solidFill>
                <a:srgbClr val="F10DEC"/>
              </a:solidFill>
            </a:ln>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575" y="286003"/>
            <a:ext cx="289623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006FC0"/>
                </a:solidFill>
                <a:latin typeface="Arial Black"/>
                <a:cs typeface="Arial Black"/>
              </a:rPr>
              <a:t>ANOTHER</a:t>
            </a:r>
            <a:r>
              <a:rPr sz="2000" spc="-135" dirty="0">
                <a:solidFill>
                  <a:srgbClr val="006FC0"/>
                </a:solidFill>
                <a:latin typeface="Arial Black"/>
                <a:cs typeface="Arial Black"/>
              </a:rPr>
              <a:t> </a:t>
            </a:r>
            <a:r>
              <a:rPr sz="2000" dirty="0">
                <a:solidFill>
                  <a:srgbClr val="006FC0"/>
                </a:solidFill>
                <a:latin typeface="Arial Black"/>
                <a:cs typeface="Arial Black"/>
              </a:rPr>
              <a:t>FORMULA</a:t>
            </a:r>
            <a:endParaRPr sz="2000">
              <a:latin typeface="Arial Black"/>
              <a:cs typeface="Arial Black"/>
            </a:endParaRPr>
          </a:p>
        </p:txBody>
      </p:sp>
      <p:sp>
        <p:nvSpPr>
          <p:cNvPr id="3" name="object 3"/>
          <p:cNvSpPr txBox="1"/>
          <p:nvPr/>
        </p:nvSpPr>
        <p:spPr>
          <a:xfrm>
            <a:off x="473455" y="1368932"/>
            <a:ext cx="307467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FF0000"/>
                </a:solidFill>
                <a:latin typeface="Arial"/>
                <a:cs typeface="Arial"/>
              </a:rPr>
              <a:t>Coefficient</a:t>
            </a:r>
            <a:r>
              <a:rPr sz="2000" b="1" spc="-70" dirty="0">
                <a:solidFill>
                  <a:srgbClr val="FF0000"/>
                </a:solidFill>
                <a:latin typeface="Arial"/>
                <a:cs typeface="Arial"/>
              </a:rPr>
              <a:t> </a:t>
            </a:r>
            <a:r>
              <a:rPr sz="2000" b="1" dirty="0">
                <a:solidFill>
                  <a:srgbClr val="FF0000"/>
                </a:solidFill>
                <a:latin typeface="Arial"/>
                <a:cs typeface="Arial"/>
              </a:rPr>
              <a:t>of</a:t>
            </a:r>
            <a:r>
              <a:rPr sz="2000" b="1" spc="-40" dirty="0">
                <a:solidFill>
                  <a:srgbClr val="FF0000"/>
                </a:solidFill>
                <a:latin typeface="Arial"/>
                <a:cs typeface="Arial"/>
              </a:rPr>
              <a:t> </a:t>
            </a:r>
            <a:r>
              <a:rPr sz="2000" b="1" dirty="0">
                <a:solidFill>
                  <a:srgbClr val="FF0000"/>
                </a:solidFill>
                <a:latin typeface="Arial"/>
                <a:cs typeface="Arial"/>
              </a:rPr>
              <a:t>Correlation</a:t>
            </a:r>
            <a:endParaRPr sz="2000">
              <a:latin typeface="Arial"/>
              <a:cs typeface="Arial"/>
            </a:endParaRPr>
          </a:p>
        </p:txBody>
      </p:sp>
      <p:sp>
        <p:nvSpPr>
          <p:cNvPr id="4" name="object 4"/>
          <p:cNvSpPr txBox="1"/>
          <p:nvPr/>
        </p:nvSpPr>
        <p:spPr>
          <a:xfrm>
            <a:off x="5723001" y="1168653"/>
            <a:ext cx="342646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FF0000"/>
                </a:solidFill>
                <a:latin typeface="Arial"/>
                <a:cs typeface="Arial"/>
              </a:rPr>
              <a:t>Coefficient</a:t>
            </a:r>
            <a:r>
              <a:rPr sz="2000" b="1" spc="-80" dirty="0">
                <a:solidFill>
                  <a:srgbClr val="FF0000"/>
                </a:solidFill>
                <a:latin typeface="Arial"/>
                <a:cs typeface="Arial"/>
              </a:rPr>
              <a:t> </a:t>
            </a:r>
            <a:r>
              <a:rPr sz="2000" b="1" dirty="0">
                <a:solidFill>
                  <a:srgbClr val="FF0000"/>
                </a:solidFill>
                <a:latin typeface="Arial"/>
                <a:cs typeface="Arial"/>
              </a:rPr>
              <a:t>of</a:t>
            </a:r>
            <a:r>
              <a:rPr sz="2000" b="1" spc="-45" dirty="0">
                <a:solidFill>
                  <a:srgbClr val="FF0000"/>
                </a:solidFill>
                <a:latin typeface="Arial"/>
                <a:cs typeface="Arial"/>
              </a:rPr>
              <a:t> </a:t>
            </a:r>
            <a:r>
              <a:rPr sz="2000" b="1" dirty="0">
                <a:solidFill>
                  <a:srgbClr val="FF0000"/>
                </a:solidFill>
                <a:latin typeface="Arial"/>
                <a:cs typeface="Arial"/>
              </a:rPr>
              <a:t>Determination</a:t>
            </a:r>
            <a:endParaRPr sz="2000">
              <a:latin typeface="Arial"/>
              <a:cs typeface="Arial"/>
            </a:endParaRPr>
          </a:p>
        </p:txBody>
      </p:sp>
      <p:pic>
        <p:nvPicPr>
          <p:cNvPr id="5" name="object 5"/>
          <p:cNvPicPr/>
          <p:nvPr/>
        </p:nvPicPr>
        <p:blipFill>
          <a:blip r:embed="rId2" cstate="print"/>
          <a:stretch>
            <a:fillRect/>
          </a:stretch>
        </p:blipFill>
        <p:spPr>
          <a:xfrm>
            <a:off x="4752175" y="2073154"/>
            <a:ext cx="6284242" cy="2155080"/>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4508" y="223857"/>
            <a:ext cx="10065385" cy="6079490"/>
            <a:chOff x="254508" y="223857"/>
            <a:chExt cx="10065385" cy="6079490"/>
          </a:xfrm>
        </p:grpSpPr>
        <p:pic>
          <p:nvPicPr>
            <p:cNvPr id="3" name="object 3"/>
            <p:cNvPicPr/>
            <p:nvPr/>
          </p:nvPicPr>
          <p:blipFill>
            <a:blip r:embed="rId2" cstate="print"/>
            <a:stretch>
              <a:fillRect/>
            </a:stretch>
          </p:blipFill>
          <p:spPr>
            <a:xfrm>
              <a:off x="271085" y="223857"/>
              <a:ext cx="6720756" cy="3405538"/>
            </a:xfrm>
            <a:prstGeom prst="rect">
              <a:avLst/>
            </a:prstGeom>
          </p:spPr>
        </p:pic>
        <p:pic>
          <p:nvPicPr>
            <p:cNvPr id="4" name="object 4"/>
            <p:cNvPicPr/>
            <p:nvPr/>
          </p:nvPicPr>
          <p:blipFill>
            <a:blip r:embed="rId3" cstate="print"/>
            <a:stretch>
              <a:fillRect/>
            </a:stretch>
          </p:blipFill>
          <p:spPr>
            <a:xfrm>
              <a:off x="254508" y="3523487"/>
              <a:ext cx="4169664" cy="2779776"/>
            </a:xfrm>
            <a:prstGeom prst="rect">
              <a:avLst/>
            </a:prstGeom>
          </p:spPr>
        </p:pic>
        <p:pic>
          <p:nvPicPr>
            <p:cNvPr id="5" name="object 5"/>
            <p:cNvPicPr/>
            <p:nvPr/>
          </p:nvPicPr>
          <p:blipFill>
            <a:blip r:embed="rId4" cstate="print"/>
            <a:stretch>
              <a:fillRect/>
            </a:stretch>
          </p:blipFill>
          <p:spPr>
            <a:xfrm>
              <a:off x="5818652" y="3984417"/>
              <a:ext cx="3006820" cy="752532"/>
            </a:xfrm>
            <a:prstGeom prst="rect">
              <a:avLst/>
            </a:prstGeom>
          </p:spPr>
        </p:pic>
        <p:pic>
          <p:nvPicPr>
            <p:cNvPr id="6" name="object 6"/>
            <p:cNvPicPr/>
            <p:nvPr/>
          </p:nvPicPr>
          <p:blipFill>
            <a:blip r:embed="rId5" cstate="print"/>
            <a:stretch>
              <a:fillRect/>
            </a:stretch>
          </p:blipFill>
          <p:spPr>
            <a:xfrm>
              <a:off x="5158931" y="5195442"/>
              <a:ext cx="5160370" cy="784700"/>
            </a:xfrm>
            <a:prstGeom prst="rect">
              <a:avLst/>
            </a:prstGeom>
          </p:spPr>
        </p:pic>
      </p:grpSp>
      <p:pic>
        <p:nvPicPr>
          <p:cNvPr id="7" name="object 7"/>
          <p:cNvPicPr/>
          <p:nvPr/>
        </p:nvPicPr>
        <p:blipFill>
          <a:blip r:embed="rId6" cstate="print"/>
          <a:stretch>
            <a:fillRect/>
          </a:stretch>
        </p:blipFill>
        <p:spPr>
          <a:xfrm>
            <a:off x="7333488" y="153923"/>
            <a:ext cx="4693920" cy="3224784"/>
          </a:xfrm>
          <a:prstGeom prst="rect">
            <a:avLst/>
          </a:prstGeom>
        </p:spPr>
      </p:pic>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78168"/>
            <a:ext cx="12192000" cy="180340"/>
            <a:chOff x="0" y="6678168"/>
            <a:chExt cx="12192000" cy="180340"/>
          </a:xfrm>
        </p:grpSpPr>
        <p:sp>
          <p:nvSpPr>
            <p:cNvPr id="3" name="object 3"/>
            <p:cNvSpPr/>
            <p:nvPr/>
          </p:nvSpPr>
          <p:spPr>
            <a:xfrm>
              <a:off x="0" y="6678168"/>
              <a:ext cx="7804784" cy="143510"/>
            </a:xfrm>
            <a:custGeom>
              <a:avLst/>
              <a:gdLst/>
              <a:ahLst/>
              <a:cxnLst/>
              <a:rect l="l" t="t" r="r" b="b"/>
              <a:pathLst>
                <a:path w="7804784" h="143509">
                  <a:moveTo>
                    <a:pt x="0" y="143255"/>
                  </a:moveTo>
                  <a:lnTo>
                    <a:pt x="7804404" y="143255"/>
                  </a:lnTo>
                  <a:lnTo>
                    <a:pt x="7804404" y="0"/>
                  </a:lnTo>
                  <a:lnTo>
                    <a:pt x="0" y="0"/>
                  </a:lnTo>
                  <a:lnTo>
                    <a:pt x="0" y="143255"/>
                  </a:lnTo>
                  <a:close/>
                </a:path>
              </a:pathLst>
            </a:custGeom>
            <a:solidFill>
              <a:srgbClr val="F1F1F1"/>
            </a:solidFill>
          </p:spPr>
          <p:txBody>
            <a:bodyPr wrap="square" lIns="0" tIns="0" rIns="0" bIns="0" rtlCol="0"/>
            <a:lstStyle/>
            <a:p>
              <a:endParaRPr/>
            </a:p>
          </p:txBody>
        </p:sp>
        <p:sp>
          <p:nvSpPr>
            <p:cNvPr id="4" name="object 4"/>
            <p:cNvSpPr/>
            <p:nvPr/>
          </p:nvSpPr>
          <p:spPr>
            <a:xfrm>
              <a:off x="7804404" y="6678168"/>
              <a:ext cx="3790315" cy="143510"/>
            </a:xfrm>
            <a:custGeom>
              <a:avLst/>
              <a:gdLst/>
              <a:ahLst/>
              <a:cxnLst/>
              <a:rect l="l" t="t" r="r" b="b"/>
              <a:pathLst>
                <a:path w="3790314" h="143509">
                  <a:moveTo>
                    <a:pt x="3790188" y="0"/>
                  </a:moveTo>
                  <a:lnTo>
                    <a:pt x="0" y="0"/>
                  </a:lnTo>
                  <a:lnTo>
                    <a:pt x="0" y="143255"/>
                  </a:lnTo>
                  <a:lnTo>
                    <a:pt x="3790188" y="143255"/>
                  </a:lnTo>
                  <a:lnTo>
                    <a:pt x="3790188" y="0"/>
                  </a:lnTo>
                  <a:close/>
                </a:path>
              </a:pathLst>
            </a:custGeom>
            <a:solidFill>
              <a:srgbClr val="585858"/>
            </a:solidFill>
          </p:spPr>
          <p:txBody>
            <a:bodyPr wrap="square" lIns="0" tIns="0" rIns="0" bIns="0" rtlCol="0"/>
            <a:lstStyle/>
            <a:p>
              <a:endParaRPr/>
            </a:p>
          </p:txBody>
        </p:sp>
        <p:pic>
          <p:nvPicPr>
            <p:cNvPr id="5" name="object 5"/>
            <p:cNvPicPr/>
            <p:nvPr/>
          </p:nvPicPr>
          <p:blipFill>
            <a:blip r:embed="rId2" cstate="print"/>
            <a:stretch>
              <a:fillRect/>
            </a:stretch>
          </p:blipFill>
          <p:spPr>
            <a:xfrm>
              <a:off x="0" y="6821423"/>
              <a:ext cx="12191999" cy="36573"/>
            </a:xfrm>
            <a:prstGeom prst="rect">
              <a:avLst/>
            </a:prstGeom>
          </p:spPr>
        </p:pic>
      </p:grpSp>
      <p:pic>
        <p:nvPicPr>
          <p:cNvPr id="6" name="object 6"/>
          <p:cNvPicPr/>
          <p:nvPr/>
        </p:nvPicPr>
        <p:blipFill>
          <a:blip r:embed="rId3" cstate="print"/>
          <a:stretch>
            <a:fillRect/>
          </a:stretch>
        </p:blipFill>
        <p:spPr>
          <a:xfrm>
            <a:off x="126492" y="56388"/>
            <a:ext cx="3896896" cy="3805464"/>
          </a:xfrm>
          <a:prstGeom prst="rect">
            <a:avLst/>
          </a:prstGeom>
        </p:spPr>
      </p:pic>
      <p:pic>
        <p:nvPicPr>
          <p:cNvPr id="7" name="object 7"/>
          <p:cNvPicPr/>
          <p:nvPr/>
        </p:nvPicPr>
        <p:blipFill>
          <a:blip r:embed="rId4" cstate="print"/>
          <a:stretch>
            <a:fillRect/>
          </a:stretch>
        </p:blipFill>
        <p:spPr>
          <a:xfrm>
            <a:off x="5906384" y="83967"/>
            <a:ext cx="6147571" cy="6196288"/>
          </a:xfrm>
          <a:prstGeom prst="rect">
            <a:avLst/>
          </a:prstGeom>
        </p:spPr>
      </p:pic>
      <p:sp>
        <p:nvSpPr>
          <p:cNvPr id="8" name="object 8"/>
          <p:cNvSpPr txBox="1"/>
          <p:nvPr/>
        </p:nvSpPr>
        <p:spPr>
          <a:xfrm>
            <a:off x="204927" y="4049014"/>
            <a:ext cx="8630920" cy="2676525"/>
          </a:xfrm>
          <a:prstGeom prst="rect">
            <a:avLst/>
          </a:prstGeom>
        </p:spPr>
        <p:txBody>
          <a:bodyPr vert="horz" wrap="square" lIns="0" tIns="12700" rIns="0" bIns="0" rtlCol="0">
            <a:spAutoFit/>
          </a:bodyPr>
          <a:lstStyle/>
          <a:p>
            <a:pPr marL="12700" marR="3057525" algn="just">
              <a:lnSpc>
                <a:spcPct val="100000"/>
              </a:lnSpc>
              <a:spcBef>
                <a:spcPts val="100"/>
              </a:spcBef>
            </a:pPr>
            <a:r>
              <a:rPr sz="1800" spc="-5" dirty="0">
                <a:solidFill>
                  <a:srgbClr val="004E00"/>
                </a:solidFill>
                <a:latin typeface="Arial MT"/>
                <a:cs typeface="Arial MT"/>
              </a:rPr>
              <a:t>M</a:t>
            </a:r>
            <a:r>
              <a:rPr sz="1800" b="1" spc="-5" dirty="0">
                <a:solidFill>
                  <a:srgbClr val="004E00"/>
                </a:solidFill>
                <a:latin typeface="Arial"/>
                <a:cs typeface="Arial"/>
              </a:rPr>
              <a:t>achine</a:t>
            </a:r>
            <a:r>
              <a:rPr sz="1800" b="1" dirty="0">
                <a:solidFill>
                  <a:srgbClr val="004E00"/>
                </a:solidFill>
                <a:latin typeface="Arial"/>
                <a:cs typeface="Arial"/>
              </a:rPr>
              <a:t> learning</a:t>
            </a:r>
            <a:r>
              <a:rPr sz="1800" b="1" spc="5" dirty="0">
                <a:solidFill>
                  <a:srgbClr val="004E00"/>
                </a:solidFill>
                <a:latin typeface="Arial"/>
                <a:cs typeface="Arial"/>
              </a:rPr>
              <a:t> </a:t>
            </a:r>
            <a:r>
              <a:rPr sz="1800" spc="-5" dirty="0">
                <a:solidFill>
                  <a:srgbClr val="004E00"/>
                </a:solidFill>
                <a:latin typeface="Arial MT"/>
                <a:cs typeface="Arial MT"/>
              </a:rPr>
              <a:t>is</a:t>
            </a:r>
            <a:r>
              <a:rPr sz="1800" dirty="0">
                <a:solidFill>
                  <a:srgbClr val="004E00"/>
                </a:solidFill>
                <a:latin typeface="Arial MT"/>
                <a:cs typeface="Arial MT"/>
              </a:rPr>
              <a:t> </a:t>
            </a:r>
            <a:r>
              <a:rPr sz="1800" spc="-5" dirty="0">
                <a:solidFill>
                  <a:srgbClr val="004E00"/>
                </a:solidFill>
                <a:latin typeface="Arial MT"/>
                <a:cs typeface="Arial MT"/>
              </a:rPr>
              <a:t>an</a:t>
            </a:r>
            <a:r>
              <a:rPr sz="1800" dirty="0">
                <a:solidFill>
                  <a:srgbClr val="004E00"/>
                </a:solidFill>
                <a:latin typeface="Arial MT"/>
                <a:cs typeface="Arial MT"/>
              </a:rPr>
              <a:t> </a:t>
            </a:r>
            <a:r>
              <a:rPr sz="1800" spc="-5" dirty="0">
                <a:solidFill>
                  <a:srgbClr val="004E00"/>
                </a:solidFill>
                <a:latin typeface="Arial MT"/>
                <a:cs typeface="Arial MT"/>
              </a:rPr>
              <a:t>application</a:t>
            </a:r>
            <a:r>
              <a:rPr sz="1800" dirty="0">
                <a:solidFill>
                  <a:srgbClr val="004E00"/>
                </a:solidFill>
                <a:latin typeface="Arial MT"/>
                <a:cs typeface="Arial MT"/>
              </a:rPr>
              <a:t> </a:t>
            </a:r>
            <a:r>
              <a:rPr sz="1800" spc="-5" dirty="0">
                <a:solidFill>
                  <a:srgbClr val="004E00"/>
                </a:solidFill>
                <a:latin typeface="Arial MT"/>
                <a:cs typeface="Arial MT"/>
              </a:rPr>
              <a:t>of</a:t>
            </a:r>
            <a:r>
              <a:rPr sz="1800" dirty="0">
                <a:solidFill>
                  <a:srgbClr val="004E00"/>
                </a:solidFill>
                <a:latin typeface="Arial MT"/>
                <a:cs typeface="Arial MT"/>
              </a:rPr>
              <a:t> </a:t>
            </a:r>
            <a:r>
              <a:rPr sz="1800" spc="-5" dirty="0">
                <a:solidFill>
                  <a:srgbClr val="004E00"/>
                </a:solidFill>
                <a:latin typeface="Arial MT"/>
                <a:cs typeface="Arial MT"/>
              </a:rPr>
              <a:t>artificial </a:t>
            </a:r>
            <a:r>
              <a:rPr sz="1800" dirty="0">
                <a:solidFill>
                  <a:srgbClr val="004E00"/>
                </a:solidFill>
                <a:latin typeface="Arial MT"/>
                <a:cs typeface="Arial MT"/>
              </a:rPr>
              <a:t> </a:t>
            </a:r>
            <a:r>
              <a:rPr sz="1800" spc="-5" dirty="0">
                <a:solidFill>
                  <a:srgbClr val="004E00"/>
                </a:solidFill>
                <a:latin typeface="Arial MT"/>
                <a:cs typeface="Arial MT"/>
              </a:rPr>
              <a:t>intelligence</a:t>
            </a:r>
            <a:r>
              <a:rPr sz="1800" dirty="0">
                <a:solidFill>
                  <a:srgbClr val="004E00"/>
                </a:solidFill>
                <a:latin typeface="Arial MT"/>
                <a:cs typeface="Arial MT"/>
              </a:rPr>
              <a:t> (AI)</a:t>
            </a:r>
            <a:r>
              <a:rPr sz="1800" spc="5" dirty="0">
                <a:solidFill>
                  <a:srgbClr val="004E00"/>
                </a:solidFill>
                <a:latin typeface="Arial MT"/>
                <a:cs typeface="Arial MT"/>
              </a:rPr>
              <a:t> </a:t>
            </a:r>
            <a:r>
              <a:rPr sz="1800" spc="-5" dirty="0">
                <a:solidFill>
                  <a:srgbClr val="004E00"/>
                </a:solidFill>
                <a:latin typeface="Arial MT"/>
                <a:cs typeface="Arial MT"/>
              </a:rPr>
              <a:t>that</a:t>
            </a:r>
            <a:r>
              <a:rPr sz="1800" dirty="0">
                <a:solidFill>
                  <a:srgbClr val="004E00"/>
                </a:solidFill>
                <a:latin typeface="Arial MT"/>
                <a:cs typeface="Arial MT"/>
              </a:rPr>
              <a:t> </a:t>
            </a:r>
            <a:r>
              <a:rPr sz="1800" spc="-5" dirty="0">
                <a:solidFill>
                  <a:srgbClr val="004E00"/>
                </a:solidFill>
                <a:latin typeface="Arial MT"/>
                <a:cs typeface="Arial MT"/>
              </a:rPr>
              <a:t>provides</a:t>
            </a:r>
            <a:r>
              <a:rPr sz="1800" dirty="0">
                <a:solidFill>
                  <a:srgbClr val="004E00"/>
                </a:solidFill>
                <a:latin typeface="Arial MT"/>
                <a:cs typeface="Arial MT"/>
              </a:rPr>
              <a:t> </a:t>
            </a:r>
            <a:r>
              <a:rPr sz="1800" spc="-5" dirty="0">
                <a:solidFill>
                  <a:srgbClr val="004E00"/>
                </a:solidFill>
                <a:latin typeface="Arial MT"/>
                <a:cs typeface="Arial MT"/>
              </a:rPr>
              <a:t>systems</a:t>
            </a:r>
            <a:r>
              <a:rPr sz="1800" dirty="0">
                <a:solidFill>
                  <a:srgbClr val="004E00"/>
                </a:solidFill>
                <a:latin typeface="Arial MT"/>
                <a:cs typeface="Arial MT"/>
              </a:rPr>
              <a:t> the</a:t>
            </a:r>
            <a:r>
              <a:rPr sz="1800" spc="5" dirty="0">
                <a:solidFill>
                  <a:srgbClr val="004E00"/>
                </a:solidFill>
                <a:latin typeface="Arial MT"/>
                <a:cs typeface="Arial MT"/>
              </a:rPr>
              <a:t> </a:t>
            </a:r>
            <a:r>
              <a:rPr sz="1800" spc="-5" dirty="0">
                <a:solidFill>
                  <a:srgbClr val="004E00"/>
                </a:solidFill>
                <a:latin typeface="Arial MT"/>
                <a:cs typeface="Arial MT"/>
              </a:rPr>
              <a:t>ability </a:t>
            </a:r>
            <a:r>
              <a:rPr sz="1800" dirty="0">
                <a:solidFill>
                  <a:srgbClr val="004E00"/>
                </a:solidFill>
                <a:latin typeface="Arial MT"/>
                <a:cs typeface="Arial MT"/>
              </a:rPr>
              <a:t>to </a:t>
            </a:r>
            <a:r>
              <a:rPr sz="1800" spc="-490" dirty="0">
                <a:solidFill>
                  <a:srgbClr val="004E00"/>
                </a:solidFill>
                <a:latin typeface="Arial MT"/>
                <a:cs typeface="Arial MT"/>
              </a:rPr>
              <a:t> </a:t>
            </a:r>
            <a:r>
              <a:rPr sz="1800" spc="-5" dirty="0">
                <a:solidFill>
                  <a:srgbClr val="004E00"/>
                </a:solidFill>
                <a:latin typeface="Arial MT"/>
                <a:cs typeface="Arial MT"/>
              </a:rPr>
              <a:t>automatically</a:t>
            </a:r>
            <a:r>
              <a:rPr sz="1800" dirty="0">
                <a:solidFill>
                  <a:srgbClr val="004E00"/>
                </a:solidFill>
                <a:latin typeface="Arial MT"/>
                <a:cs typeface="Arial MT"/>
              </a:rPr>
              <a:t> </a:t>
            </a:r>
            <a:r>
              <a:rPr sz="1800" spc="-5" dirty="0">
                <a:solidFill>
                  <a:srgbClr val="004E00"/>
                </a:solidFill>
                <a:latin typeface="Arial MT"/>
                <a:cs typeface="Arial MT"/>
              </a:rPr>
              <a:t>learn</a:t>
            </a:r>
            <a:r>
              <a:rPr sz="1800" dirty="0">
                <a:solidFill>
                  <a:srgbClr val="004E00"/>
                </a:solidFill>
                <a:latin typeface="Arial MT"/>
                <a:cs typeface="Arial MT"/>
              </a:rPr>
              <a:t> </a:t>
            </a:r>
            <a:r>
              <a:rPr sz="1800" spc="-5" dirty="0">
                <a:solidFill>
                  <a:srgbClr val="004E00"/>
                </a:solidFill>
                <a:latin typeface="Arial MT"/>
                <a:cs typeface="Arial MT"/>
              </a:rPr>
              <a:t>and</a:t>
            </a:r>
            <a:r>
              <a:rPr sz="1800" dirty="0">
                <a:solidFill>
                  <a:srgbClr val="004E00"/>
                </a:solidFill>
                <a:latin typeface="Arial MT"/>
                <a:cs typeface="Arial MT"/>
              </a:rPr>
              <a:t> </a:t>
            </a:r>
            <a:r>
              <a:rPr sz="1800" spc="-5" dirty="0">
                <a:solidFill>
                  <a:srgbClr val="004E00"/>
                </a:solidFill>
                <a:latin typeface="Arial MT"/>
                <a:cs typeface="Arial MT"/>
              </a:rPr>
              <a:t>improve</a:t>
            </a:r>
            <a:r>
              <a:rPr sz="1800" dirty="0">
                <a:solidFill>
                  <a:srgbClr val="004E00"/>
                </a:solidFill>
                <a:latin typeface="Arial MT"/>
                <a:cs typeface="Arial MT"/>
              </a:rPr>
              <a:t> from</a:t>
            </a:r>
            <a:r>
              <a:rPr sz="1800" spc="5" dirty="0">
                <a:solidFill>
                  <a:srgbClr val="004E00"/>
                </a:solidFill>
                <a:latin typeface="Arial MT"/>
                <a:cs typeface="Arial MT"/>
              </a:rPr>
              <a:t> </a:t>
            </a:r>
            <a:r>
              <a:rPr sz="1800" spc="-5" dirty="0">
                <a:solidFill>
                  <a:srgbClr val="004E00"/>
                </a:solidFill>
                <a:latin typeface="Arial MT"/>
                <a:cs typeface="Arial MT"/>
              </a:rPr>
              <a:t>experience </a:t>
            </a:r>
            <a:r>
              <a:rPr sz="1800" spc="-490" dirty="0">
                <a:solidFill>
                  <a:srgbClr val="004E00"/>
                </a:solidFill>
                <a:latin typeface="Arial MT"/>
                <a:cs typeface="Arial MT"/>
              </a:rPr>
              <a:t> </a:t>
            </a:r>
            <a:r>
              <a:rPr sz="1800" spc="-5" dirty="0">
                <a:solidFill>
                  <a:srgbClr val="004E00"/>
                </a:solidFill>
                <a:latin typeface="Arial MT"/>
                <a:cs typeface="Arial MT"/>
              </a:rPr>
              <a:t>without</a:t>
            </a:r>
            <a:r>
              <a:rPr sz="1800" dirty="0">
                <a:solidFill>
                  <a:srgbClr val="004E00"/>
                </a:solidFill>
                <a:latin typeface="Arial MT"/>
                <a:cs typeface="Arial MT"/>
              </a:rPr>
              <a:t> </a:t>
            </a:r>
            <a:r>
              <a:rPr sz="1800" spc="-5" dirty="0">
                <a:solidFill>
                  <a:srgbClr val="004E00"/>
                </a:solidFill>
                <a:latin typeface="Arial MT"/>
                <a:cs typeface="Arial MT"/>
              </a:rPr>
              <a:t>being</a:t>
            </a:r>
            <a:r>
              <a:rPr sz="1800" dirty="0">
                <a:solidFill>
                  <a:srgbClr val="004E00"/>
                </a:solidFill>
                <a:latin typeface="Arial MT"/>
                <a:cs typeface="Arial MT"/>
              </a:rPr>
              <a:t> </a:t>
            </a:r>
            <a:r>
              <a:rPr sz="1800" spc="-5" dirty="0">
                <a:solidFill>
                  <a:srgbClr val="004E00"/>
                </a:solidFill>
                <a:latin typeface="Arial MT"/>
                <a:cs typeface="Arial MT"/>
              </a:rPr>
              <a:t>explicitly</a:t>
            </a:r>
            <a:r>
              <a:rPr sz="1800" dirty="0">
                <a:solidFill>
                  <a:srgbClr val="004E00"/>
                </a:solidFill>
                <a:latin typeface="Arial MT"/>
                <a:cs typeface="Arial MT"/>
              </a:rPr>
              <a:t> </a:t>
            </a:r>
            <a:r>
              <a:rPr sz="1800" spc="-5" dirty="0">
                <a:solidFill>
                  <a:srgbClr val="004E00"/>
                </a:solidFill>
                <a:latin typeface="Arial MT"/>
                <a:cs typeface="Arial MT"/>
              </a:rPr>
              <a:t>programmed.</a:t>
            </a:r>
            <a:r>
              <a:rPr sz="1800" spc="495" dirty="0">
                <a:solidFill>
                  <a:srgbClr val="004E00"/>
                </a:solidFill>
                <a:latin typeface="Arial MT"/>
                <a:cs typeface="Arial MT"/>
              </a:rPr>
              <a:t> </a:t>
            </a:r>
            <a:r>
              <a:rPr sz="1800" b="1" spc="-5" dirty="0">
                <a:solidFill>
                  <a:srgbClr val="004E00"/>
                </a:solidFill>
                <a:latin typeface="Arial"/>
                <a:cs typeface="Arial"/>
              </a:rPr>
              <a:t>Machine </a:t>
            </a:r>
            <a:r>
              <a:rPr sz="1800" b="1" dirty="0">
                <a:solidFill>
                  <a:srgbClr val="004E00"/>
                </a:solidFill>
                <a:latin typeface="Arial"/>
                <a:cs typeface="Arial"/>
              </a:rPr>
              <a:t> </a:t>
            </a:r>
            <a:r>
              <a:rPr sz="1800" b="1" spc="-5" dirty="0">
                <a:solidFill>
                  <a:srgbClr val="004E00"/>
                </a:solidFill>
                <a:latin typeface="Arial"/>
                <a:cs typeface="Arial"/>
              </a:rPr>
              <a:t>learning</a:t>
            </a:r>
            <a:r>
              <a:rPr sz="1800" b="1" dirty="0">
                <a:solidFill>
                  <a:srgbClr val="004E00"/>
                </a:solidFill>
                <a:latin typeface="Arial"/>
                <a:cs typeface="Arial"/>
              </a:rPr>
              <a:t> </a:t>
            </a:r>
            <a:r>
              <a:rPr sz="1800" spc="-5" dirty="0">
                <a:solidFill>
                  <a:srgbClr val="004E00"/>
                </a:solidFill>
                <a:latin typeface="Arial MT"/>
                <a:cs typeface="Arial MT"/>
              </a:rPr>
              <a:t>focuses</a:t>
            </a:r>
            <a:r>
              <a:rPr sz="1800" dirty="0">
                <a:solidFill>
                  <a:srgbClr val="004E00"/>
                </a:solidFill>
                <a:latin typeface="Arial MT"/>
                <a:cs typeface="Arial MT"/>
              </a:rPr>
              <a:t> </a:t>
            </a:r>
            <a:r>
              <a:rPr sz="1800" spc="-5" dirty="0">
                <a:solidFill>
                  <a:srgbClr val="004E00"/>
                </a:solidFill>
                <a:latin typeface="Arial MT"/>
                <a:cs typeface="Arial MT"/>
              </a:rPr>
              <a:t>on</a:t>
            </a:r>
            <a:r>
              <a:rPr sz="1800" dirty="0">
                <a:solidFill>
                  <a:srgbClr val="004E00"/>
                </a:solidFill>
                <a:latin typeface="Arial MT"/>
                <a:cs typeface="Arial MT"/>
              </a:rPr>
              <a:t> the</a:t>
            </a:r>
            <a:r>
              <a:rPr sz="1800" spc="5" dirty="0">
                <a:solidFill>
                  <a:srgbClr val="004E00"/>
                </a:solidFill>
                <a:latin typeface="Arial MT"/>
                <a:cs typeface="Arial MT"/>
              </a:rPr>
              <a:t> </a:t>
            </a:r>
            <a:r>
              <a:rPr sz="1800" u="heavy" spc="-5" dirty="0">
                <a:solidFill>
                  <a:srgbClr val="00AFEF"/>
                </a:solidFill>
                <a:uFill>
                  <a:solidFill>
                    <a:srgbClr val="00AFEF"/>
                  </a:solidFill>
                </a:uFill>
                <a:latin typeface="Arial MT"/>
                <a:cs typeface="Arial MT"/>
                <a:hlinkClick r:id="rId5"/>
              </a:rPr>
              <a:t>development</a:t>
            </a:r>
            <a:r>
              <a:rPr sz="1800" dirty="0">
                <a:solidFill>
                  <a:srgbClr val="00AFEF"/>
                </a:solidFill>
                <a:latin typeface="Arial MT"/>
                <a:cs typeface="Arial MT"/>
              </a:rPr>
              <a:t> </a:t>
            </a:r>
            <a:r>
              <a:rPr sz="1800" spc="-5" dirty="0">
                <a:solidFill>
                  <a:srgbClr val="004E00"/>
                </a:solidFill>
                <a:latin typeface="Arial MT"/>
                <a:cs typeface="Arial MT"/>
              </a:rPr>
              <a:t>of</a:t>
            </a:r>
            <a:r>
              <a:rPr sz="1800" dirty="0">
                <a:solidFill>
                  <a:srgbClr val="004E00"/>
                </a:solidFill>
                <a:latin typeface="Arial MT"/>
                <a:cs typeface="Arial MT"/>
              </a:rPr>
              <a:t> </a:t>
            </a:r>
            <a:r>
              <a:rPr sz="1800" spc="-5" dirty="0">
                <a:solidFill>
                  <a:srgbClr val="004E00"/>
                </a:solidFill>
                <a:latin typeface="Arial MT"/>
                <a:cs typeface="Arial MT"/>
              </a:rPr>
              <a:t>computer </a:t>
            </a:r>
            <a:r>
              <a:rPr sz="1800" dirty="0">
                <a:solidFill>
                  <a:srgbClr val="004E00"/>
                </a:solidFill>
                <a:latin typeface="Arial MT"/>
                <a:cs typeface="Arial MT"/>
              </a:rPr>
              <a:t> </a:t>
            </a:r>
            <a:r>
              <a:rPr sz="1800" spc="-5" dirty="0">
                <a:solidFill>
                  <a:srgbClr val="004E00"/>
                </a:solidFill>
                <a:latin typeface="Arial MT"/>
                <a:cs typeface="Arial MT"/>
              </a:rPr>
              <a:t>programs </a:t>
            </a:r>
            <a:r>
              <a:rPr sz="1800" dirty="0">
                <a:solidFill>
                  <a:srgbClr val="004E00"/>
                </a:solidFill>
                <a:latin typeface="Arial MT"/>
                <a:cs typeface="Arial MT"/>
              </a:rPr>
              <a:t>that </a:t>
            </a:r>
            <a:r>
              <a:rPr sz="1800" spc="-5" dirty="0">
                <a:solidFill>
                  <a:srgbClr val="004E00"/>
                </a:solidFill>
                <a:latin typeface="Arial MT"/>
                <a:cs typeface="Arial MT"/>
              </a:rPr>
              <a:t>can access </a:t>
            </a:r>
            <a:r>
              <a:rPr sz="1800" dirty="0">
                <a:solidFill>
                  <a:srgbClr val="004E00"/>
                </a:solidFill>
                <a:latin typeface="Arial MT"/>
                <a:cs typeface="Arial MT"/>
              </a:rPr>
              <a:t>data </a:t>
            </a:r>
            <a:r>
              <a:rPr sz="1800" spc="-5" dirty="0">
                <a:solidFill>
                  <a:srgbClr val="004E00"/>
                </a:solidFill>
                <a:latin typeface="Arial MT"/>
                <a:cs typeface="Arial MT"/>
              </a:rPr>
              <a:t>and </a:t>
            </a:r>
            <a:r>
              <a:rPr sz="1800" dirty="0">
                <a:solidFill>
                  <a:srgbClr val="004E00"/>
                </a:solidFill>
                <a:latin typeface="Arial MT"/>
                <a:cs typeface="Arial MT"/>
              </a:rPr>
              <a:t>use </a:t>
            </a:r>
            <a:r>
              <a:rPr sz="1800" spc="-5" dirty="0">
                <a:solidFill>
                  <a:srgbClr val="004E00"/>
                </a:solidFill>
                <a:latin typeface="Arial MT"/>
                <a:cs typeface="Arial MT"/>
              </a:rPr>
              <a:t>it learn </a:t>
            </a:r>
            <a:r>
              <a:rPr sz="1800" dirty="0">
                <a:solidFill>
                  <a:srgbClr val="004E00"/>
                </a:solidFill>
                <a:latin typeface="Arial MT"/>
                <a:cs typeface="Arial MT"/>
              </a:rPr>
              <a:t>for </a:t>
            </a:r>
            <a:r>
              <a:rPr sz="1800" spc="5" dirty="0">
                <a:solidFill>
                  <a:srgbClr val="004E00"/>
                </a:solidFill>
                <a:latin typeface="Arial MT"/>
                <a:cs typeface="Arial MT"/>
              </a:rPr>
              <a:t> </a:t>
            </a:r>
            <a:r>
              <a:rPr sz="1800" spc="-5" dirty="0">
                <a:solidFill>
                  <a:srgbClr val="004E00"/>
                </a:solidFill>
                <a:latin typeface="Arial MT"/>
                <a:cs typeface="Arial MT"/>
              </a:rPr>
              <a:t>themselves.</a:t>
            </a:r>
            <a:endParaRPr sz="1800">
              <a:latin typeface="Arial MT"/>
              <a:cs typeface="Arial MT"/>
            </a:endParaRPr>
          </a:p>
          <a:p>
            <a:pPr>
              <a:lnSpc>
                <a:spcPct val="100000"/>
              </a:lnSpc>
            </a:pPr>
            <a:endParaRPr sz="2000">
              <a:latin typeface="Arial MT"/>
              <a:cs typeface="Arial MT"/>
            </a:endParaRPr>
          </a:p>
          <a:p>
            <a:pPr marL="2556510">
              <a:lnSpc>
                <a:spcPct val="100000"/>
              </a:lnSpc>
              <a:spcBef>
                <a:spcPts val="1530"/>
              </a:spcBef>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sp>
        <p:nvSpPr>
          <p:cNvPr id="9" name="object 9"/>
          <p:cNvSpPr txBox="1"/>
          <p:nvPr/>
        </p:nvSpPr>
        <p:spPr>
          <a:xfrm>
            <a:off x="10403585" y="6661199"/>
            <a:ext cx="1169035" cy="174625"/>
          </a:xfrm>
          <a:prstGeom prst="rect">
            <a:avLst/>
          </a:prstGeom>
        </p:spPr>
        <p:txBody>
          <a:bodyPr vert="horz" wrap="square" lIns="0" tIns="7620" rIns="0" bIns="0" rtlCol="0">
            <a:spAutoFit/>
          </a:bodyPr>
          <a:lstStyle/>
          <a:p>
            <a:pPr marL="12700">
              <a:lnSpc>
                <a:spcPct val="100000"/>
              </a:lnSpc>
              <a:spcBef>
                <a:spcPts val="60"/>
              </a:spcBef>
            </a:pPr>
            <a:r>
              <a:rPr sz="1000" spc="-5" dirty="0">
                <a:solidFill>
                  <a:srgbClr val="FFFFFF"/>
                </a:solidFill>
                <a:latin typeface="Lucida Console"/>
                <a:cs typeface="Lucida Console"/>
              </a:rPr>
              <a:t>Jens</a:t>
            </a:r>
            <a:r>
              <a:rPr sz="1000" spc="-60" dirty="0">
                <a:solidFill>
                  <a:srgbClr val="FFFFFF"/>
                </a:solidFill>
                <a:latin typeface="Lucida Console"/>
                <a:cs typeface="Lucida Console"/>
              </a:rPr>
              <a:t> </a:t>
            </a:r>
            <a:r>
              <a:rPr sz="1000" spc="-10" dirty="0">
                <a:solidFill>
                  <a:srgbClr val="FFFFFF"/>
                </a:solidFill>
                <a:latin typeface="Lucida Console"/>
                <a:cs typeface="Lucida Console"/>
              </a:rPr>
              <a:t>Martensson</a:t>
            </a:r>
            <a:endParaRPr sz="1000">
              <a:latin typeface="Lucida Console"/>
              <a:cs typeface="Lucida Console"/>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3553" y="330263"/>
            <a:ext cx="6347011" cy="2611477"/>
          </a:xfrm>
          <a:prstGeom prst="rect">
            <a:avLst/>
          </a:prstGeom>
        </p:spPr>
      </p:pic>
      <p:pic>
        <p:nvPicPr>
          <p:cNvPr id="3" name="object 3"/>
          <p:cNvPicPr/>
          <p:nvPr/>
        </p:nvPicPr>
        <p:blipFill>
          <a:blip r:embed="rId3" cstate="print"/>
          <a:stretch>
            <a:fillRect/>
          </a:stretch>
        </p:blipFill>
        <p:spPr>
          <a:xfrm>
            <a:off x="6658375" y="259154"/>
            <a:ext cx="5381204" cy="3229256"/>
          </a:xfrm>
          <a:prstGeom prst="rect">
            <a:avLst/>
          </a:prstGeom>
        </p:spPr>
      </p:pic>
      <p:pic>
        <p:nvPicPr>
          <p:cNvPr id="4" name="object 4"/>
          <p:cNvPicPr/>
          <p:nvPr/>
        </p:nvPicPr>
        <p:blipFill>
          <a:blip r:embed="rId4" cstate="print"/>
          <a:stretch>
            <a:fillRect/>
          </a:stretch>
        </p:blipFill>
        <p:spPr>
          <a:xfrm>
            <a:off x="351359" y="3145456"/>
            <a:ext cx="4660592" cy="2121260"/>
          </a:xfrm>
          <a:prstGeom prst="rect">
            <a:avLst/>
          </a:prstGeom>
        </p:spPr>
      </p:pic>
      <p:pic>
        <p:nvPicPr>
          <p:cNvPr id="5" name="object 5"/>
          <p:cNvPicPr/>
          <p:nvPr/>
        </p:nvPicPr>
        <p:blipFill>
          <a:blip r:embed="rId5" cstate="print"/>
          <a:stretch>
            <a:fillRect/>
          </a:stretch>
        </p:blipFill>
        <p:spPr>
          <a:xfrm>
            <a:off x="5084886" y="3761901"/>
            <a:ext cx="3465334" cy="733739"/>
          </a:xfrm>
          <a:prstGeom prst="rect">
            <a:avLst/>
          </a:prstGeom>
        </p:spPr>
      </p:pic>
      <p:pic>
        <p:nvPicPr>
          <p:cNvPr id="6" name="object 6"/>
          <p:cNvPicPr/>
          <p:nvPr/>
        </p:nvPicPr>
        <p:blipFill>
          <a:blip r:embed="rId6" cstate="print"/>
          <a:stretch>
            <a:fillRect/>
          </a:stretch>
        </p:blipFill>
        <p:spPr>
          <a:xfrm>
            <a:off x="9048508" y="3863506"/>
            <a:ext cx="2914873" cy="348996"/>
          </a:xfrm>
          <a:prstGeom prst="rect">
            <a:avLst/>
          </a:prstGeom>
        </p:spPr>
      </p:pic>
      <p:sp>
        <p:nvSpPr>
          <p:cNvPr id="7" name="object 7"/>
          <p:cNvSpPr txBox="1"/>
          <p:nvPr/>
        </p:nvSpPr>
        <p:spPr>
          <a:xfrm>
            <a:off x="399389" y="4782692"/>
            <a:ext cx="11781155" cy="1454785"/>
          </a:xfrm>
          <a:prstGeom prst="rect">
            <a:avLst/>
          </a:prstGeom>
        </p:spPr>
        <p:txBody>
          <a:bodyPr vert="horz" wrap="square" lIns="0" tIns="12700" rIns="0" bIns="0" rtlCol="0">
            <a:spAutoFit/>
          </a:bodyPr>
          <a:lstStyle/>
          <a:p>
            <a:pPr marL="5034280">
              <a:lnSpc>
                <a:spcPct val="100000"/>
              </a:lnSpc>
              <a:spcBef>
                <a:spcPts val="100"/>
              </a:spcBef>
              <a:tabLst>
                <a:tab pos="6499225" algn="l"/>
                <a:tab pos="7653020" algn="l"/>
                <a:tab pos="7971155" algn="l"/>
                <a:tab pos="8670925" algn="l"/>
                <a:tab pos="9702800" algn="l"/>
                <a:tab pos="9960610" algn="l"/>
                <a:tab pos="10554970" algn="l"/>
              </a:tabLst>
            </a:pPr>
            <a:r>
              <a:rPr sz="1800" dirty="0">
                <a:solidFill>
                  <a:srgbClr val="00AFEF"/>
                </a:solidFill>
                <a:latin typeface="Arial MT"/>
                <a:cs typeface="Arial MT"/>
              </a:rPr>
              <a:t>A</a:t>
            </a:r>
            <a:r>
              <a:rPr sz="1800" spc="434" dirty="0">
                <a:solidFill>
                  <a:srgbClr val="00AFEF"/>
                </a:solidFill>
                <a:latin typeface="Arial MT"/>
                <a:cs typeface="Arial MT"/>
              </a:rPr>
              <a:t> </a:t>
            </a:r>
            <a:r>
              <a:rPr sz="1800" spc="-5" dirty="0">
                <a:solidFill>
                  <a:srgbClr val="00AFEF"/>
                </a:solidFill>
                <a:latin typeface="Arial MT"/>
                <a:cs typeface="Arial MT"/>
              </a:rPr>
              <a:t>correlation	coefficient	of	</a:t>
            </a:r>
            <a:r>
              <a:rPr sz="1800" b="1" spc="-5" dirty="0">
                <a:solidFill>
                  <a:srgbClr val="00AFEF"/>
                </a:solidFill>
                <a:latin typeface="Arial"/>
                <a:cs typeface="Arial"/>
              </a:rPr>
              <a:t>0.956	</a:t>
            </a:r>
            <a:r>
              <a:rPr sz="1800" spc="-5" dirty="0">
                <a:solidFill>
                  <a:srgbClr val="00AFEF"/>
                </a:solidFill>
                <a:latin typeface="Arial MT"/>
                <a:cs typeface="Arial MT"/>
              </a:rPr>
              <a:t>indicates	a	</a:t>
            </a:r>
            <a:r>
              <a:rPr sz="1800" b="1" spc="-10" dirty="0">
                <a:solidFill>
                  <a:srgbClr val="00AFEF"/>
                </a:solidFill>
                <a:latin typeface="Arial"/>
                <a:cs typeface="Arial"/>
              </a:rPr>
              <a:t>very	</a:t>
            </a:r>
            <a:r>
              <a:rPr sz="1800" b="1" dirty="0">
                <a:solidFill>
                  <a:srgbClr val="00AFEF"/>
                </a:solidFill>
                <a:latin typeface="Arial"/>
                <a:cs typeface="Arial"/>
              </a:rPr>
              <a:t>strong</a:t>
            </a:r>
            <a:endParaRPr sz="1800">
              <a:latin typeface="Arial"/>
              <a:cs typeface="Arial"/>
            </a:endParaRPr>
          </a:p>
          <a:p>
            <a:pPr marL="5034280">
              <a:lnSpc>
                <a:spcPct val="100000"/>
              </a:lnSpc>
            </a:pPr>
            <a:r>
              <a:rPr sz="1800" b="1" spc="-10" dirty="0">
                <a:solidFill>
                  <a:srgbClr val="00AFEF"/>
                </a:solidFill>
                <a:latin typeface="Arial"/>
                <a:cs typeface="Arial"/>
              </a:rPr>
              <a:t>positive</a:t>
            </a:r>
            <a:r>
              <a:rPr sz="1800" b="1" spc="15" dirty="0">
                <a:solidFill>
                  <a:srgbClr val="00AFEF"/>
                </a:solidFill>
                <a:latin typeface="Arial"/>
                <a:cs typeface="Arial"/>
              </a:rPr>
              <a:t> </a:t>
            </a:r>
            <a:r>
              <a:rPr sz="1800" b="1" dirty="0">
                <a:solidFill>
                  <a:srgbClr val="00AFEF"/>
                </a:solidFill>
                <a:latin typeface="Arial"/>
                <a:cs typeface="Arial"/>
              </a:rPr>
              <a:t>relationship</a:t>
            </a:r>
            <a:r>
              <a:rPr sz="1800" b="1" spc="-5" dirty="0">
                <a:solidFill>
                  <a:srgbClr val="00AFEF"/>
                </a:solidFill>
                <a:latin typeface="Arial"/>
                <a:cs typeface="Arial"/>
              </a:rPr>
              <a:t> </a:t>
            </a:r>
            <a:r>
              <a:rPr sz="1800" spc="-15" dirty="0">
                <a:solidFill>
                  <a:srgbClr val="00AFEF"/>
                </a:solidFill>
                <a:latin typeface="Arial MT"/>
                <a:cs typeface="Arial MT"/>
              </a:rPr>
              <a:t>between</a:t>
            </a:r>
            <a:r>
              <a:rPr sz="1800" spc="40" dirty="0">
                <a:solidFill>
                  <a:srgbClr val="00AFEF"/>
                </a:solidFill>
                <a:latin typeface="Arial MT"/>
                <a:cs typeface="Arial MT"/>
              </a:rPr>
              <a:t> </a:t>
            </a:r>
            <a:r>
              <a:rPr sz="1800" dirty="0">
                <a:solidFill>
                  <a:srgbClr val="00AFEF"/>
                </a:solidFill>
                <a:latin typeface="Arial MT"/>
                <a:cs typeface="Arial MT"/>
              </a:rPr>
              <a:t>the</a:t>
            </a:r>
            <a:r>
              <a:rPr sz="1800" spc="-10" dirty="0">
                <a:solidFill>
                  <a:srgbClr val="00AFEF"/>
                </a:solidFill>
                <a:latin typeface="Arial MT"/>
                <a:cs typeface="Arial MT"/>
              </a:rPr>
              <a:t> </a:t>
            </a:r>
            <a:r>
              <a:rPr sz="1800" spc="-15" dirty="0">
                <a:solidFill>
                  <a:srgbClr val="00AFEF"/>
                </a:solidFill>
                <a:latin typeface="Arial MT"/>
                <a:cs typeface="Arial MT"/>
              </a:rPr>
              <a:t>two</a:t>
            </a:r>
            <a:r>
              <a:rPr sz="1800" spc="30" dirty="0">
                <a:solidFill>
                  <a:srgbClr val="00AFEF"/>
                </a:solidFill>
                <a:latin typeface="Arial MT"/>
                <a:cs typeface="Arial MT"/>
              </a:rPr>
              <a:t> </a:t>
            </a:r>
            <a:r>
              <a:rPr sz="1800" spc="-5" dirty="0">
                <a:solidFill>
                  <a:srgbClr val="00AFEF"/>
                </a:solidFill>
                <a:latin typeface="Arial MT"/>
                <a:cs typeface="Arial MT"/>
              </a:rPr>
              <a:t>variables.</a:t>
            </a:r>
            <a:endParaRPr sz="1800">
              <a:latin typeface="Arial MT"/>
              <a:cs typeface="Arial MT"/>
            </a:endParaRPr>
          </a:p>
          <a:p>
            <a:pPr>
              <a:lnSpc>
                <a:spcPct val="100000"/>
              </a:lnSpc>
              <a:spcBef>
                <a:spcPts val="20"/>
              </a:spcBef>
            </a:pPr>
            <a:endParaRPr sz="2250">
              <a:latin typeface="Arial MT"/>
              <a:cs typeface="Arial MT"/>
            </a:endParaRPr>
          </a:p>
          <a:p>
            <a:pPr marL="12700" marR="5080">
              <a:lnSpc>
                <a:spcPct val="100000"/>
              </a:lnSpc>
              <a:spcBef>
                <a:spcPts val="5"/>
              </a:spcBef>
            </a:pPr>
            <a:r>
              <a:rPr sz="1800" spc="-5" dirty="0">
                <a:solidFill>
                  <a:srgbClr val="00AFEF"/>
                </a:solidFill>
                <a:latin typeface="Arial MT"/>
                <a:cs typeface="Arial MT"/>
              </a:rPr>
              <a:t>This means</a:t>
            </a:r>
            <a:r>
              <a:rPr sz="1800" spc="10" dirty="0">
                <a:solidFill>
                  <a:srgbClr val="00AFEF"/>
                </a:solidFill>
                <a:latin typeface="Arial MT"/>
                <a:cs typeface="Arial MT"/>
              </a:rPr>
              <a:t> </a:t>
            </a:r>
            <a:r>
              <a:rPr sz="1800" spc="-5" dirty="0">
                <a:solidFill>
                  <a:srgbClr val="00AFEF"/>
                </a:solidFill>
                <a:latin typeface="Arial MT"/>
                <a:cs typeface="Arial MT"/>
              </a:rPr>
              <a:t>that</a:t>
            </a:r>
            <a:r>
              <a:rPr sz="1800" spc="5" dirty="0">
                <a:solidFill>
                  <a:srgbClr val="00AFEF"/>
                </a:solidFill>
                <a:latin typeface="Arial MT"/>
                <a:cs typeface="Arial MT"/>
              </a:rPr>
              <a:t> </a:t>
            </a:r>
            <a:r>
              <a:rPr sz="1800" spc="-5" dirty="0">
                <a:solidFill>
                  <a:srgbClr val="00AFEF"/>
                </a:solidFill>
                <a:latin typeface="Arial MT"/>
                <a:cs typeface="Arial MT"/>
              </a:rPr>
              <a:t>91.4%</a:t>
            </a:r>
            <a:r>
              <a:rPr sz="1800" spc="15" dirty="0">
                <a:solidFill>
                  <a:srgbClr val="00AFEF"/>
                </a:solidFill>
                <a:latin typeface="Arial MT"/>
                <a:cs typeface="Arial MT"/>
              </a:rPr>
              <a:t> </a:t>
            </a:r>
            <a:r>
              <a:rPr sz="1800" dirty="0">
                <a:solidFill>
                  <a:srgbClr val="00AFEF"/>
                </a:solidFill>
                <a:latin typeface="Arial MT"/>
                <a:cs typeface="Arial MT"/>
              </a:rPr>
              <a:t>of</a:t>
            </a:r>
            <a:r>
              <a:rPr sz="1800" spc="5" dirty="0">
                <a:solidFill>
                  <a:srgbClr val="00AFEF"/>
                </a:solidFill>
                <a:latin typeface="Arial MT"/>
                <a:cs typeface="Arial MT"/>
              </a:rPr>
              <a:t> </a:t>
            </a:r>
            <a:r>
              <a:rPr sz="1800" spc="-5" dirty="0">
                <a:solidFill>
                  <a:srgbClr val="00AFEF"/>
                </a:solidFill>
                <a:latin typeface="Arial MT"/>
                <a:cs typeface="Arial MT"/>
              </a:rPr>
              <a:t>the variability</a:t>
            </a:r>
            <a:r>
              <a:rPr sz="1800" spc="25" dirty="0">
                <a:solidFill>
                  <a:srgbClr val="00AFEF"/>
                </a:solidFill>
                <a:latin typeface="Arial MT"/>
                <a:cs typeface="Arial MT"/>
              </a:rPr>
              <a:t> </a:t>
            </a:r>
            <a:r>
              <a:rPr sz="1800" spc="-5" dirty="0">
                <a:solidFill>
                  <a:srgbClr val="00AFEF"/>
                </a:solidFill>
                <a:latin typeface="Arial MT"/>
                <a:cs typeface="Arial MT"/>
              </a:rPr>
              <a:t>in</a:t>
            </a:r>
            <a:r>
              <a:rPr sz="1800" spc="10" dirty="0">
                <a:solidFill>
                  <a:srgbClr val="00AFEF"/>
                </a:solidFill>
                <a:latin typeface="Arial MT"/>
                <a:cs typeface="Arial MT"/>
              </a:rPr>
              <a:t> </a:t>
            </a:r>
            <a:r>
              <a:rPr sz="1800" dirty="0">
                <a:solidFill>
                  <a:srgbClr val="00AFEF"/>
                </a:solidFill>
                <a:latin typeface="Arial MT"/>
                <a:cs typeface="Arial MT"/>
              </a:rPr>
              <a:t>the</a:t>
            </a:r>
            <a:r>
              <a:rPr sz="1800" spc="-5" dirty="0">
                <a:solidFill>
                  <a:srgbClr val="00AFEF"/>
                </a:solidFill>
                <a:latin typeface="Arial MT"/>
                <a:cs typeface="Arial MT"/>
              </a:rPr>
              <a:t> dependent</a:t>
            </a:r>
            <a:r>
              <a:rPr sz="1800" spc="30" dirty="0">
                <a:solidFill>
                  <a:srgbClr val="00AFEF"/>
                </a:solidFill>
                <a:latin typeface="Arial MT"/>
                <a:cs typeface="Arial MT"/>
              </a:rPr>
              <a:t> </a:t>
            </a:r>
            <a:r>
              <a:rPr sz="1800" spc="-5" dirty="0">
                <a:solidFill>
                  <a:srgbClr val="00AFEF"/>
                </a:solidFill>
                <a:latin typeface="Arial MT"/>
                <a:cs typeface="Arial MT"/>
              </a:rPr>
              <a:t>variable</a:t>
            </a:r>
            <a:r>
              <a:rPr sz="1800" spc="30" dirty="0">
                <a:solidFill>
                  <a:srgbClr val="00AFEF"/>
                </a:solidFill>
                <a:latin typeface="Arial MT"/>
                <a:cs typeface="Arial MT"/>
              </a:rPr>
              <a:t> </a:t>
            </a:r>
            <a:r>
              <a:rPr sz="1800" dirty="0">
                <a:solidFill>
                  <a:srgbClr val="00AFEF"/>
                </a:solidFill>
                <a:latin typeface="Cambria Math"/>
                <a:cs typeface="Cambria Math"/>
              </a:rPr>
              <a:t>𝑌</a:t>
            </a:r>
            <a:r>
              <a:rPr sz="1800" spc="120" dirty="0">
                <a:solidFill>
                  <a:srgbClr val="00AFEF"/>
                </a:solidFill>
                <a:latin typeface="Cambria Math"/>
                <a:cs typeface="Cambria Math"/>
              </a:rPr>
              <a:t> </a:t>
            </a:r>
            <a:r>
              <a:rPr sz="1800" spc="-5" dirty="0">
                <a:solidFill>
                  <a:srgbClr val="00AFEF"/>
                </a:solidFill>
                <a:latin typeface="Arial MT"/>
                <a:cs typeface="Arial MT"/>
              </a:rPr>
              <a:t>can be</a:t>
            </a:r>
            <a:r>
              <a:rPr sz="1800" dirty="0">
                <a:solidFill>
                  <a:srgbClr val="00AFEF"/>
                </a:solidFill>
                <a:latin typeface="Arial MT"/>
                <a:cs typeface="Arial MT"/>
              </a:rPr>
              <a:t> </a:t>
            </a:r>
            <a:r>
              <a:rPr sz="1800" spc="-10" dirty="0">
                <a:solidFill>
                  <a:srgbClr val="00AFEF"/>
                </a:solidFill>
                <a:latin typeface="Arial MT"/>
                <a:cs typeface="Arial MT"/>
              </a:rPr>
              <a:t>explained</a:t>
            </a:r>
            <a:r>
              <a:rPr sz="1800" spc="50" dirty="0">
                <a:solidFill>
                  <a:srgbClr val="00AFEF"/>
                </a:solidFill>
                <a:latin typeface="Arial MT"/>
                <a:cs typeface="Arial MT"/>
              </a:rPr>
              <a:t> </a:t>
            </a:r>
            <a:r>
              <a:rPr sz="1800" spc="-5" dirty="0">
                <a:solidFill>
                  <a:srgbClr val="00AFEF"/>
                </a:solidFill>
                <a:latin typeface="Arial MT"/>
                <a:cs typeface="Arial MT"/>
              </a:rPr>
              <a:t>by</a:t>
            </a:r>
            <a:r>
              <a:rPr sz="1800" dirty="0">
                <a:solidFill>
                  <a:srgbClr val="00AFEF"/>
                </a:solidFill>
                <a:latin typeface="Arial MT"/>
                <a:cs typeface="Arial MT"/>
              </a:rPr>
              <a:t> the</a:t>
            </a:r>
            <a:r>
              <a:rPr sz="1800" spc="-5" dirty="0">
                <a:solidFill>
                  <a:srgbClr val="00AFEF"/>
                </a:solidFill>
                <a:latin typeface="Arial MT"/>
                <a:cs typeface="Arial MT"/>
              </a:rPr>
              <a:t> independent</a:t>
            </a:r>
            <a:r>
              <a:rPr sz="1800" spc="35" dirty="0">
                <a:solidFill>
                  <a:srgbClr val="00AFEF"/>
                </a:solidFill>
                <a:latin typeface="Arial MT"/>
                <a:cs typeface="Arial MT"/>
              </a:rPr>
              <a:t> </a:t>
            </a:r>
            <a:r>
              <a:rPr sz="1800" spc="-5" dirty="0">
                <a:solidFill>
                  <a:srgbClr val="00AFEF"/>
                </a:solidFill>
                <a:latin typeface="Arial MT"/>
                <a:cs typeface="Arial MT"/>
              </a:rPr>
              <a:t>variable</a:t>
            </a:r>
            <a:r>
              <a:rPr sz="1800" spc="25" dirty="0">
                <a:solidFill>
                  <a:srgbClr val="00AFEF"/>
                </a:solidFill>
                <a:latin typeface="Arial MT"/>
                <a:cs typeface="Arial MT"/>
              </a:rPr>
              <a:t> </a:t>
            </a:r>
            <a:r>
              <a:rPr sz="1800" dirty="0">
                <a:solidFill>
                  <a:srgbClr val="00AFEF"/>
                </a:solidFill>
                <a:latin typeface="Cambria Math"/>
                <a:cs typeface="Cambria Math"/>
              </a:rPr>
              <a:t>𝑋</a:t>
            </a:r>
            <a:r>
              <a:rPr sz="1800" dirty="0">
                <a:solidFill>
                  <a:srgbClr val="00AFEF"/>
                </a:solidFill>
                <a:latin typeface="Arial MT"/>
                <a:cs typeface="Arial MT"/>
              </a:rPr>
              <a:t>. </a:t>
            </a:r>
            <a:r>
              <a:rPr sz="1800" spc="-484" dirty="0">
                <a:solidFill>
                  <a:srgbClr val="00AFEF"/>
                </a:solidFill>
                <a:latin typeface="Arial MT"/>
                <a:cs typeface="Arial MT"/>
              </a:rPr>
              <a:t> </a:t>
            </a:r>
            <a:r>
              <a:rPr sz="1800" dirty="0">
                <a:solidFill>
                  <a:srgbClr val="00AFEF"/>
                </a:solidFill>
                <a:latin typeface="Arial MT"/>
                <a:cs typeface="Arial MT"/>
              </a:rPr>
              <a:t>The</a:t>
            </a:r>
            <a:r>
              <a:rPr sz="1800" spc="-20" dirty="0">
                <a:solidFill>
                  <a:srgbClr val="00AFEF"/>
                </a:solidFill>
                <a:latin typeface="Arial MT"/>
                <a:cs typeface="Arial MT"/>
              </a:rPr>
              <a:t> </a:t>
            </a:r>
            <a:r>
              <a:rPr sz="1800" spc="-5" dirty="0">
                <a:solidFill>
                  <a:srgbClr val="00AFEF"/>
                </a:solidFill>
                <a:latin typeface="Arial MT"/>
                <a:cs typeface="Arial MT"/>
              </a:rPr>
              <a:t>remaining</a:t>
            </a:r>
            <a:r>
              <a:rPr sz="1800" spc="20" dirty="0">
                <a:solidFill>
                  <a:srgbClr val="00AFEF"/>
                </a:solidFill>
                <a:latin typeface="Arial MT"/>
                <a:cs typeface="Arial MT"/>
              </a:rPr>
              <a:t> </a:t>
            </a:r>
            <a:r>
              <a:rPr sz="1800" spc="-5" dirty="0">
                <a:solidFill>
                  <a:srgbClr val="00AFEF"/>
                </a:solidFill>
                <a:latin typeface="Arial MT"/>
                <a:cs typeface="Arial MT"/>
              </a:rPr>
              <a:t>8.6%</a:t>
            </a:r>
            <a:r>
              <a:rPr sz="1800" dirty="0">
                <a:solidFill>
                  <a:srgbClr val="00AFEF"/>
                </a:solidFill>
                <a:latin typeface="Arial MT"/>
                <a:cs typeface="Arial MT"/>
              </a:rPr>
              <a:t> </a:t>
            </a:r>
            <a:r>
              <a:rPr sz="1800" spc="-5" dirty="0">
                <a:solidFill>
                  <a:srgbClr val="00AFEF"/>
                </a:solidFill>
                <a:latin typeface="Arial MT"/>
                <a:cs typeface="Arial MT"/>
              </a:rPr>
              <a:t>is</a:t>
            </a:r>
            <a:r>
              <a:rPr sz="1800" dirty="0">
                <a:solidFill>
                  <a:srgbClr val="00AFEF"/>
                </a:solidFill>
                <a:latin typeface="Arial MT"/>
                <a:cs typeface="Arial MT"/>
              </a:rPr>
              <a:t> </a:t>
            </a:r>
            <a:r>
              <a:rPr sz="1800" spc="-5" dirty="0">
                <a:solidFill>
                  <a:srgbClr val="00AFEF"/>
                </a:solidFill>
                <a:latin typeface="Arial MT"/>
                <a:cs typeface="Arial MT"/>
              </a:rPr>
              <a:t>due</a:t>
            </a:r>
            <a:r>
              <a:rPr sz="1800" spc="5" dirty="0">
                <a:solidFill>
                  <a:srgbClr val="00AFEF"/>
                </a:solidFill>
                <a:latin typeface="Arial MT"/>
                <a:cs typeface="Arial MT"/>
              </a:rPr>
              <a:t> </a:t>
            </a:r>
            <a:r>
              <a:rPr sz="1800" dirty="0">
                <a:solidFill>
                  <a:srgbClr val="00AFEF"/>
                </a:solidFill>
                <a:latin typeface="Arial MT"/>
                <a:cs typeface="Arial MT"/>
              </a:rPr>
              <a:t>to </a:t>
            </a:r>
            <a:r>
              <a:rPr sz="1800" spc="-5" dirty="0">
                <a:solidFill>
                  <a:srgbClr val="00AFEF"/>
                </a:solidFill>
                <a:latin typeface="Arial MT"/>
                <a:cs typeface="Arial MT"/>
              </a:rPr>
              <a:t>factors</a:t>
            </a:r>
            <a:r>
              <a:rPr sz="1800" spc="-10" dirty="0">
                <a:solidFill>
                  <a:srgbClr val="00AFEF"/>
                </a:solidFill>
                <a:latin typeface="Arial MT"/>
                <a:cs typeface="Arial MT"/>
              </a:rPr>
              <a:t> </a:t>
            </a:r>
            <a:r>
              <a:rPr sz="1800" spc="-5" dirty="0">
                <a:solidFill>
                  <a:srgbClr val="00AFEF"/>
                </a:solidFill>
                <a:latin typeface="Arial MT"/>
                <a:cs typeface="Arial MT"/>
              </a:rPr>
              <a:t>not</a:t>
            </a:r>
            <a:r>
              <a:rPr sz="1800" spc="5" dirty="0">
                <a:solidFill>
                  <a:srgbClr val="00AFEF"/>
                </a:solidFill>
                <a:latin typeface="Arial MT"/>
                <a:cs typeface="Arial MT"/>
              </a:rPr>
              <a:t> </a:t>
            </a:r>
            <a:r>
              <a:rPr sz="1800" spc="-5" dirty="0">
                <a:solidFill>
                  <a:srgbClr val="00AFEF"/>
                </a:solidFill>
                <a:latin typeface="Arial MT"/>
                <a:cs typeface="Arial MT"/>
              </a:rPr>
              <a:t>captured</a:t>
            </a:r>
            <a:r>
              <a:rPr sz="1800" spc="5" dirty="0">
                <a:solidFill>
                  <a:srgbClr val="00AFEF"/>
                </a:solidFill>
                <a:latin typeface="Arial MT"/>
                <a:cs typeface="Arial MT"/>
              </a:rPr>
              <a:t> </a:t>
            </a:r>
            <a:r>
              <a:rPr sz="1800" spc="-5" dirty="0">
                <a:solidFill>
                  <a:srgbClr val="00AFEF"/>
                </a:solidFill>
                <a:latin typeface="Arial MT"/>
                <a:cs typeface="Arial MT"/>
              </a:rPr>
              <a:t>by </a:t>
            </a:r>
            <a:r>
              <a:rPr sz="1800" dirty="0">
                <a:solidFill>
                  <a:srgbClr val="00AFEF"/>
                </a:solidFill>
                <a:latin typeface="Arial MT"/>
                <a:cs typeface="Arial MT"/>
              </a:rPr>
              <a:t>the</a:t>
            </a:r>
            <a:r>
              <a:rPr sz="1800" spc="-10" dirty="0">
                <a:solidFill>
                  <a:srgbClr val="00AFEF"/>
                </a:solidFill>
                <a:latin typeface="Arial MT"/>
                <a:cs typeface="Arial MT"/>
              </a:rPr>
              <a:t> </a:t>
            </a:r>
            <a:r>
              <a:rPr sz="1800" spc="-5" dirty="0">
                <a:solidFill>
                  <a:srgbClr val="00AFEF"/>
                </a:solidFill>
                <a:latin typeface="Arial MT"/>
                <a:cs typeface="Arial MT"/>
              </a:rPr>
              <a:t>model.</a:t>
            </a:r>
            <a:endParaRPr sz="180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1561" y="986008"/>
            <a:ext cx="5541155" cy="1282481"/>
          </a:xfrm>
          <a:prstGeom prst="rect">
            <a:avLst/>
          </a:prstGeom>
        </p:spPr>
      </p:pic>
      <p:sp>
        <p:nvSpPr>
          <p:cNvPr id="3" name="object 3"/>
          <p:cNvSpPr txBox="1">
            <a:spLocks noGrp="1"/>
          </p:cNvSpPr>
          <p:nvPr>
            <p:ph type="title"/>
          </p:nvPr>
        </p:nvSpPr>
        <p:spPr>
          <a:xfrm>
            <a:off x="207060" y="268985"/>
            <a:ext cx="4104640" cy="391160"/>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latin typeface="Arial"/>
                <a:cs typeface="Arial"/>
              </a:rPr>
              <a:t>Coefficient</a:t>
            </a:r>
            <a:r>
              <a:rPr b="1" spc="-10" dirty="0">
                <a:solidFill>
                  <a:srgbClr val="FF0000"/>
                </a:solidFill>
                <a:latin typeface="Arial"/>
                <a:cs typeface="Arial"/>
              </a:rPr>
              <a:t> </a:t>
            </a:r>
            <a:r>
              <a:rPr b="1" dirty="0">
                <a:solidFill>
                  <a:srgbClr val="FF0000"/>
                </a:solidFill>
                <a:latin typeface="Arial"/>
                <a:cs typeface="Arial"/>
              </a:rPr>
              <a:t>of</a:t>
            </a:r>
            <a:r>
              <a:rPr b="1" spc="-20" dirty="0">
                <a:solidFill>
                  <a:srgbClr val="FF0000"/>
                </a:solidFill>
                <a:latin typeface="Arial"/>
                <a:cs typeface="Arial"/>
              </a:rPr>
              <a:t> </a:t>
            </a:r>
            <a:r>
              <a:rPr b="1" spc="-5" dirty="0">
                <a:solidFill>
                  <a:srgbClr val="FF0000"/>
                </a:solidFill>
                <a:latin typeface="Arial"/>
                <a:cs typeface="Arial"/>
              </a:rPr>
              <a:t>Determination</a:t>
            </a:r>
          </a:p>
        </p:txBody>
      </p:sp>
      <p:grpSp>
        <p:nvGrpSpPr>
          <p:cNvPr id="4" name="object 4"/>
          <p:cNvGrpSpPr/>
          <p:nvPr/>
        </p:nvGrpSpPr>
        <p:grpSpPr>
          <a:xfrm>
            <a:off x="253569" y="2671577"/>
            <a:ext cx="11938635" cy="3289300"/>
            <a:chOff x="253569" y="2671577"/>
            <a:chExt cx="11938635" cy="3289300"/>
          </a:xfrm>
        </p:grpSpPr>
        <p:pic>
          <p:nvPicPr>
            <p:cNvPr id="5" name="object 5"/>
            <p:cNvPicPr/>
            <p:nvPr/>
          </p:nvPicPr>
          <p:blipFill>
            <a:blip r:embed="rId3" cstate="print"/>
            <a:stretch>
              <a:fillRect/>
            </a:stretch>
          </p:blipFill>
          <p:spPr>
            <a:xfrm>
              <a:off x="253569" y="2671577"/>
              <a:ext cx="5815286" cy="1708383"/>
            </a:xfrm>
            <a:prstGeom prst="rect">
              <a:avLst/>
            </a:prstGeom>
          </p:spPr>
        </p:pic>
        <p:pic>
          <p:nvPicPr>
            <p:cNvPr id="6" name="object 6"/>
            <p:cNvPicPr/>
            <p:nvPr/>
          </p:nvPicPr>
          <p:blipFill>
            <a:blip r:embed="rId4" cstate="print"/>
            <a:stretch>
              <a:fillRect/>
            </a:stretch>
          </p:blipFill>
          <p:spPr>
            <a:xfrm>
              <a:off x="6056376" y="3325368"/>
              <a:ext cx="6135623" cy="2634995"/>
            </a:xfrm>
            <a:prstGeom prst="rect">
              <a:avLst/>
            </a:prstGeom>
          </p:spPr>
        </p:pic>
      </p:grpSp>
      <p:pic>
        <p:nvPicPr>
          <p:cNvPr id="7" name="object 7"/>
          <p:cNvPicPr/>
          <p:nvPr/>
        </p:nvPicPr>
        <p:blipFill>
          <a:blip r:embed="rId5" cstate="print"/>
          <a:stretch>
            <a:fillRect/>
          </a:stretch>
        </p:blipFill>
        <p:spPr>
          <a:xfrm>
            <a:off x="5833765" y="206852"/>
            <a:ext cx="6175779" cy="2224390"/>
          </a:xfrm>
          <a:prstGeom prst="rect">
            <a:avLst/>
          </a:prstGeom>
        </p:spPr>
      </p:pic>
      <p:pic>
        <p:nvPicPr>
          <p:cNvPr id="8" name="object 8"/>
          <p:cNvPicPr/>
          <p:nvPr/>
        </p:nvPicPr>
        <p:blipFill>
          <a:blip r:embed="rId6" cstate="print"/>
          <a:stretch>
            <a:fillRect/>
          </a:stretch>
        </p:blipFill>
        <p:spPr>
          <a:xfrm>
            <a:off x="238906" y="4850403"/>
            <a:ext cx="5630758" cy="604527"/>
          </a:xfrm>
          <a:prstGeom prst="rect">
            <a:avLst/>
          </a:prstGeom>
        </p:spPr>
      </p:pic>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310" y="345186"/>
            <a:ext cx="5137785" cy="462280"/>
          </a:xfrm>
          <a:prstGeom prst="rect">
            <a:avLst/>
          </a:prstGeom>
          <a:ln w="38100">
            <a:solidFill>
              <a:srgbClr val="F10DEC"/>
            </a:solidFill>
          </a:ln>
        </p:spPr>
        <p:txBody>
          <a:bodyPr vert="horz" wrap="square" lIns="0" tIns="36830" rIns="0" bIns="0" rtlCol="0">
            <a:spAutoFit/>
          </a:bodyPr>
          <a:lstStyle/>
          <a:p>
            <a:pPr marL="90170">
              <a:lnSpc>
                <a:spcPct val="100000"/>
              </a:lnSpc>
              <a:spcBef>
                <a:spcPts val="290"/>
              </a:spcBef>
            </a:pPr>
            <a:r>
              <a:rPr b="1" spc="-5" dirty="0">
                <a:solidFill>
                  <a:srgbClr val="006FC0"/>
                </a:solidFill>
                <a:latin typeface="Arial"/>
                <a:cs typeface="Arial"/>
              </a:rPr>
              <a:t>Residual</a:t>
            </a:r>
            <a:r>
              <a:rPr b="1" spc="-105" dirty="0">
                <a:solidFill>
                  <a:srgbClr val="006FC0"/>
                </a:solidFill>
                <a:latin typeface="Arial"/>
                <a:cs typeface="Arial"/>
              </a:rPr>
              <a:t> </a:t>
            </a:r>
            <a:r>
              <a:rPr b="1" spc="-5" dirty="0">
                <a:solidFill>
                  <a:srgbClr val="006FC0"/>
                </a:solidFill>
                <a:latin typeface="Arial"/>
                <a:cs typeface="Arial"/>
              </a:rPr>
              <a:t>Analysis</a:t>
            </a:r>
            <a:r>
              <a:rPr b="1" spc="20" dirty="0">
                <a:solidFill>
                  <a:srgbClr val="006FC0"/>
                </a:solidFill>
                <a:latin typeface="Arial"/>
                <a:cs typeface="Arial"/>
              </a:rPr>
              <a:t> </a:t>
            </a:r>
            <a:r>
              <a:rPr sz="2000" b="1" dirty="0">
                <a:solidFill>
                  <a:srgbClr val="006FC0"/>
                </a:solidFill>
                <a:latin typeface="Arial"/>
                <a:cs typeface="Arial"/>
              </a:rPr>
              <a:t>(also</a:t>
            </a:r>
            <a:r>
              <a:rPr sz="2000" b="1" spc="-25" dirty="0">
                <a:solidFill>
                  <a:srgbClr val="006FC0"/>
                </a:solidFill>
                <a:latin typeface="Arial"/>
                <a:cs typeface="Arial"/>
              </a:rPr>
              <a:t> </a:t>
            </a:r>
            <a:r>
              <a:rPr sz="2000" b="1" dirty="0">
                <a:solidFill>
                  <a:srgbClr val="006FC0"/>
                </a:solidFill>
                <a:latin typeface="Arial"/>
                <a:cs typeface="Arial"/>
              </a:rPr>
              <a:t>called</a:t>
            </a:r>
            <a:r>
              <a:rPr sz="2000" b="1" spc="-40" dirty="0">
                <a:solidFill>
                  <a:srgbClr val="006FC0"/>
                </a:solidFill>
                <a:latin typeface="Arial"/>
                <a:cs typeface="Arial"/>
              </a:rPr>
              <a:t> </a:t>
            </a:r>
            <a:r>
              <a:rPr sz="2000" b="1" dirty="0">
                <a:solidFill>
                  <a:srgbClr val="006FC0"/>
                </a:solidFill>
                <a:latin typeface="Arial"/>
                <a:cs typeface="Arial"/>
              </a:rPr>
              <a:t>errors)</a:t>
            </a:r>
            <a:endParaRPr sz="2000">
              <a:latin typeface="Arial"/>
              <a:cs typeface="Arial"/>
            </a:endParaRPr>
          </a:p>
        </p:txBody>
      </p:sp>
      <p:sp>
        <p:nvSpPr>
          <p:cNvPr id="3" name="object 3"/>
          <p:cNvSpPr txBox="1"/>
          <p:nvPr/>
        </p:nvSpPr>
        <p:spPr>
          <a:xfrm>
            <a:off x="481076" y="1120266"/>
            <a:ext cx="11078845" cy="574675"/>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A</a:t>
            </a:r>
            <a:r>
              <a:rPr sz="1800" spc="-70" dirty="0">
                <a:latin typeface="Arial MT"/>
                <a:cs typeface="Arial MT"/>
              </a:rPr>
              <a:t> </a:t>
            </a:r>
            <a:r>
              <a:rPr sz="1800" spc="-5" dirty="0">
                <a:latin typeface="Arial MT"/>
                <a:cs typeface="Arial MT"/>
              </a:rPr>
              <a:t>residual</a:t>
            </a:r>
            <a:r>
              <a:rPr sz="1800" spc="25" dirty="0">
                <a:latin typeface="Arial MT"/>
                <a:cs typeface="Arial MT"/>
              </a:rPr>
              <a:t> </a:t>
            </a:r>
            <a:r>
              <a:rPr sz="1800" spc="-5" dirty="0">
                <a:latin typeface="Arial MT"/>
                <a:cs typeface="Arial MT"/>
              </a:rPr>
              <a:t>is</a:t>
            </a:r>
            <a:r>
              <a:rPr sz="1800" spc="30" dirty="0">
                <a:latin typeface="Arial MT"/>
                <a:cs typeface="Arial MT"/>
              </a:rPr>
              <a:t> </a:t>
            </a:r>
            <a:r>
              <a:rPr sz="1800" dirty="0">
                <a:latin typeface="Arial MT"/>
                <a:cs typeface="Arial MT"/>
              </a:rPr>
              <a:t>the</a:t>
            </a:r>
            <a:r>
              <a:rPr sz="1800" spc="25" dirty="0">
                <a:latin typeface="Arial MT"/>
                <a:cs typeface="Arial MT"/>
              </a:rPr>
              <a:t> </a:t>
            </a:r>
            <a:r>
              <a:rPr sz="1800" spc="-5" dirty="0">
                <a:solidFill>
                  <a:srgbClr val="FF0000"/>
                </a:solidFill>
                <a:latin typeface="Arial MT"/>
                <a:cs typeface="Arial MT"/>
              </a:rPr>
              <a:t>individual</a:t>
            </a:r>
            <a:r>
              <a:rPr sz="1800" spc="30" dirty="0">
                <a:solidFill>
                  <a:srgbClr val="FF0000"/>
                </a:solidFill>
                <a:latin typeface="Arial MT"/>
                <a:cs typeface="Arial MT"/>
              </a:rPr>
              <a:t> </a:t>
            </a:r>
            <a:r>
              <a:rPr sz="1800" spc="-5" dirty="0">
                <a:solidFill>
                  <a:srgbClr val="FF0000"/>
                </a:solidFill>
                <a:latin typeface="Arial MT"/>
                <a:cs typeface="Arial MT"/>
              </a:rPr>
              <a:t>difference</a:t>
            </a:r>
            <a:r>
              <a:rPr sz="1800" spc="25" dirty="0">
                <a:solidFill>
                  <a:srgbClr val="FF0000"/>
                </a:solidFill>
                <a:latin typeface="Arial MT"/>
                <a:cs typeface="Arial MT"/>
              </a:rPr>
              <a:t> </a:t>
            </a:r>
            <a:r>
              <a:rPr sz="1800" spc="-5" dirty="0">
                <a:solidFill>
                  <a:srgbClr val="FF0000"/>
                </a:solidFill>
                <a:latin typeface="Arial MT"/>
                <a:cs typeface="Arial MT"/>
              </a:rPr>
              <a:t>between</a:t>
            </a:r>
            <a:r>
              <a:rPr sz="1800" spc="30" dirty="0">
                <a:solidFill>
                  <a:srgbClr val="FF0000"/>
                </a:solidFill>
                <a:latin typeface="Arial MT"/>
                <a:cs typeface="Arial MT"/>
              </a:rPr>
              <a:t> </a:t>
            </a:r>
            <a:r>
              <a:rPr sz="1800" dirty="0">
                <a:solidFill>
                  <a:srgbClr val="FF0000"/>
                </a:solidFill>
                <a:latin typeface="Arial MT"/>
                <a:cs typeface="Arial MT"/>
              </a:rPr>
              <a:t>the</a:t>
            </a:r>
            <a:r>
              <a:rPr sz="1800" spc="25" dirty="0">
                <a:solidFill>
                  <a:srgbClr val="FF0000"/>
                </a:solidFill>
                <a:latin typeface="Arial MT"/>
                <a:cs typeface="Arial MT"/>
              </a:rPr>
              <a:t> </a:t>
            </a:r>
            <a:r>
              <a:rPr sz="1800" spc="-5" dirty="0">
                <a:solidFill>
                  <a:srgbClr val="FF0000"/>
                </a:solidFill>
                <a:latin typeface="Arial MT"/>
                <a:cs typeface="Arial MT"/>
              </a:rPr>
              <a:t>observed</a:t>
            </a:r>
            <a:r>
              <a:rPr sz="1800" spc="40" dirty="0">
                <a:solidFill>
                  <a:srgbClr val="FF0000"/>
                </a:solidFill>
                <a:latin typeface="Arial MT"/>
                <a:cs typeface="Arial MT"/>
              </a:rPr>
              <a:t> </a:t>
            </a:r>
            <a:r>
              <a:rPr sz="1800" spc="-5" dirty="0">
                <a:solidFill>
                  <a:srgbClr val="FF0000"/>
                </a:solidFill>
                <a:latin typeface="Arial MT"/>
                <a:cs typeface="Arial MT"/>
              </a:rPr>
              <a:t>value</a:t>
            </a:r>
            <a:r>
              <a:rPr sz="1800" spc="20" dirty="0">
                <a:solidFill>
                  <a:srgbClr val="FF0000"/>
                </a:solidFill>
                <a:latin typeface="Arial MT"/>
                <a:cs typeface="Arial MT"/>
              </a:rPr>
              <a:t> </a:t>
            </a:r>
            <a:r>
              <a:rPr sz="1800" spc="-5" dirty="0">
                <a:solidFill>
                  <a:srgbClr val="FF0000"/>
                </a:solidFill>
                <a:latin typeface="Arial MT"/>
                <a:cs typeface="Arial MT"/>
              </a:rPr>
              <a:t>and</a:t>
            </a:r>
            <a:r>
              <a:rPr sz="1800" spc="25" dirty="0">
                <a:solidFill>
                  <a:srgbClr val="FF0000"/>
                </a:solidFill>
                <a:latin typeface="Arial MT"/>
                <a:cs typeface="Arial MT"/>
              </a:rPr>
              <a:t> </a:t>
            </a:r>
            <a:r>
              <a:rPr sz="1800" dirty="0">
                <a:solidFill>
                  <a:srgbClr val="FF0000"/>
                </a:solidFill>
                <a:latin typeface="Arial MT"/>
                <a:cs typeface="Arial MT"/>
              </a:rPr>
              <a:t>the</a:t>
            </a:r>
            <a:r>
              <a:rPr sz="1800" spc="35" dirty="0">
                <a:solidFill>
                  <a:srgbClr val="FF0000"/>
                </a:solidFill>
                <a:latin typeface="Arial MT"/>
                <a:cs typeface="Arial MT"/>
              </a:rPr>
              <a:t> </a:t>
            </a:r>
            <a:r>
              <a:rPr sz="1800" spc="-5" dirty="0">
                <a:solidFill>
                  <a:srgbClr val="FF0000"/>
                </a:solidFill>
                <a:latin typeface="Arial MT"/>
                <a:cs typeface="Arial MT"/>
              </a:rPr>
              <a:t>predicted</a:t>
            </a:r>
            <a:r>
              <a:rPr sz="1800" spc="30" dirty="0">
                <a:solidFill>
                  <a:srgbClr val="FF0000"/>
                </a:solidFill>
                <a:latin typeface="Arial MT"/>
                <a:cs typeface="Arial MT"/>
              </a:rPr>
              <a:t> </a:t>
            </a:r>
            <a:r>
              <a:rPr sz="1800" spc="-5" dirty="0">
                <a:solidFill>
                  <a:srgbClr val="FF0000"/>
                </a:solidFill>
                <a:latin typeface="Arial MT"/>
                <a:cs typeface="Arial MT"/>
              </a:rPr>
              <a:t>value</a:t>
            </a:r>
            <a:r>
              <a:rPr sz="1800" spc="35" dirty="0">
                <a:solidFill>
                  <a:srgbClr val="FF0000"/>
                </a:solidFill>
                <a:latin typeface="Arial MT"/>
                <a:cs typeface="Arial MT"/>
              </a:rPr>
              <a:t> </a:t>
            </a:r>
            <a:r>
              <a:rPr sz="1800" dirty="0">
                <a:latin typeface="Arial MT"/>
                <a:cs typeface="Arial MT"/>
              </a:rPr>
              <a:t>for</a:t>
            </a:r>
            <a:r>
              <a:rPr sz="1800" spc="30" dirty="0">
                <a:latin typeface="Arial MT"/>
                <a:cs typeface="Arial MT"/>
              </a:rPr>
              <a:t> </a:t>
            </a:r>
            <a:r>
              <a:rPr sz="1800" spc="-5" dirty="0">
                <a:latin typeface="Arial MT"/>
                <a:cs typeface="Arial MT"/>
              </a:rPr>
              <a:t>each</a:t>
            </a:r>
            <a:r>
              <a:rPr sz="1800" spc="25" dirty="0">
                <a:latin typeface="Arial MT"/>
                <a:cs typeface="Arial MT"/>
              </a:rPr>
              <a:t> </a:t>
            </a:r>
            <a:r>
              <a:rPr sz="1800" spc="-5" dirty="0">
                <a:latin typeface="Arial MT"/>
                <a:cs typeface="Arial MT"/>
              </a:rPr>
              <a:t>data</a:t>
            </a:r>
            <a:r>
              <a:rPr sz="1800" spc="30" dirty="0">
                <a:latin typeface="Arial MT"/>
                <a:cs typeface="Arial MT"/>
              </a:rPr>
              <a:t> </a:t>
            </a:r>
            <a:r>
              <a:rPr sz="1800" spc="-5" dirty="0">
                <a:latin typeface="Arial MT"/>
                <a:cs typeface="Arial MT"/>
              </a:rPr>
              <a:t>point </a:t>
            </a:r>
            <a:r>
              <a:rPr sz="1800" spc="-484" dirty="0">
                <a:latin typeface="Arial MT"/>
                <a:cs typeface="Arial MT"/>
              </a:rPr>
              <a:t> </a:t>
            </a:r>
            <a:r>
              <a:rPr sz="1800" spc="-5" dirty="0">
                <a:latin typeface="Arial MT"/>
                <a:cs typeface="Arial MT"/>
              </a:rPr>
              <a:t>in a</a:t>
            </a:r>
            <a:r>
              <a:rPr sz="1800" dirty="0">
                <a:latin typeface="Arial MT"/>
                <a:cs typeface="Arial MT"/>
              </a:rPr>
              <a:t> </a:t>
            </a:r>
            <a:r>
              <a:rPr sz="1800" spc="-5" dirty="0">
                <a:latin typeface="Arial MT"/>
                <a:cs typeface="Arial MT"/>
              </a:rPr>
              <a:t>regression</a:t>
            </a:r>
            <a:r>
              <a:rPr sz="1800" spc="15" dirty="0">
                <a:latin typeface="Arial MT"/>
                <a:cs typeface="Arial MT"/>
              </a:rPr>
              <a:t> </a:t>
            </a:r>
            <a:r>
              <a:rPr sz="1800" spc="-5" dirty="0">
                <a:latin typeface="Arial MT"/>
                <a:cs typeface="Arial MT"/>
              </a:rPr>
              <a:t>model.</a:t>
            </a:r>
            <a:r>
              <a:rPr sz="1800" spc="20" dirty="0">
                <a:latin typeface="Arial MT"/>
                <a:cs typeface="Arial MT"/>
              </a:rPr>
              <a:t> </a:t>
            </a:r>
            <a:r>
              <a:rPr sz="1800" spc="-5" dirty="0">
                <a:latin typeface="Arial MT"/>
                <a:cs typeface="Arial MT"/>
              </a:rPr>
              <a:t>Residuals</a:t>
            </a:r>
            <a:r>
              <a:rPr sz="1800" spc="25" dirty="0">
                <a:latin typeface="Arial MT"/>
                <a:cs typeface="Arial MT"/>
              </a:rPr>
              <a:t> </a:t>
            </a:r>
            <a:r>
              <a:rPr sz="1800" spc="-5" dirty="0">
                <a:latin typeface="Arial MT"/>
                <a:cs typeface="Arial MT"/>
              </a:rPr>
              <a:t>show</a:t>
            </a:r>
            <a:r>
              <a:rPr sz="1800" dirty="0">
                <a:latin typeface="Arial MT"/>
                <a:cs typeface="Arial MT"/>
              </a:rPr>
              <a:t> </a:t>
            </a:r>
            <a:r>
              <a:rPr sz="1800" spc="-5" dirty="0">
                <a:latin typeface="Arial MT"/>
                <a:cs typeface="Arial MT"/>
              </a:rPr>
              <a:t>how</a:t>
            </a:r>
            <a:r>
              <a:rPr sz="1800" spc="10" dirty="0">
                <a:latin typeface="Arial MT"/>
                <a:cs typeface="Arial MT"/>
              </a:rPr>
              <a:t> </a:t>
            </a:r>
            <a:r>
              <a:rPr sz="1800" spc="-5" dirty="0">
                <a:latin typeface="Arial MT"/>
                <a:cs typeface="Arial MT"/>
              </a:rPr>
              <a:t>much each</a:t>
            </a:r>
            <a:r>
              <a:rPr sz="1800" spc="10" dirty="0">
                <a:latin typeface="Arial MT"/>
                <a:cs typeface="Arial MT"/>
              </a:rPr>
              <a:t> </a:t>
            </a:r>
            <a:r>
              <a:rPr sz="1800" spc="-5" dirty="0">
                <a:latin typeface="Arial MT"/>
                <a:cs typeface="Arial MT"/>
              </a:rPr>
              <a:t>data</a:t>
            </a:r>
            <a:r>
              <a:rPr sz="1800" spc="5" dirty="0">
                <a:latin typeface="Arial MT"/>
                <a:cs typeface="Arial MT"/>
              </a:rPr>
              <a:t> </a:t>
            </a:r>
            <a:r>
              <a:rPr sz="1800" spc="-5" dirty="0">
                <a:latin typeface="Arial MT"/>
                <a:cs typeface="Arial MT"/>
              </a:rPr>
              <a:t>point</a:t>
            </a:r>
            <a:r>
              <a:rPr sz="1800" spc="15" dirty="0">
                <a:latin typeface="Arial MT"/>
                <a:cs typeface="Arial MT"/>
              </a:rPr>
              <a:t> </a:t>
            </a:r>
            <a:r>
              <a:rPr sz="1800" spc="-5" dirty="0">
                <a:latin typeface="Arial MT"/>
                <a:cs typeface="Arial MT"/>
              </a:rPr>
              <a:t>deviates</a:t>
            </a:r>
            <a:r>
              <a:rPr sz="1800" spc="15" dirty="0">
                <a:latin typeface="Arial MT"/>
                <a:cs typeface="Arial MT"/>
              </a:rPr>
              <a:t> </a:t>
            </a:r>
            <a:r>
              <a:rPr sz="1800" dirty="0">
                <a:latin typeface="Arial MT"/>
                <a:cs typeface="Arial MT"/>
              </a:rPr>
              <a:t>from</a:t>
            </a:r>
            <a:r>
              <a:rPr sz="1800" spc="5" dirty="0">
                <a:latin typeface="Arial MT"/>
                <a:cs typeface="Arial MT"/>
              </a:rPr>
              <a:t> </a:t>
            </a:r>
            <a:r>
              <a:rPr sz="1800" spc="-5" dirty="0">
                <a:latin typeface="Arial MT"/>
                <a:cs typeface="Arial MT"/>
              </a:rPr>
              <a:t>the</a:t>
            </a:r>
            <a:r>
              <a:rPr sz="1800" dirty="0">
                <a:latin typeface="Arial MT"/>
                <a:cs typeface="Arial MT"/>
              </a:rPr>
              <a:t> </a:t>
            </a:r>
            <a:r>
              <a:rPr sz="1800" spc="-5" dirty="0">
                <a:latin typeface="Arial MT"/>
                <a:cs typeface="Arial MT"/>
              </a:rPr>
              <a:t>regression</a:t>
            </a:r>
            <a:r>
              <a:rPr sz="1800" spc="5" dirty="0">
                <a:latin typeface="Arial MT"/>
                <a:cs typeface="Arial MT"/>
              </a:rPr>
              <a:t> </a:t>
            </a:r>
            <a:r>
              <a:rPr sz="1800" spc="-5" dirty="0">
                <a:latin typeface="Arial MT"/>
                <a:cs typeface="Arial MT"/>
              </a:rPr>
              <a:t>line.</a:t>
            </a:r>
            <a:endParaRPr sz="1800">
              <a:latin typeface="Arial MT"/>
              <a:cs typeface="Arial MT"/>
            </a:endParaRPr>
          </a:p>
        </p:txBody>
      </p:sp>
      <p:grpSp>
        <p:nvGrpSpPr>
          <p:cNvPr id="4" name="object 4"/>
          <p:cNvGrpSpPr/>
          <p:nvPr/>
        </p:nvGrpSpPr>
        <p:grpSpPr>
          <a:xfrm>
            <a:off x="548455" y="1933050"/>
            <a:ext cx="5337810" cy="1456690"/>
            <a:chOff x="548455" y="1933050"/>
            <a:chExt cx="5337810" cy="1456690"/>
          </a:xfrm>
        </p:grpSpPr>
        <p:pic>
          <p:nvPicPr>
            <p:cNvPr id="5" name="object 5"/>
            <p:cNvPicPr/>
            <p:nvPr/>
          </p:nvPicPr>
          <p:blipFill>
            <a:blip r:embed="rId2" cstate="print"/>
            <a:stretch>
              <a:fillRect/>
            </a:stretch>
          </p:blipFill>
          <p:spPr>
            <a:xfrm>
              <a:off x="548455" y="1933050"/>
              <a:ext cx="5114178" cy="1109572"/>
            </a:xfrm>
            <a:prstGeom prst="rect">
              <a:avLst/>
            </a:prstGeom>
          </p:spPr>
        </p:pic>
        <p:sp>
          <p:nvSpPr>
            <p:cNvPr id="6" name="object 6"/>
            <p:cNvSpPr/>
            <p:nvPr/>
          </p:nvSpPr>
          <p:spPr>
            <a:xfrm>
              <a:off x="3512058" y="2542794"/>
              <a:ext cx="2359660" cy="832485"/>
            </a:xfrm>
            <a:custGeom>
              <a:avLst/>
              <a:gdLst/>
              <a:ahLst/>
              <a:cxnLst/>
              <a:rect l="l" t="t" r="r" b="b"/>
              <a:pathLst>
                <a:path w="2359660" h="832485">
                  <a:moveTo>
                    <a:pt x="0" y="832103"/>
                  </a:moveTo>
                  <a:lnTo>
                    <a:pt x="2359152" y="832103"/>
                  </a:lnTo>
                  <a:lnTo>
                    <a:pt x="2359152" y="0"/>
                  </a:lnTo>
                  <a:lnTo>
                    <a:pt x="0" y="0"/>
                  </a:lnTo>
                  <a:lnTo>
                    <a:pt x="0" y="832103"/>
                  </a:lnTo>
                  <a:close/>
                </a:path>
              </a:pathLst>
            </a:custGeom>
            <a:ln w="28955">
              <a:solidFill>
                <a:srgbClr val="FF0000"/>
              </a:solidFill>
            </a:ln>
          </p:spPr>
          <p:txBody>
            <a:bodyPr wrap="square" lIns="0" tIns="0" rIns="0" bIns="0" rtlCol="0"/>
            <a:lstStyle/>
            <a:p>
              <a:endParaRPr/>
            </a:p>
          </p:txBody>
        </p:sp>
      </p:grpSp>
      <p:pic>
        <p:nvPicPr>
          <p:cNvPr id="7" name="object 7"/>
          <p:cNvPicPr/>
          <p:nvPr/>
        </p:nvPicPr>
        <p:blipFill>
          <a:blip r:embed="rId3" cstate="print"/>
          <a:stretch>
            <a:fillRect/>
          </a:stretch>
        </p:blipFill>
        <p:spPr>
          <a:xfrm>
            <a:off x="6129804" y="2194211"/>
            <a:ext cx="5766480" cy="1036335"/>
          </a:xfrm>
          <a:prstGeom prst="rect">
            <a:avLst/>
          </a:prstGeom>
        </p:spPr>
      </p:pic>
      <p:pic>
        <p:nvPicPr>
          <p:cNvPr id="8" name="object 8"/>
          <p:cNvPicPr/>
          <p:nvPr/>
        </p:nvPicPr>
        <p:blipFill>
          <a:blip r:embed="rId4" cstate="print"/>
          <a:stretch>
            <a:fillRect/>
          </a:stretch>
        </p:blipFill>
        <p:spPr>
          <a:xfrm>
            <a:off x="240826" y="3540381"/>
            <a:ext cx="7451078" cy="2337556"/>
          </a:xfrm>
          <a:prstGeom prst="rect">
            <a:avLst/>
          </a:prstGeom>
        </p:spPr>
      </p:pic>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38145" y="6301536"/>
            <a:ext cx="60864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6FC0"/>
                </a:solidFill>
                <a:latin typeface="Times New Roman"/>
                <a:cs typeface="Times New Roman"/>
              </a:rPr>
              <a:t>Lecture</a:t>
            </a:r>
            <a:r>
              <a:rPr sz="1600" spc="-30" dirty="0">
                <a:solidFill>
                  <a:srgbClr val="006FC0"/>
                </a:solidFill>
                <a:latin typeface="Times New Roman"/>
                <a:cs typeface="Times New Roman"/>
              </a:rPr>
              <a:t> </a:t>
            </a:r>
            <a:r>
              <a:rPr sz="1600" spc="-5" dirty="0">
                <a:solidFill>
                  <a:srgbClr val="006FC0"/>
                </a:solidFill>
                <a:latin typeface="Times New Roman"/>
                <a:cs typeface="Times New Roman"/>
              </a:rPr>
              <a:t>Presentation</a:t>
            </a:r>
            <a:r>
              <a:rPr sz="1600" spc="-25" dirty="0">
                <a:solidFill>
                  <a:srgbClr val="006FC0"/>
                </a:solidFill>
                <a:latin typeface="Times New Roman"/>
                <a:cs typeface="Times New Roman"/>
              </a:rPr>
              <a:t> </a:t>
            </a:r>
            <a:r>
              <a:rPr sz="1600" spc="-5" dirty="0">
                <a:solidFill>
                  <a:srgbClr val="006FC0"/>
                </a:solidFill>
                <a:latin typeface="Times New Roman"/>
                <a:cs typeface="Times New Roman"/>
              </a:rPr>
              <a:t>|</a:t>
            </a:r>
            <a:r>
              <a:rPr sz="1600" spc="-35" dirty="0">
                <a:solidFill>
                  <a:srgbClr val="006FC0"/>
                </a:solidFill>
                <a:latin typeface="Times New Roman"/>
                <a:cs typeface="Times New Roman"/>
              </a:rPr>
              <a:t> </a:t>
            </a:r>
            <a:r>
              <a:rPr sz="1600" spc="-5" dirty="0">
                <a:solidFill>
                  <a:srgbClr val="006FC0"/>
                </a:solidFill>
                <a:latin typeface="Times New Roman"/>
                <a:cs typeface="Times New Roman"/>
              </a:rPr>
              <a:t>Ruchika</a:t>
            </a:r>
            <a:r>
              <a:rPr sz="1600" spc="-45" dirty="0">
                <a:solidFill>
                  <a:srgbClr val="006FC0"/>
                </a:solidFill>
                <a:latin typeface="Times New Roman"/>
                <a:cs typeface="Times New Roman"/>
              </a:rPr>
              <a:t> </a:t>
            </a:r>
            <a:r>
              <a:rPr sz="1600" spc="-15" dirty="0">
                <a:solidFill>
                  <a:srgbClr val="006FC0"/>
                </a:solidFill>
                <a:latin typeface="Times New Roman"/>
                <a:cs typeface="Times New Roman"/>
              </a:rPr>
              <a:t>Pharswan</a:t>
            </a:r>
            <a:r>
              <a:rPr sz="1600" spc="15" dirty="0">
                <a:solidFill>
                  <a:srgbClr val="006FC0"/>
                </a:solidFill>
                <a:latin typeface="Times New Roman"/>
                <a:cs typeface="Times New Roman"/>
              </a:rPr>
              <a:t> </a:t>
            </a:r>
            <a:r>
              <a:rPr sz="1600" spc="-15" dirty="0">
                <a:solidFill>
                  <a:srgbClr val="006FC0"/>
                </a:solidFill>
                <a:latin typeface="Times New Roman"/>
                <a:cs typeface="Times New Roman"/>
              </a:rPr>
              <a:t>@Delhi</a:t>
            </a:r>
            <a:r>
              <a:rPr sz="1600" spc="-10" dirty="0">
                <a:solidFill>
                  <a:srgbClr val="006FC0"/>
                </a:solidFill>
                <a:latin typeface="Times New Roman"/>
                <a:cs typeface="Times New Roman"/>
              </a:rPr>
              <a:t> </a:t>
            </a:r>
            <a:r>
              <a:rPr sz="1600" spc="-25" dirty="0">
                <a:solidFill>
                  <a:srgbClr val="006FC0"/>
                </a:solidFill>
                <a:latin typeface="Times New Roman"/>
                <a:cs typeface="Times New Roman"/>
              </a:rPr>
              <a:t>Technological</a:t>
            </a:r>
            <a:r>
              <a:rPr sz="1600" spc="25" dirty="0">
                <a:solidFill>
                  <a:srgbClr val="006FC0"/>
                </a:solidFill>
                <a:latin typeface="Times New Roman"/>
                <a:cs typeface="Times New Roman"/>
              </a:rPr>
              <a:t> </a:t>
            </a:r>
            <a:r>
              <a:rPr sz="1600" spc="-15" dirty="0">
                <a:solidFill>
                  <a:srgbClr val="006FC0"/>
                </a:solidFill>
                <a:latin typeface="Times New Roman"/>
                <a:cs typeface="Times New Roman"/>
              </a:rPr>
              <a:t>University</a:t>
            </a:r>
            <a:endParaRPr sz="1600">
              <a:latin typeface="Times New Roman"/>
              <a:cs typeface="Times New Roman"/>
            </a:endParaRPr>
          </a:p>
        </p:txBody>
      </p:sp>
      <p:pic>
        <p:nvPicPr>
          <p:cNvPr id="3" name="object 3"/>
          <p:cNvPicPr/>
          <p:nvPr/>
        </p:nvPicPr>
        <p:blipFill>
          <a:blip r:embed="rId2" cstate="print"/>
          <a:stretch>
            <a:fillRect/>
          </a:stretch>
        </p:blipFill>
        <p:spPr>
          <a:xfrm>
            <a:off x="340855" y="324999"/>
            <a:ext cx="5961436" cy="2308278"/>
          </a:xfrm>
          <a:prstGeom prst="rect">
            <a:avLst/>
          </a:prstGeom>
        </p:spPr>
      </p:pic>
      <p:pic>
        <p:nvPicPr>
          <p:cNvPr id="4" name="object 4"/>
          <p:cNvPicPr/>
          <p:nvPr/>
        </p:nvPicPr>
        <p:blipFill>
          <a:blip r:embed="rId3" cstate="print"/>
          <a:stretch>
            <a:fillRect/>
          </a:stretch>
        </p:blipFill>
        <p:spPr>
          <a:xfrm>
            <a:off x="404399" y="3239036"/>
            <a:ext cx="8009311" cy="1282920"/>
          </a:xfrm>
          <a:prstGeom prst="rect">
            <a:avLst/>
          </a:prstGeom>
        </p:spPr>
      </p:pic>
      <p:pic>
        <p:nvPicPr>
          <p:cNvPr id="5" name="object 5"/>
          <p:cNvPicPr/>
          <p:nvPr/>
        </p:nvPicPr>
        <p:blipFill>
          <a:blip r:embed="rId4" cstate="print"/>
          <a:stretch>
            <a:fillRect/>
          </a:stretch>
        </p:blipFill>
        <p:spPr>
          <a:xfrm>
            <a:off x="9123534" y="236220"/>
            <a:ext cx="2653937" cy="2920757"/>
          </a:xfrm>
          <a:prstGeom prst="rect">
            <a:avLst/>
          </a:prstGeom>
        </p:spPr>
      </p:pic>
      <p:pic>
        <p:nvPicPr>
          <p:cNvPr id="6" name="object 6"/>
          <p:cNvPicPr/>
          <p:nvPr/>
        </p:nvPicPr>
        <p:blipFill>
          <a:blip r:embed="rId5" cstate="print"/>
          <a:stretch>
            <a:fillRect/>
          </a:stretch>
        </p:blipFill>
        <p:spPr>
          <a:xfrm>
            <a:off x="9357921" y="3770254"/>
            <a:ext cx="2362245" cy="277325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5038" y="282229"/>
            <a:ext cx="9150682" cy="1438077"/>
          </a:xfrm>
          <a:prstGeom prst="rect">
            <a:avLst/>
          </a:prstGeom>
        </p:spPr>
      </p:pic>
      <p:pic>
        <p:nvPicPr>
          <p:cNvPr id="3" name="object 3"/>
          <p:cNvPicPr/>
          <p:nvPr/>
        </p:nvPicPr>
        <p:blipFill>
          <a:blip r:embed="rId3" cstate="print"/>
          <a:stretch>
            <a:fillRect/>
          </a:stretch>
        </p:blipFill>
        <p:spPr>
          <a:xfrm>
            <a:off x="1668421" y="2104871"/>
            <a:ext cx="6631777" cy="3800846"/>
          </a:xfrm>
          <a:prstGeom prst="rect">
            <a:avLst/>
          </a:prstGeom>
        </p:spPr>
      </p:pic>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2240" y="413627"/>
            <a:ext cx="9868535" cy="5384165"/>
            <a:chOff x="402240" y="413627"/>
            <a:chExt cx="9868535" cy="5384165"/>
          </a:xfrm>
        </p:grpSpPr>
        <p:pic>
          <p:nvPicPr>
            <p:cNvPr id="3" name="object 3"/>
            <p:cNvPicPr/>
            <p:nvPr/>
          </p:nvPicPr>
          <p:blipFill>
            <a:blip r:embed="rId2" cstate="print"/>
            <a:stretch>
              <a:fillRect/>
            </a:stretch>
          </p:blipFill>
          <p:spPr>
            <a:xfrm>
              <a:off x="402240" y="413627"/>
              <a:ext cx="9070082" cy="1470882"/>
            </a:xfrm>
            <a:prstGeom prst="rect">
              <a:avLst/>
            </a:prstGeom>
          </p:spPr>
        </p:pic>
        <p:pic>
          <p:nvPicPr>
            <p:cNvPr id="4" name="object 4"/>
            <p:cNvPicPr/>
            <p:nvPr/>
          </p:nvPicPr>
          <p:blipFill>
            <a:blip r:embed="rId3" cstate="print"/>
            <a:stretch>
              <a:fillRect/>
            </a:stretch>
          </p:blipFill>
          <p:spPr>
            <a:xfrm>
              <a:off x="3936492" y="1799843"/>
              <a:ext cx="6333744" cy="3997452"/>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51297" y="324464"/>
            <a:ext cx="8865870" cy="5948680"/>
            <a:chOff x="351297" y="324464"/>
            <a:chExt cx="8865870" cy="5948680"/>
          </a:xfrm>
        </p:grpSpPr>
        <p:pic>
          <p:nvPicPr>
            <p:cNvPr id="3" name="object 3"/>
            <p:cNvPicPr/>
            <p:nvPr/>
          </p:nvPicPr>
          <p:blipFill>
            <a:blip r:embed="rId2" cstate="print"/>
            <a:stretch>
              <a:fillRect/>
            </a:stretch>
          </p:blipFill>
          <p:spPr>
            <a:xfrm>
              <a:off x="351297" y="324464"/>
              <a:ext cx="8821626" cy="2156214"/>
            </a:xfrm>
            <a:prstGeom prst="rect">
              <a:avLst/>
            </a:prstGeom>
          </p:spPr>
        </p:pic>
        <p:pic>
          <p:nvPicPr>
            <p:cNvPr id="4" name="object 4"/>
            <p:cNvPicPr/>
            <p:nvPr/>
          </p:nvPicPr>
          <p:blipFill>
            <a:blip r:embed="rId3" cstate="print"/>
            <a:stretch>
              <a:fillRect/>
            </a:stretch>
          </p:blipFill>
          <p:spPr>
            <a:xfrm>
              <a:off x="2670048" y="2441448"/>
              <a:ext cx="6547104" cy="3831336"/>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310" y="244602"/>
            <a:ext cx="7196455" cy="462280"/>
          </a:xfrm>
          <a:prstGeom prst="rect">
            <a:avLst/>
          </a:prstGeom>
          <a:ln w="28955">
            <a:solidFill>
              <a:srgbClr val="F10DEC"/>
            </a:solidFill>
          </a:ln>
        </p:spPr>
        <p:txBody>
          <a:bodyPr vert="horz" wrap="square" lIns="0" tIns="36830" rIns="0" bIns="0" rtlCol="0">
            <a:spAutoFit/>
          </a:bodyPr>
          <a:lstStyle/>
          <a:p>
            <a:pPr marL="90170">
              <a:lnSpc>
                <a:spcPct val="100000"/>
              </a:lnSpc>
              <a:spcBef>
                <a:spcPts val="290"/>
              </a:spcBef>
              <a:tabLst>
                <a:tab pos="4136390" algn="l"/>
              </a:tabLst>
            </a:pPr>
            <a:r>
              <a:rPr b="1" spc="-5" dirty="0">
                <a:solidFill>
                  <a:srgbClr val="006FC0"/>
                </a:solidFill>
                <a:latin typeface="Arial"/>
                <a:cs typeface="Arial"/>
              </a:rPr>
              <a:t>Standard</a:t>
            </a:r>
            <a:r>
              <a:rPr b="1" spc="15" dirty="0">
                <a:solidFill>
                  <a:srgbClr val="006FC0"/>
                </a:solidFill>
                <a:latin typeface="Arial"/>
                <a:cs typeface="Arial"/>
              </a:rPr>
              <a:t> </a:t>
            </a:r>
            <a:r>
              <a:rPr b="1" spc="-5" dirty="0">
                <a:solidFill>
                  <a:srgbClr val="006FC0"/>
                </a:solidFill>
                <a:latin typeface="Arial"/>
                <a:cs typeface="Arial"/>
              </a:rPr>
              <a:t>Error</a:t>
            </a:r>
            <a:r>
              <a:rPr b="1" spc="25" dirty="0">
                <a:solidFill>
                  <a:srgbClr val="006FC0"/>
                </a:solidFill>
                <a:latin typeface="Arial"/>
                <a:cs typeface="Arial"/>
              </a:rPr>
              <a:t> </a:t>
            </a:r>
            <a:r>
              <a:rPr b="1" dirty="0">
                <a:solidFill>
                  <a:srgbClr val="006FC0"/>
                </a:solidFill>
                <a:latin typeface="Arial"/>
                <a:cs typeface="Arial"/>
              </a:rPr>
              <a:t>of</a:t>
            </a:r>
            <a:r>
              <a:rPr b="1" spc="-5" dirty="0">
                <a:solidFill>
                  <a:srgbClr val="006FC0"/>
                </a:solidFill>
                <a:latin typeface="Arial"/>
                <a:cs typeface="Arial"/>
              </a:rPr>
              <a:t> Estimate	(SEE)</a:t>
            </a:r>
            <a:r>
              <a:rPr b="1" spc="-20" dirty="0">
                <a:solidFill>
                  <a:srgbClr val="006FC0"/>
                </a:solidFill>
                <a:latin typeface="Arial"/>
                <a:cs typeface="Arial"/>
              </a:rPr>
              <a:t> </a:t>
            </a:r>
            <a:r>
              <a:rPr b="1" dirty="0">
                <a:solidFill>
                  <a:srgbClr val="006FC0"/>
                </a:solidFill>
                <a:latin typeface="Arial"/>
                <a:cs typeface="Arial"/>
              </a:rPr>
              <a:t>(s)</a:t>
            </a:r>
            <a:r>
              <a:rPr b="1" spc="-20" dirty="0">
                <a:solidFill>
                  <a:srgbClr val="006FC0"/>
                </a:solidFill>
                <a:latin typeface="Arial"/>
                <a:cs typeface="Arial"/>
              </a:rPr>
              <a:t> </a:t>
            </a:r>
            <a:r>
              <a:rPr b="1" spc="5" dirty="0">
                <a:solidFill>
                  <a:srgbClr val="006FC0"/>
                </a:solidFill>
                <a:latin typeface="Arial"/>
                <a:cs typeface="Arial"/>
              </a:rPr>
              <a:t>(σ</a:t>
            </a:r>
            <a:r>
              <a:rPr b="1" spc="-40" dirty="0">
                <a:solidFill>
                  <a:srgbClr val="006FC0"/>
                </a:solidFill>
                <a:latin typeface="Arial"/>
                <a:cs typeface="Arial"/>
              </a:rPr>
              <a:t> </a:t>
            </a:r>
            <a:r>
              <a:rPr b="1" dirty="0">
                <a:solidFill>
                  <a:srgbClr val="006FC0"/>
                </a:solidFill>
                <a:latin typeface="Arial"/>
                <a:cs typeface="Arial"/>
              </a:rPr>
              <a:t>^2)</a:t>
            </a:r>
          </a:p>
        </p:txBody>
      </p:sp>
      <p:pic>
        <p:nvPicPr>
          <p:cNvPr id="3" name="object 3"/>
          <p:cNvPicPr/>
          <p:nvPr/>
        </p:nvPicPr>
        <p:blipFill>
          <a:blip r:embed="rId2" cstate="print"/>
          <a:stretch>
            <a:fillRect/>
          </a:stretch>
        </p:blipFill>
        <p:spPr>
          <a:xfrm>
            <a:off x="512335" y="1289695"/>
            <a:ext cx="8822586" cy="1168353"/>
          </a:xfrm>
          <a:prstGeom prst="rect">
            <a:avLst/>
          </a:prstGeom>
        </p:spPr>
      </p:pic>
      <p:pic>
        <p:nvPicPr>
          <p:cNvPr id="4" name="object 4"/>
          <p:cNvPicPr/>
          <p:nvPr/>
        </p:nvPicPr>
        <p:blipFill>
          <a:blip r:embed="rId3" cstate="print"/>
          <a:stretch>
            <a:fillRect/>
          </a:stretch>
        </p:blipFill>
        <p:spPr>
          <a:xfrm>
            <a:off x="544736" y="2922646"/>
            <a:ext cx="5729544" cy="1577376"/>
          </a:xfrm>
          <a:prstGeom prst="rect">
            <a:avLst/>
          </a:prstGeom>
        </p:spPr>
      </p:pic>
      <p:pic>
        <p:nvPicPr>
          <p:cNvPr id="5" name="object 5"/>
          <p:cNvPicPr/>
          <p:nvPr/>
        </p:nvPicPr>
        <p:blipFill>
          <a:blip r:embed="rId4" cstate="print"/>
          <a:stretch>
            <a:fillRect/>
          </a:stretch>
        </p:blipFill>
        <p:spPr>
          <a:xfrm>
            <a:off x="7041219" y="2960183"/>
            <a:ext cx="3223522" cy="1597888"/>
          </a:xfrm>
          <a:prstGeom prst="rect">
            <a:avLst/>
          </a:prstGeom>
        </p:spPr>
      </p:pic>
      <p:grpSp>
        <p:nvGrpSpPr>
          <p:cNvPr id="6" name="object 6"/>
          <p:cNvGrpSpPr/>
          <p:nvPr/>
        </p:nvGrpSpPr>
        <p:grpSpPr>
          <a:xfrm>
            <a:off x="638555" y="4674108"/>
            <a:ext cx="4245610" cy="1056640"/>
            <a:chOff x="638555" y="4674108"/>
            <a:chExt cx="4245610" cy="1056640"/>
          </a:xfrm>
        </p:grpSpPr>
        <p:pic>
          <p:nvPicPr>
            <p:cNvPr id="7" name="object 7"/>
            <p:cNvPicPr/>
            <p:nvPr/>
          </p:nvPicPr>
          <p:blipFill>
            <a:blip r:embed="rId5" cstate="print"/>
            <a:stretch>
              <a:fillRect/>
            </a:stretch>
          </p:blipFill>
          <p:spPr>
            <a:xfrm>
              <a:off x="638555" y="4674108"/>
              <a:ext cx="2598250" cy="1056131"/>
            </a:xfrm>
            <a:prstGeom prst="rect">
              <a:avLst/>
            </a:prstGeom>
          </p:spPr>
        </p:pic>
        <p:sp>
          <p:nvSpPr>
            <p:cNvPr id="8" name="object 8"/>
            <p:cNvSpPr/>
            <p:nvPr/>
          </p:nvSpPr>
          <p:spPr>
            <a:xfrm>
              <a:off x="3242436" y="4688713"/>
              <a:ext cx="1641475" cy="440690"/>
            </a:xfrm>
            <a:custGeom>
              <a:avLst/>
              <a:gdLst/>
              <a:ahLst/>
              <a:cxnLst/>
              <a:rect l="l" t="t" r="r" b="b"/>
              <a:pathLst>
                <a:path w="1641475" h="440689">
                  <a:moveTo>
                    <a:pt x="1525761" y="36973"/>
                  </a:moveTo>
                  <a:lnTo>
                    <a:pt x="0" y="403732"/>
                  </a:lnTo>
                  <a:lnTo>
                    <a:pt x="8889" y="440689"/>
                  </a:lnTo>
                  <a:lnTo>
                    <a:pt x="1534660" y="74053"/>
                  </a:lnTo>
                  <a:lnTo>
                    <a:pt x="1525761" y="36973"/>
                  </a:lnTo>
                  <a:close/>
                </a:path>
                <a:path w="1641475" h="440689">
                  <a:moveTo>
                    <a:pt x="1636971" y="32512"/>
                  </a:moveTo>
                  <a:lnTo>
                    <a:pt x="1544320" y="32512"/>
                  </a:lnTo>
                  <a:lnTo>
                    <a:pt x="1553210" y="69595"/>
                  </a:lnTo>
                  <a:lnTo>
                    <a:pt x="1534660" y="74053"/>
                  </a:lnTo>
                  <a:lnTo>
                    <a:pt x="1543558" y="111125"/>
                  </a:lnTo>
                  <a:lnTo>
                    <a:pt x="1636971" y="32512"/>
                  </a:lnTo>
                  <a:close/>
                </a:path>
                <a:path w="1641475" h="440689">
                  <a:moveTo>
                    <a:pt x="1544320" y="32512"/>
                  </a:moveTo>
                  <a:lnTo>
                    <a:pt x="1525761" y="36973"/>
                  </a:lnTo>
                  <a:lnTo>
                    <a:pt x="1534660" y="74053"/>
                  </a:lnTo>
                  <a:lnTo>
                    <a:pt x="1553210" y="69595"/>
                  </a:lnTo>
                  <a:lnTo>
                    <a:pt x="1544320" y="32512"/>
                  </a:lnTo>
                  <a:close/>
                </a:path>
                <a:path w="1641475" h="440689">
                  <a:moveTo>
                    <a:pt x="1516888" y="0"/>
                  </a:moveTo>
                  <a:lnTo>
                    <a:pt x="1525761" y="36973"/>
                  </a:lnTo>
                  <a:lnTo>
                    <a:pt x="1544320" y="32512"/>
                  </a:lnTo>
                  <a:lnTo>
                    <a:pt x="1636971" y="32512"/>
                  </a:lnTo>
                  <a:lnTo>
                    <a:pt x="1641348" y="28829"/>
                  </a:lnTo>
                  <a:lnTo>
                    <a:pt x="1516888" y="0"/>
                  </a:lnTo>
                  <a:close/>
                </a:path>
              </a:pathLst>
            </a:custGeom>
            <a:solidFill>
              <a:srgbClr val="FF0000"/>
            </a:solidFill>
          </p:spPr>
          <p:txBody>
            <a:bodyPr wrap="square" lIns="0" tIns="0" rIns="0" bIns="0" rtlCol="0"/>
            <a:lstStyle/>
            <a:p>
              <a:endParaRPr/>
            </a:p>
          </p:txBody>
        </p:sp>
      </p:grpSp>
      <p:pic>
        <p:nvPicPr>
          <p:cNvPr id="9" name="object 9"/>
          <p:cNvPicPr/>
          <p:nvPr/>
        </p:nvPicPr>
        <p:blipFill>
          <a:blip r:embed="rId6" cstate="print"/>
          <a:stretch>
            <a:fillRect/>
          </a:stretch>
        </p:blipFill>
        <p:spPr>
          <a:xfrm>
            <a:off x="6109001" y="5063333"/>
            <a:ext cx="5113989" cy="826705"/>
          </a:xfrm>
          <a:prstGeom prst="rect">
            <a:avLst/>
          </a:prstGeom>
        </p:spPr>
      </p:pic>
      <p:sp>
        <p:nvSpPr>
          <p:cNvPr id="10" name="object 10"/>
          <p:cNvSpPr txBox="1"/>
          <p:nvPr/>
        </p:nvSpPr>
        <p:spPr>
          <a:xfrm>
            <a:off x="2888995" y="4047235"/>
            <a:ext cx="63563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6FC0"/>
                </a:solidFill>
                <a:latin typeface="Arial"/>
                <a:cs typeface="Arial"/>
              </a:rPr>
              <a:t>(s)</a:t>
            </a:r>
            <a:r>
              <a:rPr sz="1800" b="1" spc="-75" dirty="0">
                <a:solidFill>
                  <a:srgbClr val="006FC0"/>
                </a:solidFill>
                <a:latin typeface="Arial"/>
                <a:cs typeface="Arial"/>
              </a:rPr>
              <a:t> </a:t>
            </a:r>
            <a:r>
              <a:rPr sz="1800" b="1" dirty="0">
                <a:solidFill>
                  <a:srgbClr val="006FC0"/>
                </a:solidFill>
                <a:latin typeface="Arial"/>
                <a:cs typeface="Arial"/>
              </a:rPr>
              <a:t>Or</a:t>
            </a:r>
            <a:endParaRPr sz="180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0207" y="244119"/>
            <a:ext cx="11873865" cy="6099175"/>
            <a:chOff x="140207" y="244119"/>
            <a:chExt cx="11873865" cy="6099175"/>
          </a:xfrm>
        </p:grpSpPr>
        <p:pic>
          <p:nvPicPr>
            <p:cNvPr id="3" name="object 3"/>
            <p:cNvPicPr/>
            <p:nvPr/>
          </p:nvPicPr>
          <p:blipFill>
            <a:blip r:embed="rId2" cstate="print"/>
            <a:stretch>
              <a:fillRect/>
            </a:stretch>
          </p:blipFill>
          <p:spPr>
            <a:xfrm>
              <a:off x="140207" y="244119"/>
              <a:ext cx="5687568" cy="3704047"/>
            </a:xfrm>
            <a:prstGeom prst="rect">
              <a:avLst/>
            </a:prstGeom>
          </p:spPr>
        </p:pic>
        <p:pic>
          <p:nvPicPr>
            <p:cNvPr id="4" name="object 4"/>
            <p:cNvPicPr/>
            <p:nvPr/>
          </p:nvPicPr>
          <p:blipFill>
            <a:blip r:embed="rId3" cstate="print"/>
            <a:stretch>
              <a:fillRect/>
            </a:stretch>
          </p:blipFill>
          <p:spPr>
            <a:xfrm>
              <a:off x="3282696" y="3474719"/>
              <a:ext cx="8730996" cy="2868167"/>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178" y="954256"/>
            <a:ext cx="4596097" cy="2913655"/>
          </a:xfrm>
          <a:prstGeom prst="rect">
            <a:avLst/>
          </a:prstGeom>
        </p:spPr>
      </p:pic>
      <p:sp>
        <p:nvSpPr>
          <p:cNvPr id="3" name="object 3"/>
          <p:cNvSpPr txBox="1">
            <a:spLocks noGrp="1"/>
          </p:cNvSpPr>
          <p:nvPr>
            <p:ph type="title"/>
          </p:nvPr>
        </p:nvSpPr>
        <p:spPr>
          <a:xfrm>
            <a:off x="197612" y="199136"/>
            <a:ext cx="268541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Black"/>
                <a:cs typeface="Arial Black"/>
              </a:rPr>
              <a:t>Practice</a:t>
            </a:r>
            <a:r>
              <a:rPr sz="2000" spc="-60" dirty="0">
                <a:latin typeface="Arial Black"/>
                <a:cs typeface="Arial Black"/>
              </a:rPr>
              <a:t> </a:t>
            </a:r>
            <a:r>
              <a:rPr sz="2000" dirty="0">
                <a:latin typeface="Arial Black"/>
                <a:cs typeface="Arial Black"/>
              </a:rPr>
              <a:t>Questions</a:t>
            </a:r>
            <a:endParaRPr sz="2000">
              <a:latin typeface="Arial Black"/>
              <a:cs typeface="Arial Black"/>
            </a:endParaRPr>
          </a:p>
        </p:txBody>
      </p:sp>
      <p:pic>
        <p:nvPicPr>
          <p:cNvPr id="4" name="object 4"/>
          <p:cNvPicPr/>
          <p:nvPr/>
        </p:nvPicPr>
        <p:blipFill>
          <a:blip r:embed="rId3" cstate="print"/>
          <a:stretch>
            <a:fillRect/>
          </a:stretch>
        </p:blipFill>
        <p:spPr>
          <a:xfrm>
            <a:off x="6075971" y="248987"/>
            <a:ext cx="5616760" cy="3768126"/>
          </a:xfrm>
          <a:prstGeom prst="rect">
            <a:avLst/>
          </a:prstGeom>
        </p:spPr>
      </p:pic>
      <p:pic>
        <p:nvPicPr>
          <p:cNvPr id="5" name="object 5"/>
          <p:cNvPicPr/>
          <p:nvPr/>
        </p:nvPicPr>
        <p:blipFill>
          <a:blip r:embed="rId4" cstate="print"/>
          <a:stretch>
            <a:fillRect/>
          </a:stretch>
        </p:blipFill>
        <p:spPr>
          <a:xfrm>
            <a:off x="3787823" y="4137246"/>
            <a:ext cx="5388210" cy="440565"/>
          </a:xfrm>
          <a:prstGeom prst="rect">
            <a:avLst/>
          </a:prstGeom>
        </p:spPr>
      </p:pic>
      <p:sp>
        <p:nvSpPr>
          <p:cNvPr id="6" name="object 6"/>
          <p:cNvSpPr txBox="1"/>
          <p:nvPr/>
        </p:nvSpPr>
        <p:spPr>
          <a:xfrm>
            <a:off x="616102" y="5059426"/>
            <a:ext cx="10483215" cy="1000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MT"/>
                <a:cs typeface="Arial MT"/>
              </a:rPr>
              <a:t>The</a:t>
            </a:r>
            <a:r>
              <a:rPr sz="1600" spc="180" dirty="0">
                <a:latin typeface="Arial MT"/>
                <a:cs typeface="Arial MT"/>
              </a:rPr>
              <a:t> </a:t>
            </a:r>
            <a:r>
              <a:rPr sz="1600" spc="-5" dirty="0">
                <a:latin typeface="Arial MT"/>
                <a:cs typeface="Arial MT"/>
              </a:rPr>
              <a:t>SEE</a:t>
            </a:r>
            <a:r>
              <a:rPr sz="1600" spc="195" dirty="0">
                <a:latin typeface="Arial MT"/>
                <a:cs typeface="Arial MT"/>
              </a:rPr>
              <a:t> </a:t>
            </a:r>
            <a:r>
              <a:rPr sz="1600" spc="-5" dirty="0">
                <a:latin typeface="Arial MT"/>
                <a:cs typeface="Arial MT"/>
              </a:rPr>
              <a:t>of</a:t>
            </a:r>
            <a:r>
              <a:rPr sz="1600" spc="200" dirty="0">
                <a:latin typeface="Arial MT"/>
                <a:cs typeface="Arial MT"/>
              </a:rPr>
              <a:t> </a:t>
            </a:r>
            <a:r>
              <a:rPr sz="1600" dirty="0">
                <a:latin typeface="Arial MT"/>
                <a:cs typeface="Arial MT"/>
              </a:rPr>
              <a:t>0.60</a:t>
            </a:r>
            <a:r>
              <a:rPr sz="1600" spc="185" dirty="0">
                <a:latin typeface="Arial MT"/>
                <a:cs typeface="Arial MT"/>
              </a:rPr>
              <a:t> </a:t>
            </a:r>
            <a:r>
              <a:rPr sz="1600" spc="-5" dirty="0">
                <a:latin typeface="Arial MT"/>
                <a:cs typeface="Arial MT"/>
              </a:rPr>
              <a:t>means</a:t>
            </a:r>
            <a:r>
              <a:rPr sz="1600" spc="210" dirty="0">
                <a:latin typeface="Arial MT"/>
                <a:cs typeface="Arial MT"/>
              </a:rPr>
              <a:t> </a:t>
            </a:r>
            <a:r>
              <a:rPr sz="1600" dirty="0">
                <a:latin typeface="Arial MT"/>
                <a:cs typeface="Arial MT"/>
              </a:rPr>
              <a:t>that,</a:t>
            </a:r>
            <a:r>
              <a:rPr sz="1600" spc="200" dirty="0">
                <a:latin typeface="Arial MT"/>
                <a:cs typeface="Arial MT"/>
              </a:rPr>
              <a:t> </a:t>
            </a:r>
            <a:r>
              <a:rPr sz="1600" dirty="0">
                <a:latin typeface="Arial MT"/>
                <a:cs typeface="Arial MT"/>
              </a:rPr>
              <a:t>on</a:t>
            </a:r>
            <a:r>
              <a:rPr sz="1600" spc="190" dirty="0">
                <a:latin typeface="Arial MT"/>
                <a:cs typeface="Arial MT"/>
              </a:rPr>
              <a:t> </a:t>
            </a:r>
            <a:r>
              <a:rPr sz="1600" spc="-5" dirty="0">
                <a:latin typeface="Arial MT"/>
                <a:cs typeface="Arial MT"/>
              </a:rPr>
              <a:t>average,</a:t>
            </a:r>
            <a:r>
              <a:rPr sz="1600" spc="210" dirty="0">
                <a:latin typeface="Arial MT"/>
                <a:cs typeface="Arial MT"/>
              </a:rPr>
              <a:t> </a:t>
            </a:r>
            <a:r>
              <a:rPr sz="1600" spc="-5" dirty="0">
                <a:latin typeface="Arial MT"/>
                <a:cs typeface="Arial MT"/>
              </a:rPr>
              <a:t>the</a:t>
            </a:r>
            <a:r>
              <a:rPr sz="1600" spc="200" dirty="0">
                <a:latin typeface="Arial MT"/>
                <a:cs typeface="Arial MT"/>
              </a:rPr>
              <a:t> </a:t>
            </a:r>
            <a:r>
              <a:rPr sz="1600" spc="-5" dirty="0">
                <a:latin typeface="Arial MT"/>
                <a:cs typeface="Arial MT"/>
              </a:rPr>
              <a:t>actual</a:t>
            </a:r>
            <a:r>
              <a:rPr sz="1600" spc="195" dirty="0">
                <a:latin typeface="Arial MT"/>
                <a:cs typeface="Arial MT"/>
              </a:rPr>
              <a:t> </a:t>
            </a:r>
            <a:r>
              <a:rPr sz="1600" spc="-5" dirty="0">
                <a:latin typeface="Arial MT"/>
                <a:cs typeface="Arial MT"/>
              </a:rPr>
              <a:t>values</a:t>
            </a:r>
            <a:r>
              <a:rPr sz="1600" spc="195" dirty="0">
                <a:latin typeface="Arial MT"/>
                <a:cs typeface="Arial MT"/>
              </a:rPr>
              <a:t> </a:t>
            </a:r>
            <a:r>
              <a:rPr sz="1600" spc="-5" dirty="0">
                <a:latin typeface="Arial MT"/>
                <a:cs typeface="Arial MT"/>
              </a:rPr>
              <a:t>of</a:t>
            </a:r>
            <a:r>
              <a:rPr sz="1600" spc="200" dirty="0">
                <a:latin typeface="Arial MT"/>
                <a:cs typeface="Arial MT"/>
              </a:rPr>
              <a:t> </a:t>
            </a:r>
            <a:r>
              <a:rPr sz="1600" dirty="0">
                <a:latin typeface="Arial MT"/>
                <a:cs typeface="Arial MT"/>
              </a:rPr>
              <a:t>the</a:t>
            </a:r>
            <a:r>
              <a:rPr sz="1600" spc="190" dirty="0">
                <a:latin typeface="Arial MT"/>
                <a:cs typeface="Arial MT"/>
              </a:rPr>
              <a:t> </a:t>
            </a:r>
            <a:r>
              <a:rPr sz="1600" spc="-5" dirty="0">
                <a:latin typeface="Arial MT"/>
                <a:cs typeface="Arial MT"/>
              </a:rPr>
              <a:t>dependent</a:t>
            </a:r>
            <a:r>
              <a:rPr sz="1600" spc="200" dirty="0">
                <a:latin typeface="Arial MT"/>
                <a:cs typeface="Arial MT"/>
              </a:rPr>
              <a:t> </a:t>
            </a:r>
            <a:r>
              <a:rPr sz="1600" spc="-5" dirty="0">
                <a:latin typeface="Arial MT"/>
                <a:cs typeface="Arial MT"/>
              </a:rPr>
              <a:t>variable</a:t>
            </a:r>
            <a:r>
              <a:rPr sz="1600" spc="190" dirty="0">
                <a:latin typeface="Arial MT"/>
                <a:cs typeface="Arial MT"/>
              </a:rPr>
              <a:t> </a:t>
            </a:r>
            <a:r>
              <a:rPr sz="1600" spc="-5" dirty="0">
                <a:latin typeface="Arial MT"/>
                <a:cs typeface="Arial MT"/>
              </a:rPr>
              <a:t>Y</a:t>
            </a:r>
            <a:r>
              <a:rPr sz="1600" spc="165" dirty="0">
                <a:latin typeface="Arial MT"/>
                <a:cs typeface="Arial MT"/>
              </a:rPr>
              <a:t> </a:t>
            </a:r>
            <a:r>
              <a:rPr sz="1600" spc="-5" dirty="0">
                <a:latin typeface="Arial MT"/>
                <a:cs typeface="Arial MT"/>
              </a:rPr>
              <a:t>(observed</a:t>
            </a:r>
            <a:r>
              <a:rPr sz="1600" spc="190" dirty="0">
                <a:latin typeface="Arial MT"/>
                <a:cs typeface="Arial MT"/>
              </a:rPr>
              <a:t> </a:t>
            </a:r>
            <a:r>
              <a:rPr sz="1600" spc="-5" dirty="0">
                <a:latin typeface="Arial MT"/>
                <a:cs typeface="Arial MT"/>
              </a:rPr>
              <a:t>values)</a:t>
            </a:r>
            <a:r>
              <a:rPr sz="1600" spc="180" dirty="0">
                <a:latin typeface="Arial MT"/>
                <a:cs typeface="Arial MT"/>
              </a:rPr>
              <a:t> </a:t>
            </a:r>
            <a:r>
              <a:rPr sz="1600" spc="-10" dirty="0">
                <a:latin typeface="Arial MT"/>
                <a:cs typeface="Arial MT"/>
              </a:rPr>
              <a:t>differ</a:t>
            </a:r>
            <a:endParaRPr sz="1600">
              <a:latin typeface="Arial MT"/>
              <a:cs typeface="Arial MT"/>
            </a:endParaRPr>
          </a:p>
          <a:p>
            <a:pPr marL="12700">
              <a:lnSpc>
                <a:spcPct val="100000"/>
              </a:lnSpc>
            </a:pPr>
            <a:r>
              <a:rPr sz="1600" spc="-5" dirty="0">
                <a:latin typeface="Arial MT"/>
                <a:cs typeface="Arial MT"/>
              </a:rPr>
              <a:t>from</a:t>
            </a:r>
            <a:r>
              <a:rPr sz="1600" spc="15" dirty="0">
                <a:latin typeface="Arial MT"/>
                <a:cs typeface="Arial MT"/>
              </a:rPr>
              <a:t> </a:t>
            </a:r>
            <a:r>
              <a:rPr sz="1600" spc="-5" dirty="0">
                <a:latin typeface="Arial MT"/>
                <a:cs typeface="Arial MT"/>
              </a:rPr>
              <a:t>the</a:t>
            </a:r>
            <a:r>
              <a:rPr sz="1600" spc="10" dirty="0">
                <a:latin typeface="Arial MT"/>
                <a:cs typeface="Arial MT"/>
              </a:rPr>
              <a:t> </a:t>
            </a:r>
            <a:r>
              <a:rPr sz="1600" spc="-5" dirty="0">
                <a:latin typeface="Arial MT"/>
                <a:cs typeface="Arial MT"/>
              </a:rPr>
              <a:t>predicted</a:t>
            </a:r>
            <a:r>
              <a:rPr sz="1600" spc="10" dirty="0">
                <a:latin typeface="Arial MT"/>
                <a:cs typeface="Arial MT"/>
              </a:rPr>
              <a:t> </a:t>
            </a:r>
            <a:r>
              <a:rPr sz="1600" spc="-5" dirty="0">
                <a:latin typeface="Arial MT"/>
                <a:cs typeface="Arial MT"/>
              </a:rPr>
              <a:t>values</a:t>
            </a:r>
            <a:r>
              <a:rPr sz="1600" spc="-25" dirty="0">
                <a:latin typeface="Arial MT"/>
                <a:cs typeface="Arial MT"/>
              </a:rPr>
              <a:t> </a:t>
            </a:r>
            <a:r>
              <a:rPr sz="1600" spc="-5" dirty="0">
                <a:latin typeface="Cambria Math"/>
                <a:cs typeface="Cambria Math"/>
              </a:rPr>
              <a:t>𝑌</a:t>
            </a:r>
            <a:r>
              <a:rPr sz="1600" spc="-5" dirty="0">
                <a:latin typeface="Arial MT"/>
                <a:cs typeface="Arial MT"/>
              </a:rPr>
              <a:t>^</a:t>
            </a:r>
            <a:r>
              <a:rPr sz="1600" spc="459" dirty="0">
                <a:latin typeface="Arial MT"/>
                <a:cs typeface="Arial MT"/>
              </a:rPr>
              <a:t> </a:t>
            </a:r>
            <a:r>
              <a:rPr sz="1600" spc="-5" dirty="0">
                <a:latin typeface="Arial MT"/>
                <a:cs typeface="Arial MT"/>
              </a:rPr>
              <a:t>by about</a:t>
            </a:r>
            <a:r>
              <a:rPr sz="1600" spc="10" dirty="0">
                <a:latin typeface="Arial MT"/>
                <a:cs typeface="Arial MT"/>
              </a:rPr>
              <a:t> </a:t>
            </a:r>
            <a:r>
              <a:rPr sz="1600" spc="-5" dirty="0">
                <a:latin typeface="Arial MT"/>
                <a:cs typeface="Arial MT"/>
              </a:rPr>
              <a:t>0.60</a:t>
            </a:r>
            <a:r>
              <a:rPr sz="1600" spc="10" dirty="0">
                <a:latin typeface="Arial MT"/>
                <a:cs typeface="Arial MT"/>
              </a:rPr>
              <a:t> </a:t>
            </a:r>
            <a:r>
              <a:rPr sz="1600" dirty="0">
                <a:latin typeface="Arial MT"/>
                <a:cs typeface="Arial MT"/>
              </a:rPr>
              <a:t>units.</a:t>
            </a:r>
            <a:endParaRPr sz="1600">
              <a:latin typeface="Arial MT"/>
              <a:cs typeface="Arial MT"/>
            </a:endParaRPr>
          </a:p>
          <a:p>
            <a:pPr>
              <a:lnSpc>
                <a:spcPct val="100000"/>
              </a:lnSpc>
              <a:spcBef>
                <a:spcPts val="25"/>
              </a:spcBef>
            </a:pPr>
            <a:endParaRPr sz="1650">
              <a:latin typeface="Arial MT"/>
              <a:cs typeface="Arial MT"/>
            </a:endParaRPr>
          </a:p>
          <a:p>
            <a:pPr marL="12700">
              <a:lnSpc>
                <a:spcPct val="100000"/>
              </a:lnSpc>
            </a:pPr>
            <a:r>
              <a:rPr sz="1600" spc="-5" dirty="0">
                <a:latin typeface="Arial MT"/>
                <a:cs typeface="Arial MT"/>
              </a:rPr>
              <a:t>In</a:t>
            </a:r>
            <a:r>
              <a:rPr sz="1600" spc="15" dirty="0">
                <a:latin typeface="Arial MT"/>
                <a:cs typeface="Arial MT"/>
              </a:rPr>
              <a:t> </a:t>
            </a:r>
            <a:r>
              <a:rPr sz="1600" spc="-5" dirty="0">
                <a:latin typeface="Arial MT"/>
                <a:cs typeface="Arial MT"/>
              </a:rPr>
              <a:t>other</a:t>
            </a:r>
            <a:r>
              <a:rPr sz="1600" spc="25" dirty="0">
                <a:latin typeface="Arial MT"/>
                <a:cs typeface="Arial MT"/>
              </a:rPr>
              <a:t> </a:t>
            </a:r>
            <a:r>
              <a:rPr sz="1600" spc="-5" dirty="0">
                <a:latin typeface="Arial MT"/>
                <a:cs typeface="Arial MT"/>
              </a:rPr>
              <a:t>words,</a:t>
            </a:r>
            <a:r>
              <a:rPr sz="1600" spc="35" dirty="0">
                <a:latin typeface="Arial MT"/>
                <a:cs typeface="Arial MT"/>
              </a:rPr>
              <a:t> </a:t>
            </a:r>
            <a:r>
              <a:rPr sz="1600" spc="-5" dirty="0">
                <a:latin typeface="Arial MT"/>
                <a:cs typeface="Arial MT"/>
              </a:rPr>
              <a:t>the</a:t>
            </a:r>
            <a:r>
              <a:rPr sz="1600" spc="20" dirty="0">
                <a:latin typeface="Arial MT"/>
                <a:cs typeface="Arial MT"/>
              </a:rPr>
              <a:t> </a:t>
            </a:r>
            <a:r>
              <a:rPr sz="1600" spc="-5" dirty="0">
                <a:latin typeface="Arial MT"/>
                <a:cs typeface="Arial MT"/>
              </a:rPr>
              <a:t>typical</a:t>
            </a:r>
            <a:r>
              <a:rPr sz="1600" spc="10" dirty="0">
                <a:latin typeface="Arial MT"/>
                <a:cs typeface="Arial MT"/>
              </a:rPr>
              <a:t> </a:t>
            </a:r>
            <a:r>
              <a:rPr sz="1600" spc="-5" dirty="0">
                <a:latin typeface="Arial MT"/>
                <a:cs typeface="Arial MT"/>
              </a:rPr>
              <a:t>prediction</a:t>
            </a:r>
            <a:r>
              <a:rPr sz="1600" spc="15" dirty="0">
                <a:latin typeface="Arial MT"/>
                <a:cs typeface="Arial MT"/>
              </a:rPr>
              <a:t> </a:t>
            </a:r>
            <a:r>
              <a:rPr sz="1600" spc="-5" dirty="0">
                <a:latin typeface="Arial MT"/>
                <a:cs typeface="Arial MT"/>
              </a:rPr>
              <a:t>error</a:t>
            </a:r>
            <a:r>
              <a:rPr sz="1600" spc="35" dirty="0">
                <a:latin typeface="Arial MT"/>
                <a:cs typeface="Arial MT"/>
              </a:rPr>
              <a:t> </a:t>
            </a:r>
            <a:r>
              <a:rPr sz="1600" spc="-5" dirty="0">
                <a:latin typeface="Arial MT"/>
                <a:cs typeface="Arial MT"/>
              </a:rPr>
              <a:t>or</a:t>
            </a:r>
            <a:r>
              <a:rPr sz="1600" spc="15" dirty="0">
                <a:latin typeface="Arial MT"/>
                <a:cs typeface="Arial MT"/>
              </a:rPr>
              <a:t> </a:t>
            </a:r>
            <a:r>
              <a:rPr sz="1600" spc="-5" dirty="0">
                <a:latin typeface="Arial MT"/>
                <a:cs typeface="Arial MT"/>
              </a:rPr>
              <a:t>residual</a:t>
            </a:r>
            <a:r>
              <a:rPr sz="1600" dirty="0">
                <a:latin typeface="Arial MT"/>
                <a:cs typeface="Arial MT"/>
              </a:rPr>
              <a:t> is </a:t>
            </a:r>
            <a:r>
              <a:rPr sz="1600" spc="-5" dirty="0">
                <a:latin typeface="Arial MT"/>
                <a:cs typeface="Arial MT"/>
              </a:rPr>
              <a:t>0.60</a:t>
            </a:r>
            <a:r>
              <a:rPr sz="1600" spc="15" dirty="0">
                <a:latin typeface="Arial MT"/>
                <a:cs typeface="Arial MT"/>
              </a:rPr>
              <a:t> </a:t>
            </a:r>
            <a:r>
              <a:rPr sz="1600" spc="-5" dirty="0">
                <a:latin typeface="Arial MT"/>
                <a:cs typeface="Arial MT"/>
              </a:rPr>
              <a:t>units</a:t>
            </a:r>
            <a:r>
              <a:rPr sz="1600" spc="15" dirty="0">
                <a:latin typeface="Arial MT"/>
                <a:cs typeface="Arial MT"/>
              </a:rPr>
              <a:t> </a:t>
            </a:r>
            <a:r>
              <a:rPr sz="1600" spc="-10" dirty="0">
                <a:latin typeface="Arial MT"/>
                <a:cs typeface="Arial MT"/>
              </a:rPr>
              <a:t>away</a:t>
            </a:r>
            <a:r>
              <a:rPr sz="1600" spc="20" dirty="0">
                <a:latin typeface="Arial MT"/>
                <a:cs typeface="Arial MT"/>
              </a:rPr>
              <a:t> </a:t>
            </a:r>
            <a:r>
              <a:rPr sz="1600" spc="-5" dirty="0">
                <a:latin typeface="Arial MT"/>
                <a:cs typeface="Arial MT"/>
              </a:rPr>
              <a:t>from</a:t>
            </a:r>
            <a:r>
              <a:rPr sz="1600" spc="30" dirty="0">
                <a:latin typeface="Arial MT"/>
                <a:cs typeface="Arial MT"/>
              </a:rPr>
              <a:t> </a:t>
            </a:r>
            <a:r>
              <a:rPr sz="1600" spc="-5" dirty="0">
                <a:latin typeface="Arial MT"/>
                <a:cs typeface="Arial MT"/>
              </a:rPr>
              <a:t>the</a:t>
            </a:r>
            <a:r>
              <a:rPr sz="1600" spc="15" dirty="0">
                <a:latin typeface="Arial MT"/>
                <a:cs typeface="Arial MT"/>
              </a:rPr>
              <a:t> </a:t>
            </a:r>
            <a:r>
              <a:rPr sz="1600" spc="-5" dirty="0">
                <a:latin typeface="Arial MT"/>
                <a:cs typeface="Arial MT"/>
              </a:rPr>
              <a:t>actual</a:t>
            </a:r>
            <a:r>
              <a:rPr sz="1600" spc="20" dirty="0">
                <a:latin typeface="Arial MT"/>
                <a:cs typeface="Arial MT"/>
              </a:rPr>
              <a:t> </a:t>
            </a:r>
            <a:r>
              <a:rPr sz="1600" spc="-5" dirty="0">
                <a:latin typeface="Arial MT"/>
                <a:cs typeface="Arial MT"/>
              </a:rPr>
              <a:t>data</a:t>
            </a:r>
            <a:r>
              <a:rPr sz="1600" spc="20" dirty="0">
                <a:latin typeface="Arial MT"/>
                <a:cs typeface="Arial MT"/>
              </a:rPr>
              <a:t> </a:t>
            </a:r>
            <a:r>
              <a:rPr sz="1600" spc="-5" dirty="0">
                <a:latin typeface="Arial MT"/>
                <a:cs typeface="Arial MT"/>
              </a:rPr>
              <a:t>points.</a:t>
            </a:r>
            <a:endParaRPr sz="16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333500"/>
          </a:xfrm>
          <a:custGeom>
            <a:avLst/>
            <a:gdLst/>
            <a:ahLst/>
            <a:cxnLst/>
            <a:rect l="l" t="t" r="r" b="b"/>
            <a:pathLst>
              <a:path w="12192000" h="1333500">
                <a:moveTo>
                  <a:pt x="12192000" y="0"/>
                </a:moveTo>
                <a:lnTo>
                  <a:pt x="0" y="0"/>
                </a:lnTo>
                <a:lnTo>
                  <a:pt x="0" y="1333500"/>
                </a:lnTo>
                <a:lnTo>
                  <a:pt x="12192000" y="1333500"/>
                </a:lnTo>
                <a:lnTo>
                  <a:pt x="12192000" y="0"/>
                </a:lnTo>
                <a:close/>
              </a:path>
            </a:pathLst>
          </a:custGeom>
          <a:solidFill>
            <a:srgbClr val="D24625"/>
          </a:solidFill>
        </p:spPr>
        <p:txBody>
          <a:bodyPr wrap="square" lIns="0" tIns="0" rIns="0" bIns="0" rtlCol="0"/>
          <a:lstStyle/>
          <a:p>
            <a:endParaRPr/>
          </a:p>
        </p:txBody>
      </p:sp>
      <p:sp>
        <p:nvSpPr>
          <p:cNvPr id="3" name="object 3"/>
          <p:cNvSpPr txBox="1">
            <a:spLocks noGrp="1"/>
          </p:cNvSpPr>
          <p:nvPr>
            <p:ph type="title"/>
          </p:nvPr>
        </p:nvSpPr>
        <p:spPr>
          <a:xfrm>
            <a:off x="539292" y="172592"/>
            <a:ext cx="3752215" cy="848360"/>
          </a:xfrm>
          <a:prstGeom prst="rect">
            <a:avLst/>
          </a:prstGeom>
        </p:spPr>
        <p:txBody>
          <a:bodyPr vert="horz" wrap="square" lIns="0" tIns="12700" rIns="0" bIns="0" rtlCol="0">
            <a:spAutoFit/>
          </a:bodyPr>
          <a:lstStyle/>
          <a:p>
            <a:pPr marL="12700">
              <a:lnSpc>
                <a:spcPct val="100000"/>
              </a:lnSpc>
              <a:spcBef>
                <a:spcPts val="100"/>
              </a:spcBef>
            </a:pPr>
            <a:r>
              <a:rPr sz="5400" spc="-165" dirty="0">
                <a:solidFill>
                  <a:srgbClr val="FFFFFF"/>
                </a:solidFill>
              </a:rPr>
              <a:t>A</a:t>
            </a:r>
            <a:r>
              <a:rPr sz="5400" spc="-265" dirty="0">
                <a:solidFill>
                  <a:srgbClr val="FFFFFF"/>
                </a:solidFill>
              </a:rPr>
              <a:t>n</a:t>
            </a:r>
            <a:r>
              <a:rPr sz="5400" dirty="0">
                <a:solidFill>
                  <a:srgbClr val="FFFFFF"/>
                </a:solidFill>
              </a:rPr>
              <a:t>y</a:t>
            </a:r>
            <a:r>
              <a:rPr sz="5400" spc="-345" dirty="0">
                <a:solidFill>
                  <a:srgbClr val="FFFFFF"/>
                </a:solidFill>
              </a:rPr>
              <a:t> </a:t>
            </a:r>
            <a:r>
              <a:rPr sz="5400" spc="-155" dirty="0">
                <a:solidFill>
                  <a:srgbClr val="FFFFFF"/>
                </a:solidFill>
              </a:rPr>
              <a:t>h</a:t>
            </a:r>
            <a:r>
              <a:rPr sz="5400" spc="-165" dirty="0">
                <a:solidFill>
                  <a:srgbClr val="FFFFFF"/>
                </a:solidFill>
              </a:rPr>
              <a:t>un</a:t>
            </a:r>
            <a:r>
              <a:rPr sz="5400" spc="-175" dirty="0">
                <a:solidFill>
                  <a:srgbClr val="FFFFFF"/>
                </a:solidFill>
              </a:rPr>
              <a:t>c</a:t>
            </a:r>
            <a:r>
              <a:rPr sz="5400" spc="-180" dirty="0">
                <a:solidFill>
                  <a:srgbClr val="FFFFFF"/>
                </a:solidFill>
              </a:rPr>
              <a:t>h</a:t>
            </a:r>
            <a:r>
              <a:rPr sz="5400" spc="-175" dirty="0">
                <a:solidFill>
                  <a:srgbClr val="FFFFFF"/>
                </a:solidFill>
              </a:rPr>
              <a:t>e</a:t>
            </a:r>
            <a:r>
              <a:rPr sz="5400" dirty="0">
                <a:solidFill>
                  <a:srgbClr val="FFFFFF"/>
                </a:solidFill>
              </a:rPr>
              <a:t>s</a:t>
            </a:r>
            <a:r>
              <a:rPr sz="5400" spc="-335" dirty="0">
                <a:solidFill>
                  <a:srgbClr val="FFFFFF"/>
                </a:solidFill>
              </a:rPr>
              <a:t> </a:t>
            </a:r>
            <a:r>
              <a:rPr sz="5400" dirty="0">
                <a:solidFill>
                  <a:srgbClr val="FFFFFF"/>
                </a:solidFill>
              </a:rPr>
              <a:t>?</a:t>
            </a:r>
            <a:endParaRPr sz="5400"/>
          </a:p>
        </p:txBody>
      </p:sp>
      <p:sp>
        <p:nvSpPr>
          <p:cNvPr id="4" name="object 4"/>
          <p:cNvSpPr txBox="1"/>
          <p:nvPr/>
        </p:nvSpPr>
        <p:spPr>
          <a:xfrm>
            <a:off x="8110473" y="1763395"/>
            <a:ext cx="3695065" cy="3342004"/>
          </a:xfrm>
          <a:prstGeom prst="rect">
            <a:avLst/>
          </a:prstGeom>
        </p:spPr>
        <p:txBody>
          <a:bodyPr vert="horz" wrap="square" lIns="0" tIns="12700" rIns="0" bIns="0" rtlCol="0">
            <a:spAutoFit/>
          </a:bodyPr>
          <a:lstStyle/>
          <a:p>
            <a:pPr marL="381000" indent="-287020">
              <a:lnSpc>
                <a:spcPct val="100000"/>
              </a:lnSpc>
              <a:spcBef>
                <a:spcPts val="100"/>
              </a:spcBef>
              <a:buFont typeface="Wingdings"/>
              <a:buChar char=""/>
              <a:tabLst>
                <a:tab pos="381000" algn="l"/>
              </a:tabLst>
            </a:pPr>
            <a:r>
              <a:rPr sz="2100" spc="-20" dirty="0">
                <a:latin typeface="Calibri Light"/>
                <a:cs typeface="Calibri Light"/>
              </a:rPr>
              <a:t>Foundation</a:t>
            </a:r>
            <a:r>
              <a:rPr sz="2100" spc="-80" dirty="0">
                <a:latin typeface="Calibri Light"/>
                <a:cs typeface="Calibri Light"/>
              </a:rPr>
              <a:t> </a:t>
            </a:r>
            <a:r>
              <a:rPr sz="2100" spc="-5" dirty="0">
                <a:latin typeface="Calibri Light"/>
                <a:cs typeface="Calibri Light"/>
              </a:rPr>
              <a:t>of</a:t>
            </a:r>
            <a:r>
              <a:rPr sz="2100" spc="-65" dirty="0">
                <a:latin typeface="Calibri Light"/>
                <a:cs typeface="Calibri Light"/>
              </a:rPr>
              <a:t> </a:t>
            </a:r>
            <a:r>
              <a:rPr sz="2100" spc="-5" dirty="0">
                <a:latin typeface="Calibri Light"/>
                <a:cs typeface="Calibri Light"/>
              </a:rPr>
              <a:t>AI</a:t>
            </a:r>
            <a:r>
              <a:rPr sz="2100" spc="-60" dirty="0">
                <a:latin typeface="Calibri Light"/>
                <a:cs typeface="Calibri Light"/>
              </a:rPr>
              <a:t> </a:t>
            </a:r>
            <a:r>
              <a:rPr sz="2100" dirty="0">
                <a:latin typeface="Calibri Light"/>
                <a:cs typeface="Calibri Light"/>
              </a:rPr>
              <a:t>:</a:t>
            </a:r>
            <a:r>
              <a:rPr sz="2100" spc="-30" dirty="0">
                <a:latin typeface="Calibri Light"/>
                <a:cs typeface="Calibri Light"/>
              </a:rPr>
              <a:t> </a:t>
            </a:r>
            <a:r>
              <a:rPr sz="2100" spc="-35" dirty="0">
                <a:latin typeface="Calibri Light"/>
                <a:cs typeface="Calibri Light"/>
              </a:rPr>
              <a:t>Turing</a:t>
            </a:r>
            <a:r>
              <a:rPr sz="2100" spc="-60" dirty="0">
                <a:latin typeface="Calibri Light"/>
                <a:cs typeface="Calibri Light"/>
              </a:rPr>
              <a:t> </a:t>
            </a:r>
            <a:r>
              <a:rPr sz="2100" spc="-65" dirty="0">
                <a:latin typeface="Calibri Light"/>
                <a:cs typeface="Calibri Light"/>
              </a:rPr>
              <a:t>Test</a:t>
            </a:r>
            <a:endParaRPr sz="2100">
              <a:latin typeface="Calibri Light"/>
              <a:cs typeface="Calibri Light"/>
            </a:endParaRPr>
          </a:p>
          <a:p>
            <a:pPr>
              <a:lnSpc>
                <a:spcPct val="100000"/>
              </a:lnSpc>
              <a:spcBef>
                <a:spcPts val="35"/>
              </a:spcBef>
            </a:pPr>
            <a:endParaRPr sz="1750">
              <a:latin typeface="Calibri Light"/>
              <a:cs typeface="Calibri Light"/>
            </a:endParaRPr>
          </a:p>
          <a:p>
            <a:pPr marL="93980" algn="just">
              <a:lnSpc>
                <a:spcPct val="100000"/>
              </a:lnSpc>
            </a:pPr>
            <a:r>
              <a:rPr sz="1800" spc="-5" dirty="0">
                <a:solidFill>
                  <a:srgbClr val="AEABAB"/>
                </a:solidFill>
                <a:latin typeface="Calibri Light"/>
                <a:cs typeface="Calibri Light"/>
              </a:rPr>
              <a:t>Alan</a:t>
            </a:r>
            <a:r>
              <a:rPr sz="1800" spc="-95" dirty="0">
                <a:solidFill>
                  <a:srgbClr val="AEABAB"/>
                </a:solidFill>
                <a:latin typeface="Calibri Light"/>
                <a:cs typeface="Calibri Light"/>
              </a:rPr>
              <a:t> </a:t>
            </a:r>
            <a:r>
              <a:rPr sz="1800" spc="-30" dirty="0">
                <a:solidFill>
                  <a:srgbClr val="AEABAB"/>
                </a:solidFill>
                <a:latin typeface="Calibri Light"/>
                <a:cs typeface="Calibri Light"/>
              </a:rPr>
              <a:t>Turing</a:t>
            </a:r>
            <a:endParaRPr sz="1800">
              <a:latin typeface="Calibri Light"/>
              <a:cs typeface="Calibri Light"/>
            </a:endParaRPr>
          </a:p>
          <a:p>
            <a:pPr>
              <a:lnSpc>
                <a:spcPct val="100000"/>
              </a:lnSpc>
              <a:spcBef>
                <a:spcPts val="35"/>
              </a:spcBef>
            </a:pPr>
            <a:endParaRPr sz="2600">
              <a:latin typeface="Calibri Light"/>
              <a:cs typeface="Calibri Light"/>
            </a:endParaRPr>
          </a:p>
          <a:p>
            <a:pPr marL="12700" marR="5080" algn="just">
              <a:lnSpc>
                <a:spcPct val="99500"/>
              </a:lnSpc>
            </a:pPr>
            <a:r>
              <a:rPr sz="1800" dirty="0">
                <a:solidFill>
                  <a:srgbClr val="1F1F1F"/>
                </a:solidFill>
                <a:latin typeface="Arial MT"/>
                <a:cs typeface="Arial MT"/>
              </a:rPr>
              <a:t>The</a:t>
            </a:r>
            <a:r>
              <a:rPr sz="1800" spc="5" dirty="0">
                <a:solidFill>
                  <a:srgbClr val="1F1F1F"/>
                </a:solidFill>
                <a:latin typeface="Arial MT"/>
                <a:cs typeface="Arial MT"/>
              </a:rPr>
              <a:t> </a:t>
            </a:r>
            <a:r>
              <a:rPr sz="1800" spc="-15" dirty="0">
                <a:solidFill>
                  <a:srgbClr val="1F1F1F"/>
                </a:solidFill>
                <a:latin typeface="Arial MT"/>
                <a:cs typeface="Arial MT"/>
              </a:rPr>
              <a:t>Turing</a:t>
            </a:r>
            <a:r>
              <a:rPr sz="1800" spc="-10" dirty="0">
                <a:solidFill>
                  <a:srgbClr val="1F1F1F"/>
                </a:solidFill>
                <a:latin typeface="Arial MT"/>
                <a:cs typeface="Arial MT"/>
              </a:rPr>
              <a:t> </a:t>
            </a:r>
            <a:r>
              <a:rPr sz="1800" spc="-55" dirty="0">
                <a:solidFill>
                  <a:srgbClr val="1F1F1F"/>
                </a:solidFill>
                <a:latin typeface="Arial MT"/>
                <a:cs typeface="Arial MT"/>
              </a:rPr>
              <a:t>Test</a:t>
            </a:r>
            <a:r>
              <a:rPr sz="1800" spc="-50" dirty="0">
                <a:solidFill>
                  <a:srgbClr val="1F1F1F"/>
                </a:solidFill>
                <a:latin typeface="Arial MT"/>
                <a:cs typeface="Arial MT"/>
              </a:rPr>
              <a:t> </a:t>
            </a:r>
            <a:r>
              <a:rPr sz="1800" spc="-5" dirty="0">
                <a:solidFill>
                  <a:srgbClr val="1F1F1F"/>
                </a:solidFill>
                <a:latin typeface="Arial MT"/>
                <a:cs typeface="Arial MT"/>
              </a:rPr>
              <a:t>is</a:t>
            </a:r>
            <a:r>
              <a:rPr sz="1800" dirty="0">
                <a:solidFill>
                  <a:srgbClr val="1F1F1F"/>
                </a:solidFill>
                <a:latin typeface="Arial MT"/>
                <a:cs typeface="Arial MT"/>
              </a:rPr>
              <a:t> </a:t>
            </a:r>
            <a:r>
              <a:rPr sz="1800" dirty="0">
                <a:solidFill>
                  <a:srgbClr val="040C28"/>
                </a:solidFill>
                <a:latin typeface="Arial MT"/>
                <a:cs typeface="Arial MT"/>
              </a:rPr>
              <a:t>a</a:t>
            </a:r>
            <a:r>
              <a:rPr sz="1800" spc="5" dirty="0">
                <a:solidFill>
                  <a:srgbClr val="040C28"/>
                </a:solidFill>
                <a:latin typeface="Arial MT"/>
                <a:cs typeface="Arial MT"/>
              </a:rPr>
              <a:t> </a:t>
            </a:r>
            <a:r>
              <a:rPr sz="1800" spc="-10" dirty="0">
                <a:solidFill>
                  <a:srgbClr val="040C28"/>
                </a:solidFill>
                <a:latin typeface="Arial MT"/>
                <a:cs typeface="Arial MT"/>
              </a:rPr>
              <a:t>method</a:t>
            </a:r>
            <a:r>
              <a:rPr sz="1800" spc="-5" dirty="0">
                <a:solidFill>
                  <a:srgbClr val="040C28"/>
                </a:solidFill>
                <a:latin typeface="Arial MT"/>
                <a:cs typeface="Arial MT"/>
              </a:rPr>
              <a:t> </a:t>
            </a:r>
            <a:r>
              <a:rPr sz="1800" spc="-10" dirty="0">
                <a:solidFill>
                  <a:srgbClr val="040C28"/>
                </a:solidFill>
                <a:latin typeface="Arial MT"/>
                <a:cs typeface="Arial MT"/>
              </a:rPr>
              <a:t>of </a:t>
            </a:r>
            <a:r>
              <a:rPr sz="1800" spc="-5" dirty="0">
                <a:solidFill>
                  <a:srgbClr val="040C28"/>
                </a:solidFill>
                <a:latin typeface="Arial MT"/>
                <a:cs typeface="Arial MT"/>
              </a:rPr>
              <a:t> inquiry</a:t>
            </a:r>
            <a:r>
              <a:rPr sz="1800" dirty="0">
                <a:solidFill>
                  <a:srgbClr val="040C28"/>
                </a:solidFill>
                <a:latin typeface="Arial MT"/>
                <a:cs typeface="Arial MT"/>
              </a:rPr>
              <a:t> in</a:t>
            </a:r>
            <a:r>
              <a:rPr sz="1800" spc="5" dirty="0">
                <a:solidFill>
                  <a:srgbClr val="040C28"/>
                </a:solidFill>
                <a:latin typeface="Arial MT"/>
                <a:cs typeface="Arial MT"/>
              </a:rPr>
              <a:t> </a:t>
            </a:r>
            <a:r>
              <a:rPr sz="1800" spc="-5" dirty="0">
                <a:solidFill>
                  <a:srgbClr val="040C28"/>
                </a:solidFill>
                <a:latin typeface="Arial MT"/>
                <a:cs typeface="Arial MT"/>
              </a:rPr>
              <a:t>artificial</a:t>
            </a:r>
            <a:r>
              <a:rPr sz="1800" dirty="0">
                <a:solidFill>
                  <a:srgbClr val="040C28"/>
                </a:solidFill>
                <a:latin typeface="Arial MT"/>
                <a:cs typeface="Arial MT"/>
              </a:rPr>
              <a:t> </a:t>
            </a:r>
            <a:r>
              <a:rPr sz="1800" spc="-5" dirty="0">
                <a:solidFill>
                  <a:srgbClr val="040C28"/>
                </a:solidFill>
                <a:latin typeface="Arial MT"/>
                <a:cs typeface="Arial MT"/>
              </a:rPr>
              <a:t>intelligence</a:t>
            </a:r>
            <a:r>
              <a:rPr sz="1800" spc="490" dirty="0">
                <a:solidFill>
                  <a:srgbClr val="040C28"/>
                </a:solidFill>
                <a:latin typeface="Arial MT"/>
                <a:cs typeface="Arial MT"/>
              </a:rPr>
              <a:t> </a:t>
            </a:r>
            <a:r>
              <a:rPr sz="1800" dirty="0">
                <a:solidFill>
                  <a:srgbClr val="040C28"/>
                </a:solidFill>
                <a:latin typeface="Arial MT"/>
                <a:cs typeface="Arial MT"/>
              </a:rPr>
              <a:t>(AI) </a:t>
            </a:r>
            <a:r>
              <a:rPr sz="1800" spc="-490" dirty="0">
                <a:solidFill>
                  <a:srgbClr val="040C28"/>
                </a:solidFill>
                <a:latin typeface="Arial MT"/>
                <a:cs typeface="Arial MT"/>
              </a:rPr>
              <a:t> </a:t>
            </a:r>
            <a:r>
              <a:rPr sz="1800" dirty="0">
                <a:solidFill>
                  <a:srgbClr val="040C28"/>
                </a:solidFill>
                <a:latin typeface="Arial MT"/>
                <a:cs typeface="Arial MT"/>
              </a:rPr>
              <a:t>for</a:t>
            </a:r>
            <a:r>
              <a:rPr sz="1800" spc="5" dirty="0">
                <a:solidFill>
                  <a:srgbClr val="040C28"/>
                </a:solidFill>
                <a:latin typeface="Arial MT"/>
                <a:cs typeface="Arial MT"/>
              </a:rPr>
              <a:t> </a:t>
            </a:r>
            <a:r>
              <a:rPr sz="1800" spc="-5" dirty="0">
                <a:solidFill>
                  <a:srgbClr val="040C28"/>
                </a:solidFill>
                <a:latin typeface="Arial MT"/>
                <a:cs typeface="Arial MT"/>
              </a:rPr>
              <a:t>determining</a:t>
            </a:r>
            <a:r>
              <a:rPr sz="1800" dirty="0">
                <a:solidFill>
                  <a:srgbClr val="040C28"/>
                </a:solidFill>
                <a:latin typeface="Arial MT"/>
                <a:cs typeface="Arial MT"/>
              </a:rPr>
              <a:t> </a:t>
            </a:r>
            <a:r>
              <a:rPr sz="1800" spc="-10" dirty="0">
                <a:solidFill>
                  <a:srgbClr val="040C28"/>
                </a:solidFill>
                <a:latin typeface="Arial MT"/>
                <a:cs typeface="Arial MT"/>
              </a:rPr>
              <a:t>whether</a:t>
            </a:r>
            <a:r>
              <a:rPr sz="1800" spc="-5" dirty="0">
                <a:solidFill>
                  <a:srgbClr val="040C28"/>
                </a:solidFill>
                <a:latin typeface="Arial MT"/>
                <a:cs typeface="Arial MT"/>
              </a:rPr>
              <a:t> or</a:t>
            </a:r>
            <a:r>
              <a:rPr sz="1800" dirty="0">
                <a:solidFill>
                  <a:srgbClr val="040C28"/>
                </a:solidFill>
                <a:latin typeface="Arial MT"/>
                <a:cs typeface="Arial MT"/>
              </a:rPr>
              <a:t> </a:t>
            </a:r>
            <a:r>
              <a:rPr sz="1800" spc="-5" dirty="0">
                <a:solidFill>
                  <a:srgbClr val="040C28"/>
                </a:solidFill>
                <a:latin typeface="Arial MT"/>
                <a:cs typeface="Arial MT"/>
              </a:rPr>
              <a:t>not</a:t>
            </a:r>
            <a:r>
              <a:rPr sz="1800" dirty="0">
                <a:solidFill>
                  <a:srgbClr val="040C28"/>
                </a:solidFill>
                <a:latin typeface="Arial MT"/>
                <a:cs typeface="Arial MT"/>
              </a:rPr>
              <a:t> </a:t>
            </a:r>
            <a:r>
              <a:rPr sz="1800" spc="-5" dirty="0">
                <a:solidFill>
                  <a:srgbClr val="040C28"/>
                </a:solidFill>
                <a:latin typeface="Arial MT"/>
                <a:cs typeface="Arial MT"/>
              </a:rPr>
              <a:t>a </a:t>
            </a:r>
            <a:r>
              <a:rPr sz="1800" dirty="0">
                <a:solidFill>
                  <a:srgbClr val="040C28"/>
                </a:solidFill>
                <a:latin typeface="Arial MT"/>
                <a:cs typeface="Arial MT"/>
              </a:rPr>
              <a:t> </a:t>
            </a:r>
            <a:r>
              <a:rPr sz="1800" spc="-5" dirty="0">
                <a:solidFill>
                  <a:srgbClr val="040C28"/>
                </a:solidFill>
                <a:latin typeface="Arial MT"/>
                <a:cs typeface="Arial MT"/>
              </a:rPr>
              <a:t>computer</a:t>
            </a:r>
            <a:r>
              <a:rPr sz="1800" spc="180" dirty="0">
                <a:solidFill>
                  <a:srgbClr val="040C28"/>
                </a:solidFill>
                <a:latin typeface="Arial MT"/>
                <a:cs typeface="Arial MT"/>
              </a:rPr>
              <a:t> </a:t>
            </a:r>
            <a:r>
              <a:rPr sz="1800" spc="-5" dirty="0">
                <a:solidFill>
                  <a:srgbClr val="040C28"/>
                </a:solidFill>
                <a:latin typeface="Arial MT"/>
                <a:cs typeface="Arial MT"/>
              </a:rPr>
              <a:t>is</a:t>
            </a:r>
            <a:r>
              <a:rPr sz="1800" spc="180" dirty="0">
                <a:solidFill>
                  <a:srgbClr val="040C28"/>
                </a:solidFill>
                <a:latin typeface="Arial MT"/>
                <a:cs typeface="Arial MT"/>
              </a:rPr>
              <a:t> </a:t>
            </a:r>
            <a:r>
              <a:rPr sz="1800" spc="-5" dirty="0">
                <a:solidFill>
                  <a:srgbClr val="040C28"/>
                </a:solidFill>
                <a:latin typeface="Arial MT"/>
                <a:cs typeface="Arial MT"/>
              </a:rPr>
              <a:t>capable</a:t>
            </a:r>
            <a:r>
              <a:rPr sz="1800" spc="185" dirty="0">
                <a:solidFill>
                  <a:srgbClr val="040C28"/>
                </a:solidFill>
                <a:latin typeface="Arial MT"/>
                <a:cs typeface="Arial MT"/>
              </a:rPr>
              <a:t> </a:t>
            </a:r>
            <a:r>
              <a:rPr sz="1800" spc="-5" dirty="0">
                <a:solidFill>
                  <a:srgbClr val="040C28"/>
                </a:solidFill>
                <a:latin typeface="Arial MT"/>
                <a:cs typeface="Arial MT"/>
              </a:rPr>
              <a:t>of</a:t>
            </a:r>
            <a:r>
              <a:rPr sz="1800" spc="185" dirty="0">
                <a:solidFill>
                  <a:srgbClr val="040C28"/>
                </a:solidFill>
                <a:latin typeface="Arial MT"/>
                <a:cs typeface="Arial MT"/>
              </a:rPr>
              <a:t> </a:t>
            </a:r>
            <a:r>
              <a:rPr sz="1800" spc="-5" dirty="0">
                <a:solidFill>
                  <a:srgbClr val="040C28"/>
                </a:solidFill>
                <a:latin typeface="Arial MT"/>
                <a:cs typeface="Arial MT"/>
              </a:rPr>
              <a:t>thinking</a:t>
            </a:r>
            <a:r>
              <a:rPr sz="1800" spc="170" dirty="0">
                <a:solidFill>
                  <a:srgbClr val="040C28"/>
                </a:solidFill>
                <a:latin typeface="Arial MT"/>
                <a:cs typeface="Arial MT"/>
              </a:rPr>
              <a:t> </a:t>
            </a:r>
            <a:r>
              <a:rPr sz="1800" spc="-5" dirty="0">
                <a:solidFill>
                  <a:srgbClr val="040C28"/>
                </a:solidFill>
                <a:latin typeface="Arial MT"/>
                <a:cs typeface="Arial MT"/>
              </a:rPr>
              <a:t>like </a:t>
            </a:r>
            <a:r>
              <a:rPr sz="1800" spc="-490" dirty="0">
                <a:solidFill>
                  <a:srgbClr val="040C28"/>
                </a:solidFill>
                <a:latin typeface="Arial MT"/>
                <a:cs typeface="Arial MT"/>
              </a:rPr>
              <a:t> </a:t>
            </a:r>
            <a:r>
              <a:rPr sz="1800" spc="-5" dirty="0">
                <a:solidFill>
                  <a:srgbClr val="040C28"/>
                </a:solidFill>
                <a:latin typeface="Arial MT"/>
                <a:cs typeface="Arial MT"/>
              </a:rPr>
              <a:t>a</a:t>
            </a:r>
            <a:r>
              <a:rPr sz="1800" spc="-10" dirty="0">
                <a:solidFill>
                  <a:srgbClr val="040C28"/>
                </a:solidFill>
                <a:latin typeface="Arial MT"/>
                <a:cs typeface="Arial MT"/>
              </a:rPr>
              <a:t> </a:t>
            </a:r>
            <a:r>
              <a:rPr sz="1800" spc="-5" dirty="0">
                <a:solidFill>
                  <a:srgbClr val="040C28"/>
                </a:solidFill>
                <a:latin typeface="Arial MT"/>
                <a:cs typeface="Arial MT"/>
              </a:rPr>
              <a:t>human</a:t>
            </a:r>
            <a:r>
              <a:rPr sz="1800" spc="5" dirty="0">
                <a:solidFill>
                  <a:srgbClr val="040C28"/>
                </a:solidFill>
                <a:latin typeface="Arial MT"/>
                <a:cs typeface="Arial MT"/>
              </a:rPr>
              <a:t> </a:t>
            </a:r>
            <a:r>
              <a:rPr sz="1800" spc="-5" dirty="0">
                <a:solidFill>
                  <a:srgbClr val="040C28"/>
                </a:solidFill>
                <a:latin typeface="Arial MT"/>
                <a:cs typeface="Arial MT"/>
              </a:rPr>
              <a:t>being</a:t>
            </a:r>
            <a:r>
              <a:rPr sz="1800" spc="-5" dirty="0">
                <a:solidFill>
                  <a:srgbClr val="1F1F1F"/>
                </a:solidFill>
                <a:latin typeface="Arial MT"/>
                <a:cs typeface="Arial MT"/>
              </a:rPr>
              <a:t>.</a:t>
            </a:r>
            <a:endParaRPr sz="1800">
              <a:latin typeface="Arial MT"/>
              <a:cs typeface="Arial MT"/>
            </a:endParaRPr>
          </a:p>
          <a:p>
            <a:pPr>
              <a:lnSpc>
                <a:spcPct val="100000"/>
              </a:lnSpc>
              <a:spcBef>
                <a:spcPts val="45"/>
              </a:spcBef>
            </a:pPr>
            <a:endParaRPr sz="2700">
              <a:latin typeface="Arial MT"/>
              <a:cs typeface="Arial MT"/>
            </a:endParaRPr>
          </a:p>
          <a:p>
            <a:pPr marL="12700" algn="just">
              <a:lnSpc>
                <a:spcPct val="100000"/>
              </a:lnSpc>
            </a:pPr>
            <a:r>
              <a:rPr sz="1800" spc="-15" dirty="0">
                <a:latin typeface="Calibri Light"/>
                <a:cs typeface="Calibri Light"/>
              </a:rPr>
              <a:t>Fool</a:t>
            </a:r>
            <a:r>
              <a:rPr sz="1800" spc="-75" dirty="0">
                <a:latin typeface="Calibri Light"/>
                <a:cs typeface="Calibri Light"/>
              </a:rPr>
              <a:t> </a:t>
            </a:r>
            <a:r>
              <a:rPr sz="1800" spc="-5" dirty="0">
                <a:latin typeface="Calibri Light"/>
                <a:cs typeface="Calibri Light"/>
              </a:rPr>
              <a:t>the</a:t>
            </a:r>
            <a:r>
              <a:rPr sz="1800" spc="-85" dirty="0">
                <a:latin typeface="Calibri Light"/>
                <a:cs typeface="Calibri Light"/>
              </a:rPr>
              <a:t> </a:t>
            </a:r>
            <a:r>
              <a:rPr sz="1800" spc="-15" dirty="0">
                <a:latin typeface="Calibri Light"/>
                <a:cs typeface="Calibri Light"/>
              </a:rPr>
              <a:t>tester</a:t>
            </a:r>
            <a:endParaRPr sz="1800">
              <a:latin typeface="Calibri Light"/>
              <a:cs typeface="Calibri Light"/>
            </a:endParaRPr>
          </a:p>
        </p:txBody>
      </p:sp>
      <p:pic>
        <p:nvPicPr>
          <p:cNvPr id="5" name="object 5"/>
          <p:cNvPicPr/>
          <p:nvPr/>
        </p:nvPicPr>
        <p:blipFill>
          <a:blip r:embed="rId2" cstate="print"/>
          <a:stretch>
            <a:fillRect/>
          </a:stretch>
        </p:blipFill>
        <p:spPr>
          <a:xfrm>
            <a:off x="155447" y="1403985"/>
            <a:ext cx="7674864" cy="4728591"/>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310" y="244602"/>
            <a:ext cx="3804285" cy="462280"/>
          </a:xfrm>
          <a:prstGeom prst="rect">
            <a:avLst/>
          </a:prstGeom>
          <a:ln w="28955">
            <a:solidFill>
              <a:srgbClr val="F10DEC"/>
            </a:solidFill>
          </a:ln>
        </p:spPr>
        <p:txBody>
          <a:bodyPr vert="horz" wrap="square" lIns="0" tIns="36830" rIns="0" bIns="0" rtlCol="0">
            <a:spAutoFit/>
          </a:bodyPr>
          <a:lstStyle/>
          <a:p>
            <a:pPr marL="90170">
              <a:lnSpc>
                <a:spcPct val="100000"/>
              </a:lnSpc>
              <a:spcBef>
                <a:spcPts val="290"/>
              </a:spcBef>
            </a:pPr>
            <a:r>
              <a:rPr b="1" spc="-50" dirty="0">
                <a:solidFill>
                  <a:srgbClr val="006FC0"/>
                </a:solidFill>
                <a:latin typeface="Arial"/>
                <a:cs typeface="Arial"/>
              </a:rPr>
              <a:t>Test</a:t>
            </a:r>
            <a:r>
              <a:rPr b="1" spc="-10" dirty="0">
                <a:solidFill>
                  <a:srgbClr val="006FC0"/>
                </a:solidFill>
                <a:latin typeface="Arial"/>
                <a:cs typeface="Arial"/>
              </a:rPr>
              <a:t> </a:t>
            </a:r>
            <a:r>
              <a:rPr b="1" dirty="0">
                <a:solidFill>
                  <a:srgbClr val="006FC0"/>
                </a:solidFill>
                <a:latin typeface="Arial"/>
                <a:cs typeface="Arial"/>
              </a:rPr>
              <a:t>of </a:t>
            </a:r>
            <a:r>
              <a:rPr b="1" spc="-5" dirty="0">
                <a:solidFill>
                  <a:srgbClr val="006FC0"/>
                </a:solidFill>
                <a:latin typeface="Arial"/>
                <a:cs typeface="Arial"/>
              </a:rPr>
              <a:t>Slope</a:t>
            </a:r>
            <a:r>
              <a:rPr b="1" spc="-20" dirty="0">
                <a:solidFill>
                  <a:srgbClr val="006FC0"/>
                </a:solidFill>
                <a:latin typeface="Arial"/>
                <a:cs typeface="Arial"/>
              </a:rPr>
              <a:t> </a:t>
            </a:r>
            <a:r>
              <a:rPr b="1" spc="-5" dirty="0">
                <a:solidFill>
                  <a:srgbClr val="006FC0"/>
                </a:solidFill>
                <a:latin typeface="Arial"/>
                <a:cs typeface="Arial"/>
              </a:rPr>
              <a:t>Coefficient</a:t>
            </a:r>
          </a:p>
        </p:txBody>
      </p:sp>
      <p:pic>
        <p:nvPicPr>
          <p:cNvPr id="3" name="object 3"/>
          <p:cNvPicPr/>
          <p:nvPr/>
        </p:nvPicPr>
        <p:blipFill>
          <a:blip r:embed="rId2" cstate="print"/>
          <a:stretch>
            <a:fillRect/>
          </a:stretch>
        </p:blipFill>
        <p:spPr>
          <a:xfrm>
            <a:off x="428016" y="1079605"/>
            <a:ext cx="9050473" cy="1316917"/>
          </a:xfrm>
          <a:prstGeom prst="rect">
            <a:avLst/>
          </a:prstGeom>
        </p:spPr>
      </p:pic>
      <p:grpSp>
        <p:nvGrpSpPr>
          <p:cNvPr id="4" name="object 4"/>
          <p:cNvGrpSpPr/>
          <p:nvPr/>
        </p:nvGrpSpPr>
        <p:grpSpPr>
          <a:xfrm>
            <a:off x="361188" y="2647188"/>
            <a:ext cx="9054465" cy="1584960"/>
            <a:chOff x="361188" y="2647188"/>
            <a:chExt cx="9054465" cy="1584960"/>
          </a:xfrm>
        </p:grpSpPr>
        <p:pic>
          <p:nvPicPr>
            <p:cNvPr id="5" name="object 5"/>
            <p:cNvPicPr/>
            <p:nvPr/>
          </p:nvPicPr>
          <p:blipFill>
            <a:blip r:embed="rId3" cstate="print"/>
            <a:stretch>
              <a:fillRect/>
            </a:stretch>
          </p:blipFill>
          <p:spPr>
            <a:xfrm>
              <a:off x="458142" y="2825455"/>
              <a:ext cx="8730978" cy="1146982"/>
            </a:xfrm>
            <a:prstGeom prst="rect">
              <a:avLst/>
            </a:prstGeom>
          </p:spPr>
        </p:pic>
        <p:sp>
          <p:nvSpPr>
            <p:cNvPr id="6" name="object 6"/>
            <p:cNvSpPr/>
            <p:nvPr/>
          </p:nvSpPr>
          <p:spPr>
            <a:xfrm>
              <a:off x="375666" y="2661666"/>
              <a:ext cx="9025255" cy="1556385"/>
            </a:xfrm>
            <a:custGeom>
              <a:avLst/>
              <a:gdLst/>
              <a:ahLst/>
              <a:cxnLst/>
              <a:rect l="l" t="t" r="r" b="b"/>
              <a:pathLst>
                <a:path w="9025255" h="1556385">
                  <a:moveTo>
                    <a:pt x="0" y="1556004"/>
                  </a:moveTo>
                  <a:lnTo>
                    <a:pt x="9025128" y="1556004"/>
                  </a:lnTo>
                  <a:lnTo>
                    <a:pt x="9025128" y="0"/>
                  </a:lnTo>
                  <a:lnTo>
                    <a:pt x="0" y="0"/>
                  </a:lnTo>
                  <a:lnTo>
                    <a:pt x="0" y="1556004"/>
                  </a:lnTo>
                  <a:close/>
                </a:path>
              </a:pathLst>
            </a:custGeom>
            <a:ln w="28956">
              <a:solidFill>
                <a:srgbClr val="00AFEF"/>
              </a:solidFill>
            </a:ln>
          </p:spPr>
          <p:txBody>
            <a:bodyPr wrap="square" lIns="0" tIns="0" rIns="0" bIns="0" rtlCol="0"/>
            <a:lstStyle/>
            <a:p>
              <a:endParaRPr/>
            </a:p>
          </p:txBody>
        </p:sp>
      </p:grpSp>
      <p:sp>
        <p:nvSpPr>
          <p:cNvPr id="7" name="object 7"/>
          <p:cNvSpPr txBox="1"/>
          <p:nvPr/>
        </p:nvSpPr>
        <p:spPr>
          <a:xfrm>
            <a:off x="468883" y="4471492"/>
            <a:ext cx="2857500"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6FC0"/>
                </a:solidFill>
                <a:latin typeface="Arial"/>
                <a:cs typeface="Arial"/>
              </a:rPr>
              <a:t>Formula</a:t>
            </a:r>
            <a:r>
              <a:rPr sz="1800" b="1" spc="-25" dirty="0">
                <a:solidFill>
                  <a:srgbClr val="006FC0"/>
                </a:solidFill>
                <a:latin typeface="Arial"/>
                <a:cs typeface="Arial"/>
              </a:rPr>
              <a:t> </a:t>
            </a:r>
            <a:r>
              <a:rPr sz="1800" b="1" dirty="0">
                <a:solidFill>
                  <a:srgbClr val="006FC0"/>
                </a:solidFill>
                <a:latin typeface="Arial"/>
                <a:cs typeface="Arial"/>
              </a:rPr>
              <a:t>for</a:t>
            </a:r>
            <a:r>
              <a:rPr sz="1800" b="1" spc="-10" dirty="0">
                <a:solidFill>
                  <a:srgbClr val="006FC0"/>
                </a:solidFill>
                <a:latin typeface="Arial"/>
                <a:cs typeface="Arial"/>
              </a:rPr>
              <a:t> </a:t>
            </a:r>
            <a:r>
              <a:rPr sz="1800" b="1" dirty="0">
                <a:solidFill>
                  <a:srgbClr val="006FC0"/>
                </a:solidFill>
                <a:latin typeface="Arial"/>
                <a:cs typeface="Arial"/>
              </a:rPr>
              <a:t>the</a:t>
            </a:r>
            <a:r>
              <a:rPr sz="1800" b="1" spc="-10" dirty="0">
                <a:solidFill>
                  <a:srgbClr val="006FC0"/>
                </a:solidFill>
                <a:latin typeface="Arial"/>
                <a:cs typeface="Arial"/>
              </a:rPr>
              <a:t> </a:t>
            </a:r>
            <a:r>
              <a:rPr sz="1800" b="1" spc="-5" dirty="0">
                <a:solidFill>
                  <a:srgbClr val="006FC0"/>
                </a:solidFill>
                <a:latin typeface="Arial"/>
                <a:cs typeface="Arial"/>
              </a:rPr>
              <a:t>t-statistic:</a:t>
            </a:r>
            <a:endParaRPr sz="1800">
              <a:latin typeface="Arial"/>
              <a:cs typeface="Arial"/>
            </a:endParaRPr>
          </a:p>
        </p:txBody>
      </p:sp>
      <p:pic>
        <p:nvPicPr>
          <p:cNvPr id="8" name="object 8"/>
          <p:cNvPicPr/>
          <p:nvPr/>
        </p:nvPicPr>
        <p:blipFill>
          <a:blip r:embed="rId4" cstate="print"/>
          <a:stretch>
            <a:fillRect/>
          </a:stretch>
        </p:blipFill>
        <p:spPr>
          <a:xfrm>
            <a:off x="3270371" y="5011681"/>
            <a:ext cx="2144292" cy="1102872"/>
          </a:xfrm>
          <a:prstGeom prst="rect">
            <a:avLst/>
          </a:prstGeom>
        </p:spPr>
      </p:pic>
      <p:sp>
        <p:nvSpPr>
          <p:cNvPr id="9" name="object 9"/>
          <p:cNvSpPr txBox="1"/>
          <p:nvPr/>
        </p:nvSpPr>
        <p:spPr>
          <a:xfrm>
            <a:off x="5459095" y="4391025"/>
            <a:ext cx="148336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Calibri Light"/>
                <a:cs typeface="Calibri Light"/>
              </a:rPr>
              <a:t>estimated</a:t>
            </a:r>
            <a:r>
              <a:rPr sz="1800" spc="-65" dirty="0">
                <a:solidFill>
                  <a:srgbClr val="FF0000"/>
                </a:solidFill>
                <a:latin typeface="Calibri Light"/>
                <a:cs typeface="Calibri Light"/>
              </a:rPr>
              <a:t> </a:t>
            </a:r>
            <a:r>
              <a:rPr sz="1800" dirty="0">
                <a:solidFill>
                  <a:srgbClr val="FF0000"/>
                </a:solidFill>
                <a:latin typeface="Calibri Light"/>
                <a:cs typeface="Calibri Light"/>
              </a:rPr>
              <a:t>slope</a:t>
            </a:r>
            <a:endParaRPr sz="1800">
              <a:latin typeface="Calibri Light"/>
              <a:cs typeface="Calibri Light"/>
            </a:endParaRPr>
          </a:p>
        </p:txBody>
      </p:sp>
      <p:sp>
        <p:nvSpPr>
          <p:cNvPr id="10" name="object 10"/>
          <p:cNvSpPr txBox="1"/>
          <p:nvPr/>
        </p:nvSpPr>
        <p:spPr>
          <a:xfrm>
            <a:off x="808736" y="5909564"/>
            <a:ext cx="24911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Calibri Light"/>
                <a:cs typeface="Calibri Light"/>
              </a:rPr>
              <a:t>standard</a:t>
            </a:r>
            <a:r>
              <a:rPr sz="1800" spc="-15" dirty="0">
                <a:solidFill>
                  <a:srgbClr val="FF0000"/>
                </a:solidFill>
                <a:latin typeface="Calibri Light"/>
                <a:cs typeface="Calibri Light"/>
              </a:rPr>
              <a:t> </a:t>
            </a:r>
            <a:r>
              <a:rPr sz="1800" spc="-10" dirty="0">
                <a:solidFill>
                  <a:srgbClr val="FF0000"/>
                </a:solidFill>
                <a:latin typeface="Calibri Light"/>
                <a:cs typeface="Calibri Light"/>
              </a:rPr>
              <a:t>error</a:t>
            </a:r>
            <a:r>
              <a:rPr sz="1800" spc="-25" dirty="0">
                <a:solidFill>
                  <a:srgbClr val="FF0000"/>
                </a:solidFill>
                <a:latin typeface="Calibri Light"/>
                <a:cs typeface="Calibri Light"/>
              </a:rPr>
              <a:t> </a:t>
            </a:r>
            <a:r>
              <a:rPr sz="1800" spc="-5" dirty="0">
                <a:solidFill>
                  <a:srgbClr val="FF0000"/>
                </a:solidFill>
                <a:latin typeface="Calibri Light"/>
                <a:cs typeface="Calibri Light"/>
              </a:rPr>
              <a:t>of</a:t>
            </a:r>
            <a:r>
              <a:rPr sz="1800" spc="-10" dirty="0">
                <a:solidFill>
                  <a:srgbClr val="FF0000"/>
                </a:solidFill>
                <a:latin typeface="Calibri Light"/>
                <a:cs typeface="Calibri Light"/>
              </a:rPr>
              <a:t> </a:t>
            </a:r>
            <a:r>
              <a:rPr sz="1800" dirty="0">
                <a:solidFill>
                  <a:srgbClr val="FF0000"/>
                </a:solidFill>
                <a:latin typeface="Calibri Light"/>
                <a:cs typeface="Calibri Light"/>
              </a:rPr>
              <a:t>the</a:t>
            </a:r>
            <a:r>
              <a:rPr sz="1800" spc="-15" dirty="0">
                <a:solidFill>
                  <a:srgbClr val="FF0000"/>
                </a:solidFill>
                <a:latin typeface="Calibri Light"/>
                <a:cs typeface="Calibri Light"/>
              </a:rPr>
              <a:t> </a:t>
            </a:r>
            <a:r>
              <a:rPr sz="1800" dirty="0">
                <a:solidFill>
                  <a:srgbClr val="FF0000"/>
                </a:solidFill>
                <a:latin typeface="Calibri Light"/>
                <a:cs typeface="Calibri Light"/>
              </a:rPr>
              <a:t>slope</a:t>
            </a:r>
            <a:endParaRPr sz="1800">
              <a:latin typeface="Calibri Light"/>
              <a:cs typeface="Calibri Light"/>
            </a:endParaRPr>
          </a:p>
        </p:txBody>
      </p:sp>
      <p:sp>
        <p:nvSpPr>
          <p:cNvPr id="11" name="object 11"/>
          <p:cNvSpPr/>
          <p:nvPr/>
        </p:nvSpPr>
        <p:spPr>
          <a:xfrm>
            <a:off x="3063240" y="4543044"/>
            <a:ext cx="2317115" cy="1313815"/>
          </a:xfrm>
          <a:custGeom>
            <a:avLst/>
            <a:gdLst/>
            <a:ahLst/>
            <a:cxnLst/>
            <a:rect l="l" t="t" r="r" b="b"/>
            <a:pathLst>
              <a:path w="2317115" h="1313814">
                <a:moveTo>
                  <a:pt x="632968" y="1167511"/>
                </a:moveTo>
                <a:lnTo>
                  <a:pt x="630428" y="1155065"/>
                </a:lnTo>
                <a:lnTo>
                  <a:pt x="73329" y="1270088"/>
                </a:lnTo>
                <a:lnTo>
                  <a:pt x="66929" y="1238973"/>
                </a:lnTo>
                <a:lnTo>
                  <a:pt x="0" y="1291704"/>
                </a:lnTo>
                <a:lnTo>
                  <a:pt x="82296" y="1313599"/>
                </a:lnTo>
                <a:lnTo>
                  <a:pt x="76415" y="1285074"/>
                </a:lnTo>
                <a:lnTo>
                  <a:pt x="75895" y="1282522"/>
                </a:lnTo>
                <a:lnTo>
                  <a:pt x="632968" y="1167511"/>
                </a:lnTo>
                <a:close/>
              </a:path>
              <a:path w="2317115" h="1313814">
                <a:moveTo>
                  <a:pt x="2317115" y="13716"/>
                </a:moveTo>
                <a:lnTo>
                  <a:pt x="2233041" y="0"/>
                </a:lnTo>
                <a:lnTo>
                  <a:pt x="2242451" y="30340"/>
                </a:lnTo>
                <a:lnTo>
                  <a:pt x="976503" y="424053"/>
                </a:lnTo>
                <a:lnTo>
                  <a:pt x="980313" y="436245"/>
                </a:lnTo>
                <a:lnTo>
                  <a:pt x="2246198" y="42379"/>
                </a:lnTo>
                <a:lnTo>
                  <a:pt x="2255647" y="72771"/>
                </a:lnTo>
                <a:lnTo>
                  <a:pt x="2303754" y="26543"/>
                </a:lnTo>
                <a:lnTo>
                  <a:pt x="2317115" y="13716"/>
                </a:lnTo>
                <a:close/>
              </a:path>
            </a:pathLst>
          </a:custGeom>
          <a:solidFill>
            <a:srgbClr val="50B4C7"/>
          </a:solidFill>
        </p:spPr>
        <p:txBody>
          <a:bodyPr wrap="square" lIns="0" tIns="0" rIns="0" bIns="0" rtlCol="0"/>
          <a:lstStyle/>
          <a:p>
            <a:endParaRPr/>
          </a:p>
        </p:txBody>
      </p:sp>
      <p:pic>
        <p:nvPicPr>
          <p:cNvPr id="12" name="object 12"/>
          <p:cNvPicPr/>
          <p:nvPr/>
        </p:nvPicPr>
        <p:blipFill>
          <a:blip r:embed="rId5" cstate="print"/>
          <a:stretch>
            <a:fillRect/>
          </a:stretch>
        </p:blipFill>
        <p:spPr>
          <a:xfrm>
            <a:off x="5875036" y="4984419"/>
            <a:ext cx="3315424" cy="921704"/>
          </a:xfrm>
          <a:prstGeom prst="rect">
            <a:avLst/>
          </a:prstGeom>
        </p:spPr>
      </p:pic>
      <p:pic>
        <p:nvPicPr>
          <p:cNvPr id="13" name="object 13"/>
          <p:cNvPicPr/>
          <p:nvPr/>
        </p:nvPicPr>
        <p:blipFill>
          <a:blip r:embed="rId6" cstate="print"/>
          <a:stretch>
            <a:fillRect/>
          </a:stretch>
        </p:blipFill>
        <p:spPr>
          <a:xfrm>
            <a:off x="9659270" y="5258656"/>
            <a:ext cx="761734" cy="235055"/>
          </a:xfrm>
          <a:prstGeom prst="rect">
            <a:avLst/>
          </a:prstGeom>
        </p:spPr>
      </p:pic>
      <p:sp>
        <p:nvSpPr>
          <p:cNvPr id="14" name="object 14"/>
          <p:cNvSpPr txBox="1"/>
          <p:nvPr/>
        </p:nvSpPr>
        <p:spPr>
          <a:xfrm>
            <a:off x="7458582" y="5117083"/>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2</a:t>
            </a:r>
            <a:endParaRPr sz="1600">
              <a:latin typeface="Arial"/>
              <a:cs typeface="Arial"/>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50661" y="0"/>
            <a:ext cx="11841480" cy="6071870"/>
            <a:chOff x="350661" y="0"/>
            <a:chExt cx="11841480" cy="6071870"/>
          </a:xfrm>
        </p:grpSpPr>
        <p:pic>
          <p:nvPicPr>
            <p:cNvPr id="3" name="object 3"/>
            <p:cNvPicPr/>
            <p:nvPr/>
          </p:nvPicPr>
          <p:blipFill>
            <a:blip r:embed="rId2" cstate="print"/>
            <a:stretch>
              <a:fillRect/>
            </a:stretch>
          </p:blipFill>
          <p:spPr>
            <a:xfrm>
              <a:off x="350661" y="289543"/>
              <a:ext cx="7408610" cy="1902000"/>
            </a:xfrm>
            <a:prstGeom prst="rect">
              <a:avLst/>
            </a:prstGeom>
          </p:spPr>
        </p:pic>
        <p:pic>
          <p:nvPicPr>
            <p:cNvPr id="4" name="object 4"/>
            <p:cNvPicPr/>
            <p:nvPr/>
          </p:nvPicPr>
          <p:blipFill>
            <a:blip r:embed="rId3" cstate="print"/>
            <a:stretch>
              <a:fillRect/>
            </a:stretch>
          </p:blipFill>
          <p:spPr>
            <a:xfrm>
              <a:off x="6185915" y="0"/>
              <a:ext cx="6006084" cy="6071616"/>
            </a:xfrm>
            <a:prstGeom prst="rect">
              <a:avLst/>
            </a:prstGeom>
          </p:spPr>
        </p:pic>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85877" y="1108202"/>
          <a:ext cx="3463925" cy="2390140"/>
        </p:xfrm>
        <a:graphic>
          <a:graphicData uri="http://schemas.openxmlformats.org/drawingml/2006/table">
            <a:tbl>
              <a:tblPr firstRow="1" bandRow="1">
                <a:tableStyleId>{2D5ABB26-0587-4C30-8999-92F81FD0307C}</a:tableStyleId>
              </a:tblPr>
              <a:tblGrid>
                <a:gridCol w="1722120">
                  <a:extLst>
                    <a:ext uri="{9D8B030D-6E8A-4147-A177-3AD203B41FA5}">
                      <a16:colId xmlns:a16="http://schemas.microsoft.com/office/drawing/2014/main" val="20000"/>
                    </a:ext>
                  </a:extLst>
                </a:gridCol>
                <a:gridCol w="1722120">
                  <a:extLst>
                    <a:ext uri="{9D8B030D-6E8A-4147-A177-3AD203B41FA5}">
                      <a16:colId xmlns:a16="http://schemas.microsoft.com/office/drawing/2014/main" val="20001"/>
                    </a:ext>
                  </a:extLst>
                </a:gridCol>
              </a:tblGrid>
              <a:tr h="396239">
                <a:tc>
                  <a:txBody>
                    <a:bodyPr/>
                    <a:lstStyle/>
                    <a:p>
                      <a:pPr marL="760730">
                        <a:lnSpc>
                          <a:spcPct val="100000"/>
                        </a:lnSpc>
                        <a:spcBef>
                          <a:spcPts val="234"/>
                        </a:spcBef>
                      </a:pPr>
                      <a:r>
                        <a:rPr sz="2000" dirty="0">
                          <a:solidFill>
                            <a:srgbClr val="FFFFFF"/>
                          </a:solidFill>
                          <a:latin typeface="Arial Black"/>
                          <a:cs typeface="Arial Black"/>
                        </a:rPr>
                        <a:t>X</a:t>
                      </a:r>
                      <a:endParaRPr sz="2000">
                        <a:latin typeface="Arial Black"/>
                        <a:cs typeface="Arial Black"/>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0B4C7"/>
                    </a:solidFill>
                  </a:tcPr>
                </a:tc>
                <a:tc>
                  <a:txBody>
                    <a:bodyPr/>
                    <a:lstStyle/>
                    <a:p>
                      <a:pPr marL="761365">
                        <a:lnSpc>
                          <a:spcPct val="100000"/>
                        </a:lnSpc>
                        <a:spcBef>
                          <a:spcPts val="234"/>
                        </a:spcBef>
                      </a:pPr>
                      <a:r>
                        <a:rPr sz="2000" dirty="0">
                          <a:solidFill>
                            <a:srgbClr val="FFFFFF"/>
                          </a:solidFill>
                          <a:latin typeface="Arial Black"/>
                          <a:cs typeface="Arial Black"/>
                        </a:rPr>
                        <a:t>Y</a:t>
                      </a:r>
                      <a:endParaRPr sz="2000">
                        <a:latin typeface="Arial Black"/>
                        <a:cs typeface="Arial Black"/>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0B4C7"/>
                    </a:solidFill>
                  </a:tcPr>
                </a:tc>
                <a:extLst>
                  <a:ext uri="{0D108BD9-81ED-4DB2-BD59-A6C34878D82A}">
                    <a16:rowId xmlns:a16="http://schemas.microsoft.com/office/drawing/2014/main" val="10000"/>
                  </a:ext>
                </a:extLst>
              </a:tr>
              <a:tr h="396240">
                <a:tc>
                  <a:txBody>
                    <a:bodyPr/>
                    <a:lstStyle/>
                    <a:p>
                      <a:pPr marL="775970">
                        <a:lnSpc>
                          <a:spcPct val="100000"/>
                        </a:lnSpc>
                        <a:spcBef>
                          <a:spcPts val="234"/>
                        </a:spcBef>
                      </a:pPr>
                      <a:r>
                        <a:rPr sz="2000" dirty="0">
                          <a:latin typeface="Arial Black"/>
                          <a:cs typeface="Arial Black"/>
                        </a:rPr>
                        <a:t>1</a:t>
                      </a:r>
                      <a:endParaRPr sz="2000">
                        <a:latin typeface="Arial Black"/>
                        <a:cs typeface="Arial Black"/>
                      </a:endParaRPr>
                    </a:p>
                  </a:txBody>
                  <a:tcPr marL="0" marR="0" marT="2984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4EB"/>
                    </a:solidFill>
                  </a:tcPr>
                </a:tc>
                <a:tc>
                  <a:txBody>
                    <a:bodyPr/>
                    <a:lstStyle/>
                    <a:p>
                      <a:pPr marL="776605">
                        <a:lnSpc>
                          <a:spcPct val="100000"/>
                        </a:lnSpc>
                        <a:spcBef>
                          <a:spcPts val="234"/>
                        </a:spcBef>
                      </a:pPr>
                      <a:r>
                        <a:rPr sz="2000" dirty="0">
                          <a:latin typeface="Arial Black"/>
                          <a:cs typeface="Arial Black"/>
                        </a:rPr>
                        <a:t>2</a:t>
                      </a:r>
                      <a:endParaRPr sz="2000">
                        <a:latin typeface="Arial Black"/>
                        <a:cs typeface="Arial Black"/>
                      </a:endParaRPr>
                    </a:p>
                  </a:txBody>
                  <a:tcPr marL="0" marR="0" marT="2984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4EB"/>
                    </a:solidFill>
                  </a:tcPr>
                </a:tc>
                <a:extLst>
                  <a:ext uri="{0D108BD9-81ED-4DB2-BD59-A6C34878D82A}">
                    <a16:rowId xmlns:a16="http://schemas.microsoft.com/office/drawing/2014/main" val="10001"/>
                  </a:ext>
                </a:extLst>
              </a:tr>
              <a:tr h="396239">
                <a:tc>
                  <a:txBody>
                    <a:bodyPr/>
                    <a:lstStyle/>
                    <a:p>
                      <a:pPr marL="775970">
                        <a:lnSpc>
                          <a:spcPct val="100000"/>
                        </a:lnSpc>
                        <a:spcBef>
                          <a:spcPts val="235"/>
                        </a:spcBef>
                      </a:pPr>
                      <a:r>
                        <a:rPr sz="2000" dirty="0">
                          <a:latin typeface="Arial Black"/>
                          <a:cs typeface="Arial Black"/>
                        </a:rPr>
                        <a:t>2</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776605">
                        <a:lnSpc>
                          <a:spcPct val="100000"/>
                        </a:lnSpc>
                        <a:spcBef>
                          <a:spcPts val="235"/>
                        </a:spcBef>
                      </a:pPr>
                      <a:r>
                        <a:rPr sz="2000" dirty="0">
                          <a:latin typeface="Arial Black"/>
                          <a:cs typeface="Arial Black"/>
                        </a:rPr>
                        <a:t>3</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2"/>
                  </a:ext>
                </a:extLst>
              </a:tr>
              <a:tr h="396239">
                <a:tc>
                  <a:txBody>
                    <a:bodyPr/>
                    <a:lstStyle/>
                    <a:p>
                      <a:pPr marL="775970">
                        <a:lnSpc>
                          <a:spcPct val="100000"/>
                        </a:lnSpc>
                        <a:spcBef>
                          <a:spcPts val="234"/>
                        </a:spcBef>
                      </a:pPr>
                      <a:r>
                        <a:rPr sz="2000" dirty="0">
                          <a:latin typeface="Arial Black"/>
                          <a:cs typeface="Arial Black"/>
                        </a:rPr>
                        <a:t>3</a:t>
                      </a:r>
                      <a:endParaRPr sz="2000">
                        <a:latin typeface="Arial Black"/>
                        <a:cs typeface="Arial Black"/>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tc>
                  <a:txBody>
                    <a:bodyPr/>
                    <a:lstStyle/>
                    <a:p>
                      <a:pPr marL="776605">
                        <a:lnSpc>
                          <a:spcPct val="100000"/>
                        </a:lnSpc>
                        <a:spcBef>
                          <a:spcPts val="234"/>
                        </a:spcBef>
                      </a:pPr>
                      <a:r>
                        <a:rPr sz="2000" dirty="0">
                          <a:latin typeface="Arial Black"/>
                          <a:cs typeface="Arial Black"/>
                        </a:rPr>
                        <a:t>5</a:t>
                      </a:r>
                      <a:endParaRPr sz="2000">
                        <a:latin typeface="Arial Black"/>
                        <a:cs typeface="Arial Black"/>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extLst>
                  <a:ext uri="{0D108BD9-81ED-4DB2-BD59-A6C34878D82A}">
                    <a16:rowId xmlns:a16="http://schemas.microsoft.com/office/drawing/2014/main" val="10003"/>
                  </a:ext>
                </a:extLst>
              </a:tr>
              <a:tr h="396239">
                <a:tc>
                  <a:txBody>
                    <a:bodyPr/>
                    <a:lstStyle/>
                    <a:p>
                      <a:pPr marL="775970">
                        <a:lnSpc>
                          <a:spcPct val="100000"/>
                        </a:lnSpc>
                        <a:spcBef>
                          <a:spcPts val="235"/>
                        </a:spcBef>
                      </a:pPr>
                      <a:r>
                        <a:rPr sz="2000" dirty="0">
                          <a:latin typeface="Arial Black"/>
                          <a:cs typeface="Arial Black"/>
                        </a:rPr>
                        <a:t>4</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776605">
                        <a:lnSpc>
                          <a:spcPct val="100000"/>
                        </a:lnSpc>
                        <a:spcBef>
                          <a:spcPts val="235"/>
                        </a:spcBef>
                      </a:pPr>
                      <a:r>
                        <a:rPr sz="2000" dirty="0">
                          <a:latin typeface="Arial Black"/>
                          <a:cs typeface="Arial Black"/>
                        </a:rPr>
                        <a:t>4</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4"/>
                  </a:ext>
                </a:extLst>
              </a:tr>
              <a:tr h="396239">
                <a:tc>
                  <a:txBody>
                    <a:bodyPr/>
                    <a:lstStyle/>
                    <a:p>
                      <a:pPr marL="775970">
                        <a:lnSpc>
                          <a:spcPct val="100000"/>
                        </a:lnSpc>
                        <a:spcBef>
                          <a:spcPts val="235"/>
                        </a:spcBef>
                      </a:pPr>
                      <a:r>
                        <a:rPr sz="2000" dirty="0">
                          <a:latin typeface="Arial Black"/>
                          <a:cs typeface="Arial Black"/>
                        </a:rPr>
                        <a:t>5</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tc>
                  <a:txBody>
                    <a:bodyPr/>
                    <a:lstStyle/>
                    <a:p>
                      <a:pPr marL="776605">
                        <a:lnSpc>
                          <a:spcPct val="100000"/>
                        </a:lnSpc>
                        <a:spcBef>
                          <a:spcPts val="235"/>
                        </a:spcBef>
                      </a:pPr>
                      <a:r>
                        <a:rPr sz="2000" dirty="0">
                          <a:latin typeface="Arial Black"/>
                          <a:cs typeface="Arial Black"/>
                        </a:rPr>
                        <a:t>6</a:t>
                      </a:r>
                      <a:endParaRPr sz="2000">
                        <a:latin typeface="Arial Black"/>
                        <a:cs typeface="Arial Black"/>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4EB"/>
                    </a:solidFill>
                  </a:tcPr>
                </a:tc>
                <a:extLst>
                  <a:ext uri="{0D108BD9-81ED-4DB2-BD59-A6C34878D82A}">
                    <a16:rowId xmlns:a16="http://schemas.microsoft.com/office/drawing/2014/main" val="10005"/>
                  </a:ext>
                </a:extLst>
              </a:tr>
            </a:tbl>
          </a:graphicData>
        </a:graphic>
      </p:graphicFrame>
      <p:sp>
        <p:nvSpPr>
          <p:cNvPr id="3" name="object 3"/>
          <p:cNvSpPr txBox="1">
            <a:spLocks noGrp="1"/>
          </p:cNvSpPr>
          <p:nvPr>
            <p:ph type="title"/>
          </p:nvPr>
        </p:nvSpPr>
        <p:spPr>
          <a:xfrm>
            <a:off x="371043" y="275082"/>
            <a:ext cx="8968740" cy="574040"/>
          </a:xfrm>
          <a:prstGeom prst="rect">
            <a:avLst/>
          </a:prstGeom>
        </p:spPr>
        <p:txBody>
          <a:bodyPr vert="horz" wrap="square" lIns="0" tIns="12700" rIns="0" bIns="0" rtlCol="0">
            <a:spAutoFit/>
          </a:bodyPr>
          <a:lstStyle/>
          <a:p>
            <a:pPr marL="76200" marR="5080" indent="-64135">
              <a:lnSpc>
                <a:spcPct val="100000"/>
              </a:lnSpc>
              <a:spcBef>
                <a:spcPts val="100"/>
              </a:spcBef>
            </a:pPr>
            <a:r>
              <a:rPr sz="1800" b="1" spc="-25" dirty="0">
                <a:solidFill>
                  <a:srgbClr val="006FC0"/>
                </a:solidFill>
                <a:latin typeface="Arial"/>
                <a:cs typeface="Arial"/>
              </a:rPr>
              <a:t>You’re</a:t>
            </a:r>
            <a:r>
              <a:rPr sz="1800" b="1" spc="-15" dirty="0">
                <a:solidFill>
                  <a:srgbClr val="006FC0"/>
                </a:solidFill>
                <a:latin typeface="Arial"/>
                <a:cs typeface="Arial"/>
              </a:rPr>
              <a:t> </a:t>
            </a:r>
            <a:r>
              <a:rPr sz="1800" b="1" dirty="0">
                <a:solidFill>
                  <a:srgbClr val="006FC0"/>
                </a:solidFill>
                <a:latin typeface="Arial"/>
                <a:cs typeface="Arial"/>
              </a:rPr>
              <a:t>a</a:t>
            </a:r>
            <a:r>
              <a:rPr sz="1800" b="1" spc="-5" dirty="0">
                <a:solidFill>
                  <a:srgbClr val="006FC0"/>
                </a:solidFill>
                <a:latin typeface="Arial"/>
                <a:cs typeface="Arial"/>
              </a:rPr>
              <a:t> marketing</a:t>
            </a:r>
            <a:r>
              <a:rPr sz="1800" b="1" spc="15" dirty="0">
                <a:solidFill>
                  <a:srgbClr val="006FC0"/>
                </a:solidFill>
                <a:latin typeface="Arial"/>
                <a:cs typeface="Arial"/>
              </a:rPr>
              <a:t> </a:t>
            </a:r>
            <a:r>
              <a:rPr sz="1800" b="1" spc="-10" dirty="0">
                <a:solidFill>
                  <a:srgbClr val="006FC0"/>
                </a:solidFill>
                <a:latin typeface="Arial"/>
                <a:cs typeface="Arial"/>
              </a:rPr>
              <a:t>analyst</a:t>
            </a:r>
            <a:r>
              <a:rPr sz="1800" b="1" spc="5" dirty="0">
                <a:solidFill>
                  <a:srgbClr val="006FC0"/>
                </a:solidFill>
                <a:latin typeface="Arial"/>
                <a:cs typeface="Arial"/>
              </a:rPr>
              <a:t> </a:t>
            </a:r>
            <a:r>
              <a:rPr sz="1800" b="1" dirty="0">
                <a:solidFill>
                  <a:srgbClr val="006FC0"/>
                </a:solidFill>
                <a:latin typeface="Arial"/>
                <a:cs typeface="Arial"/>
              </a:rPr>
              <a:t>for </a:t>
            </a:r>
            <a:r>
              <a:rPr sz="1800" b="1" spc="-5" dirty="0">
                <a:solidFill>
                  <a:srgbClr val="006FC0"/>
                </a:solidFill>
                <a:latin typeface="Arial"/>
                <a:cs typeface="Arial"/>
              </a:rPr>
              <a:t>any</a:t>
            </a:r>
            <a:r>
              <a:rPr sz="1800" b="1" dirty="0">
                <a:solidFill>
                  <a:srgbClr val="006FC0"/>
                </a:solidFill>
                <a:latin typeface="Arial"/>
                <a:cs typeface="Arial"/>
              </a:rPr>
              <a:t> </a:t>
            </a:r>
            <a:r>
              <a:rPr sz="1800" b="1" spc="-30" dirty="0">
                <a:solidFill>
                  <a:srgbClr val="006FC0"/>
                </a:solidFill>
                <a:latin typeface="Arial"/>
                <a:cs typeface="Arial"/>
              </a:rPr>
              <a:t>Toys. </a:t>
            </a:r>
            <a:r>
              <a:rPr sz="1800" b="1" spc="-45" dirty="0">
                <a:solidFill>
                  <a:srgbClr val="006FC0"/>
                </a:solidFill>
                <a:latin typeface="Arial"/>
                <a:cs typeface="Arial"/>
              </a:rPr>
              <a:t>You</a:t>
            </a:r>
            <a:r>
              <a:rPr sz="1800" b="1" dirty="0">
                <a:solidFill>
                  <a:srgbClr val="006FC0"/>
                </a:solidFill>
                <a:latin typeface="Arial"/>
                <a:cs typeface="Arial"/>
              </a:rPr>
              <a:t> find </a:t>
            </a:r>
            <a:r>
              <a:rPr sz="1800" b="1" spc="-5" dirty="0">
                <a:solidFill>
                  <a:srgbClr val="006FC0"/>
                </a:solidFill>
                <a:latin typeface="Arial"/>
                <a:cs typeface="Arial"/>
              </a:rPr>
              <a:t>β0</a:t>
            </a:r>
            <a:r>
              <a:rPr sz="1800" b="1" spc="-10" dirty="0">
                <a:solidFill>
                  <a:srgbClr val="006FC0"/>
                </a:solidFill>
                <a:latin typeface="Arial"/>
                <a:cs typeface="Arial"/>
              </a:rPr>
              <a:t> </a:t>
            </a:r>
            <a:r>
              <a:rPr sz="1800" b="1" dirty="0">
                <a:solidFill>
                  <a:srgbClr val="006FC0"/>
                </a:solidFill>
                <a:latin typeface="Arial"/>
                <a:cs typeface="Arial"/>
              </a:rPr>
              <a:t>=</a:t>
            </a:r>
            <a:r>
              <a:rPr sz="1800" b="1" spc="-5" dirty="0">
                <a:solidFill>
                  <a:srgbClr val="006FC0"/>
                </a:solidFill>
                <a:latin typeface="Arial"/>
                <a:cs typeface="Arial"/>
              </a:rPr>
              <a:t> –0.1,</a:t>
            </a:r>
            <a:r>
              <a:rPr sz="1800" b="1" spc="5" dirty="0">
                <a:solidFill>
                  <a:srgbClr val="006FC0"/>
                </a:solidFill>
                <a:latin typeface="Arial"/>
                <a:cs typeface="Arial"/>
              </a:rPr>
              <a:t> </a:t>
            </a:r>
            <a:r>
              <a:rPr sz="1800" b="1" dirty="0">
                <a:solidFill>
                  <a:srgbClr val="006FC0"/>
                </a:solidFill>
                <a:latin typeface="Arial"/>
                <a:cs typeface="Arial"/>
              </a:rPr>
              <a:t>β1</a:t>
            </a:r>
            <a:r>
              <a:rPr sz="1800" b="1" spc="-5" dirty="0">
                <a:solidFill>
                  <a:srgbClr val="006FC0"/>
                </a:solidFill>
                <a:latin typeface="Arial"/>
                <a:cs typeface="Arial"/>
              </a:rPr>
              <a:t> </a:t>
            </a:r>
            <a:r>
              <a:rPr sz="1800" b="1" dirty="0">
                <a:solidFill>
                  <a:srgbClr val="006FC0"/>
                </a:solidFill>
                <a:latin typeface="Arial"/>
                <a:cs typeface="Arial"/>
              </a:rPr>
              <a:t>=</a:t>
            </a:r>
            <a:r>
              <a:rPr sz="1800" b="1" spc="-5" dirty="0">
                <a:solidFill>
                  <a:srgbClr val="006FC0"/>
                </a:solidFill>
                <a:latin typeface="Arial"/>
                <a:cs typeface="Arial"/>
              </a:rPr>
              <a:t> </a:t>
            </a:r>
            <a:r>
              <a:rPr sz="1800" b="1" dirty="0">
                <a:solidFill>
                  <a:srgbClr val="006FC0"/>
                </a:solidFill>
                <a:latin typeface="Arial"/>
                <a:cs typeface="Arial"/>
              </a:rPr>
              <a:t>0.7</a:t>
            </a:r>
            <a:r>
              <a:rPr sz="1800" b="1" spc="-5" dirty="0">
                <a:solidFill>
                  <a:srgbClr val="006FC0"/>
                </a:solidFill>
                <a:latin typeface="Arial"/>
                <a:cs typeface="Arial"/>
              </a:rPr>
              <a:t> </a:t>
            </a:r>
            <a:r>
              <a:rPr sz="1800" b="1" dirty="0">
                <a:solidFill>
                  <a:srgbClr val="006FC0"/>
                </a:solidFill>
                <a:latin typeface="Arial"/>
                <a:cs typeface="Arial"/>
              </a:rPr>
              <a:t>and</a:t>
            </a:r>
            <a:r>
              <a:rPr sz="1800" b="1" spc="5" dirty="0">
                <a:solidFill>
                  <a:srgbClr val="006FC0"/>
                </a:solidFill>
                <a:latin typeface="Arial"/>
                <a:cs typeface="Arial"/>
              </a:rPr>
              <a:t> </a:t>
            </a:r>
            <a:r>
              <a:rPr sz="1800" b="1" spc="-5" dirty="0">
                <a:solidFill>
                  <a:srgbClr val="006FC0"/>
                </a:solidFill>
                <a:latin typeface="Arial"/>
                <a:cs typeface="Arial"/>
              </a:rPr>
              <a:t>s</a:t>
            </a:r>
            <a:r>
              <a:rPr sz="1800" b="1" dirty="0">
                <a:solidFill>
                  <a:srgbClr val="006FC0"/>
                </a:solidFill>
                <a:latin typeface="Arial"/>
                <a:cs typeface="Arial"/>
              </a:rPr>
              <a:t> =</a:t>
            </a:r>
            <a:r>
              <a:rPr sz="1800" b="1" spc="-5" dirty="0">
                <a:solidFill>
                  <a:srgbClr val="006FC0"/>
                </a:solidFill>
                <a:latin typeface="Arial"/>
                <a:cs typeface="Arial"/>
              </a:rPr>
              <a:t> 0.6055 </a:t>
            </a:r>
            <a:r>
              <a:rPr sz="1800" b="1" spc="-484" dirty="0">
                <a:solidFill>
                  <a:srgbClr val="006FC0"/>
                </a:solidFill>
                <a:latin typeface="Arial"/>
                <a:cs typeface="Arial"/>
              </a:rPr>
              <a:t> </a:t>
            </a:r>
            <a:r>
              <a:rPr sz="1800" b="1" dirty="0">
                <a:solidFill>
                  <a:srgbClr val="006FC0"/>
                </a:solidFill>
                <a:latin typeface="Arial"/>
                <a:cs typeface="Arial"/>
              </a:rPr>
              <a:t>Is</a:t>
            </a:r>
            <a:r>
              <a:rPr sz="1800" b="1" spc="-15" dirty="0">
                <a:solidFill>
                  <a:srgbClr val="006FC0"/>
                </a:solidFill>
                <a:latin typeface="Arial"/>
                <a:cs typeface="Arial"/>
              </a:rPr>
              <a:t> </a:t>
            </a:r>
            <a:r>
              <a:rPr sz="1800" b="1" dirty="0">
                <a:solidFill>
                  <a:srgbClr val="006FC0"/>
                </a:solidFill>
                <a:latin typeface="Arial"/>
                <a:cs typeface="Arial"/>
              </a:rPr>
              <a:t>the relationship significant</a:t>
            </a:r>
            <a:r>
              <a:rPr sz="1800" b="1" spc="-15" dirty="0">
                <a:solidFill>
                  <a:srgbClr val="006FC0"/>
                </a:solidFill>
                <a:latin typeface="Arial"/>
                <a:cs typeface="Arial"/>
              </a:rPr>
              <a:t> </a:t>
            </a:r>
            <a:r>
              <a:rPr sz="1800" b="1" dirty="0">
                <a:solidFill>
                  <a:srgbClr val="006FC0"/>
                </a:solidFill>
                <a:latin typeface="Arial"/>
                <a:cs typeface="Arial"/>
              </a:rPr>
              <a:t>the .05</a:t>
            </a:r>
            <a:r>
              <a:rPr sz="1800" b="1" spc="-10" dirty="0">
                <a:solidFill>
                  <a:srgbClr val="006FC0"/>
                </a:solidFill>
                <a:latin typeface="Arial"/>
                <a:cs typeface="Arial"/>
              </a:rPr>
              <a:t> level</a:t>
            </a:r>
            <a:r>
              <a:rPr sz="1800" b="1" spc="30" dirty="0">
                <a:solidFill>
                  <a:srgbClr val="006FC0"/>
                </a:solidFill>
                <a:latin typeface="Arial"/>
                <a:cs typeface="Arial"/>
              </a:rPr>
              <a:t> </a:t>
            </a:r>
            <a:r>
              <a:rPr sz="1800" b="1" dirty="0">
                <a:solidFill>
                  <a:srgbClr val="006FC0"/>
                </a:solidFill>
                <a:latin typeface="Arial"/>
                <a:cs typeface="Arial"/>
              </a:rPr>
              <a:t>of </a:t>
            </a:r>
            <a:r>
              <a:rPr sz="1800" b="1" spc="-5" dirty="0">
                <a:solidFill>
                  <a:srgbClr val="006FC0"/>
                </a:solidFill>
                <a:latin typeface="Arial"/>
                <a:cs typeface="Arial"/>
              </a:rPr>
              <a:t>significance?</a:t>
            </a:r>
            <a:endParaRPr sz="1800">
              <a:latin typeface="Arial"/>
              <a:cs typeface="Arial"/>
            </a:endParaRPr>
          </a:p>
        </p:txBody>
      </p:sp>
      <p:pic>
        <p:nvPicPr>
          <p:cNvPr id="4" name="object 4"/>
          <p:cNvPicPr/>
          <p:nvPr/>
        </p:nvPicPr>
        <p:blipFill>
          <a:blip r:embed="rId2" cstate="print"/>
          <a:stretch>
            <a:fillRect/>
          </a:stretch>
        </p:blipFill>
        <p:spPr>
          <a:xfrm>
            <a:off x="4253129" y="1135661"/>
            <a:ext cx="4155224" cy="2433524"/>
          </a:xfrm>
          <a:prstGeom prst="rect">
            <a:avLst/>
          </a:prstGeom>
        </p:spPr>
      </p:pic>
      <p:pic>
        <p:nvPicPr>
          <p:cNvPr id="5" name="object 5"/>
          <p:cNvPicPr/>
          <p:nvPr/>
        </p:nvPicPr>
        <p:blipFill>
          <a:blip r:embed="rId3" cstate="print"/>
          <a:stretch>
            <a:fillRect/>
          </a:stretch>
        </p:blipFill>
        <p:spPr>
          <a:xfrm>
            <a:off x="554916" y="4054827"/>
            <a:ext cx="7996044" cy="1849719"/>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3407" y="742235"/>
            <a:ext cx="2016689" cy="629888"/>
          </a:xfrm>
          <a:prstGeom prst="rect">
            <a:avLst/>
          </a:prstGeom>
        </p:spPr>
      </p:pic>
      <p:pic>
        <p:nvPicPr>
          <p:cNvPr id="3" name="object 3"/>
          <p:cNvPicPr/>
          <p:nvPr/>
        </p:nvPicPr>
        <p:blipFill>
          <a:blip r:embed="rId3" cstate="print"/>
          <a:stretch>
            <a:fillRect/>
          </a:stretch>
        </p:blipFill>
        <p:spPr>
          <a:xfrm>
            <a:off x="3257470" y="808872"/>
            <a:ext cx="2911998" cy="778508"/>
          </a:xfrm>
          <a:prstGeom prst="rect">
            <a:avLst/>
          </a:prstGeom>
        </p:spPr>
      </p:pic>
      <p:sp>
        <p:nvSpPr>
          <p:cNvPr id="4" name="object 4"/>
          <p:cNvSpPr txBox="1"/>
          <p:nvPr/>
        </p:nvSpPr>
        <p:spPr>
          <a:xfrm>
            <a:off x="233578" y="158877"/>
            <a:ext cx="5322570" cy="99123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6FC0"/>
                </a:solidFill>
                <a:latin typeface="Arial"/>
                <a:cs typeface="Arial"/>
              </a:rPr>
              <a:t>Step </a:t>
            </a:r>
            <a:r>
              <a:rPr sz="1800" b="1" spc="-5" dirty="0">
                <a:solidFill>
                  <a:srgbClr val="006FC0"/>
                </a:solidFill>
                <a:latin typeface="Arial"/>
                <a:cs typeface="Arial"/>
              </a:rPr>
              <a:t>2: Calculate</a:t>
            </a:r>
            <a:r>
              <a:rPr sz="1800" b="1" spc="-10" dirty="0">
                <a:solidFill>
                  <a:srgbClr val="006FC0"/>
                </a:solidFill>
                <a:latin typeface="Arial"/>
                <a:cs typeface="Arial"/>
              </a:rPr>
              <a:t> </a:t>
            </a:r>
            <a:r>
              <a:rPr sz="1800" b="1" dirty="0">
                <a:solidFill>
                  <a:srgbClr val="006FC0"/>
                </a:solidFill>
                <a:latin typeface="Arial"/>
                <a:cs typeface="Arial"/>
              </a:rPr>
              <a:t>the </a:t>
            </a:r>
            <a:r>
              <a:rPr sz="1800" b="1" spc="-5" dirty="0">
                <a:solidFill>
                  <a:srgbClr val="006FC0"/>
                </a:solidFill>
                <a:latin typeface="Arial"/>
                <a:cs typeface="Arial"/>
              </a:rPr>
              <a:t>Standard</a:t>
            </a:r>
            <a:r>
              <a:rPr sz="1800" b="1" dirty="0">
                <a:solidFill>
                  <a:srgbClr val="006FC0"/>
                </a:solidFill>
                <a:latin typeface="Arial"/>
                <a:cs typeface="Arial"/>
              </a:rPr>
              <a:t> </a:t>
            </a:r>
            <a:r>
              <a:rPr sz="1800" b="1" spc="-5" dirty="0">
                <a:solidFill>
                  <a:srgbClr val="006FC0"/>
                </a:solidFill>
                <a:latin typeface="Arial"/>
                <a:cs typeface="Arial"/>
              </a:rPr>
              <a:t>Error</a:t>
            </a:r>
            <a:r>
              <a:rPr sz="1800" b="1" spc="5" dirty="0">
                <a:solidFill>
                  <a:srgbClr val="006FC0"/>
                </a:solidFill>
                <a:latin typeface="Arial"/>
                <a:cs typeface="Arial"/>
              </a:rPr>
              <a:t> </a:t>
            </a:r>
            <a:r>
              <a:rPr sz="1800" b="1" dirty="0">
                <a:solidFill>
                  <a:srgbClr val="006FC0"/>
                </a:solidFill>
                <a:latin typeface="Arial"/>
                <a:cs typeface="Arial"/>
              </a:rPr>
              <a:t>of the Slope</a:t>
            </a:r>
            <a:endParaRPr sz="1800">
              <a:latin typeface="Arial"/>
              <a:cs typeface="Arial"/>
            </a:endParaRPr>
          </a:p>
          <a:p>
            <a:pPr>
              <a:lnSpc>
                <a:spcPct val="100000"/>
              </a:lnSpc>
            </a:pPr>
            <a:endParaRPr sz="2000">
              <a:latin typeface="Arial"/>
              <a:cs typeface="Arial"/>
            </a:endParaRPr>
          </a:p>
          <a:p>
            <a:pPr marR="686435" algn="r">
              <a:lnSpc>
                <a:spcPct val="100000"/>
              </a:lnSpc>
              <a:spcBef>
                <a:spcPts val="1220"/>
              </a:spcBef>
            </a:pPr>
            <a:r>
              <a:rPr sz="1600" b="1" spc="-5" dirty="0">
                <a:latin typeface="Arial"/>
                <a:cs typeface="Arial"/>
              </a:rPr>
              <a:t>2</a:t>
            </a:r>
            <a:endParaRPr sz="1600">
              <a:latin typeface="Arial"/>
              <a:cs typeface="Arial"/>
            </a:endParaRPr>
          </a:p>
        </p:txBody>
      </p:sp>
      <p:pic>
        <p:nvPicPr>
          <p:cNvPr id="5" name="object 5"/>
          <p:cNvPicPr/>
          <p:nvPr/>
        </p:nvPicPr>
        <p:blipFill>
          <a:blip r:embed="rId4" cstate="print"/>
          <a:stretch>
            <a:fillRect/>
          </a:stretch>
        </p:blipFill>
        <p:spPr>
          <a:xfrm>
            <a:off x="6513370" y="685639"/>
            <a:ext cx="2151351" cy="894668"/>
          </a:xfrm>
          <a:prstGeom prst="rect">
            <a:avLst/>
          </a:prstGeom>
        </p:spPr>
      </p:pic>
      <p:pic>
        <p:nvPicPr>
          <p:cNvPr id="6" name="object 6"/>
          <p:cNvPicPr/>
          <p:nvPr/>
        </p:nvPicPr>
        <p:blipFill>
          <a:blip r:embed="rId5" cstate="print"/>
          <a:stretch>
            <a:fillRect/>
          </a:stretch>
        </p:blipFill>
        <p:spPr>
          <a:xfrm>
            <a:off x="8988999" y="887589"/>
            <a:ext cx="2997625" cy="254789"/>
          </a:xfrm>
          <a:prstGeom prst="rect">
            <a:avLst/>
          </a:prstGeom>
        </p:spPr>
      </p:pic>
      <p:pic>
        <p:nvPicPr>
          <p:cNvPr id="7" name="object 7"/>
          <p:cNvPicPr/>
          <p:nvPr/>
        </p:nvPicPr>
        <p:blipFill>
          <a:blip r:embed="rId6" cstate="print"/>
          <a:stretch>
            <a:fillRect/>
          </a:stretch>
        </p:blipFill>
        <p:spPr>
          <a:xfrm>
            <a:off x="184913" y="2129103"/>
            <a:ext cx="4484622" cy="3032891"/>
          </a:xfrm>
          <a:prstGeom prst="rect">
            <a:avLst/>
          </a:prstGeom>
        </p:spPr>
      </p:pic>
      <p:pic>
        <p:nvPicPr>
          <p:cNvPr id="8" name="object 8"/>
          <p:cNvPicPr/>
          <p:nvPr/>
        </p:nvPicPr>
        <p:blipFill>
          <a:blip r:embed="rId7" cstate="print"/>
          <a:stretch>
            <a:fillRect/>
          </a:stretch>
        </p:blipFill>
        <p:spPr>
          <a:xfrm>
            <a:off x="5208801" y="2174085"/>
            <a:ext cx="3712686" cy="732685"/>
          </a:xfrm>
          <a:prstGeom prst="rect">
            <a:avLst/>
          </a:prstGeom>
        </p:spPr>
      </p:pic>
      <p:pic>
        <p:nvPicPr>
          <p:cNvPr id="9" name="object 9"/>
          <p:cNvPicPr/>
          <p:nvPr/>
        </p:nvPicPr>
        <p:blipFill>
          <a:blip r:embed="rId8" cstate="print"/>
          <a:stretch>
            <a:fillRect/>
          </a:stretch>
        </p:blipFill>
        <p:spPr>
          <a:xfrm>
            <a:off x="5916393" y="4743625"/>
            <a:ext cx="2125359" cy="462123"/>
          </a:xfrm>
          <a:prstGeom prst="rect">
            <a:avLst/>
          </a:prstGeom>
        </p:spPr>
      </p:pic>
      <p:sp>
        <p:nvSpPr>
          <p:cNvPr id="10" name="object 10"/>
          <p:cNvSpPr txBox="1"/>
          <p:nvPr/>
        </p:nvSpPr>
        <p:spPr>
          <a:xfrm>
            <a:off x="8411336" y="3839082"/>
            <a:ext cx="1948814"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6FC0"/>
                </a:solidFill>
                <a:latin typeface="Arial"/>
                <a:cs typeface="Arial"/>
              </a:rPr>
              <a:t>Given</a:t>
            </a:r>
            <a:r>
              <a:rPr sz="1800" b="1" spc="5" dirty="0">
                <a:solidFill>
                  <a:srgbClr val="006FC0"/>
                </a:solidFill>
                <a:latin typeface="Arial"/>
                <a:cs typeface="Arial"/>
              </a:rPr>
              <a:t> </a:t>
            </a:r>
            <a:r>
              <a:rPr sz="1800" b="1" dirty="0">
                <a:solidFill>
                  <a:srgbClr val="006FC0"/>
                </a:solidFill>
                <a:latin typeface="Arial"/>
                <a:cs typeface="Arial"/>
              </a:rPr>
              <a:t>:</a:t>
            </a:r>
            <a:r>
              <a:rPr sz="1800" b="1" spc="-20" dirty="0">
                <a:solidFill>
                  <a:srgbClr val="006FC0"/>
                </a:solidFill>
                <a:latin typeface="Arial"/>
                <a:cs typeface="Arial"/>
              </a:rPr>
              <a:t> </a:t>
            </a:r>
            <a:r>
              <a:rPr sz="1800" b="1" spc="-5" dirty="0">
                <a:solidFill>
                  <a:srgbClr val="006FC0"/>
                </a:solidFill>
                <a:latin typeface="Arial"/>
                <a:cs typeface="Arial"/>
              </a:rPr>
              <a:t>s</a:t>
            </a:r>
            <a:r>
              <a:rPr sz="1800" b="1" spc="-10" dirty="0">
                <a:solidFill>
                  <a:srgbClr val="006FC0"/>
                </a:solidFill>
                <a:latin typeface="Arial"/>
                <a:cs typeface="Arial"/>
              </a:rPr>
              <a:t> </a:t>
            </a:r>
            <a:r>
              <a:rPr sz="1800" b="1" dirty="0">
                <a:solidFill>
                  <a:srgbClr val="006FC0"/>
                </a:solidFill>
                <a:latin typeface="Arial"/>
                <a:cs typeface="Arial"/>
              </a:rPr>
              <a:t>=</a:t>
            </a:r>
            <a:r>
              <a:rPr sz="1800" b="1" spc="-20" dirty="0">
                <a:solidFill>
                  <a:srgbClr val="006FC0"/>
                </a:solidFill>
                <a:latin typeface="Arial"/>
                <a:cs typeface="Arial"/>
              </a:rPr>
              <a:t> </a:t>
            </a:r>
            <a:r>
              <a:rPr sz="1800" b="1" spc="-5" dirty="0">
                <a:solidFill>
                  <a:srgbClr val="006FC0"/>
                </a:solidFill>
                <a:latin typeface="Arial"/>
                <a:cs typeface="Arial"/>
              </a:rPr>
              <a:t>0.6055</a:t>
            </a:r>
            <a:endParaRPr sz="1800">
              <a:latin typeface="Arial"/>
              <a:cs typeface="Arial"/>
            </a:endParaRPr>
          </a:p>
        </p:txBody>
      </p:sp>
      <p:pic>
        <p:nvPicPr>
          <p:cNvPr id="11" name="object 11"/>
          <p:cNvPicPr/>
          <p:nvPr/>
        </p:nvPicPr>
        <p:blipFill>
          <a:blip r:embed="rId9" cstate="print"/>
          <a:stretch>
            <a:fillRect/>
          </a:stretch>
        </p:blipFill>
        <p:spPr>
          <a:xfrm>
            <a:off x="5282323" y="3381164"/>
            <a:ext cx="3847611" cy="278414"/>
          </a:xfrm>
          <a:prstGeom prst="rect">
            <a:avLst/>
          </a:prstGeom>
        </p:spPr>
      </p:pic>
      <p:sp>
        <p:nvSpPr>
          <p:cNvPr id="12" name="object 12"/>
          <p:cNvSpPr txBox="1"/>
          <p:nvPr/>
        </p:nvSpPr>
        <p:spPr>
          <a:xfrm>
            <a:off x="8350377" y="4708397"/>
            <a:ext cx="221678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Calibri Light"/>
                <a:cs typeface="Calibri Light"/>
              </a:rPr>
              <a:t>t-</a:t>
            </a:r>
            <a:r>
              <a:rPr sz="2400" spc="-75" dirty="0">
                <a:solidFill>
                  <a:srgbClr val="FF0000"/>
                </a:solidFill>
                <a:latin typeface="Calibri Light"/>
                <a:cs typeface="Calibri Light"/>
              </a:rPr>
              <a:t> </a:t>
            </a:r>
            <a:r>
              <a:rPr sz="2400" spc="-20" dirty="0">
                <a:solidFill>
                  <a:srgbClr val="FF0000"/>
                </a:solidFill>
                <a:latin typeface="Calibri Light"/>
                <a:cs typeface="Calibri Light"/>
              </a:rPr>
              <a:t>calculated</a:t>
            </a:r>
            <a:r>
              <a:rPr sz="2400" spc="-105" dirty="0">
                <a:solidFill>
                  <a:srgbClr val="FF0000"/>
                </a:solidFill>
                <a:latin typeface="Calibri Light"/>
                <a:cs typeface="Calibri Light"/>
              </a:rPr>
              <a:t> </a:t>
            </a:r>
            <a:r>
              <a:rPr sz="2400" spc="-15" dirty="0">
                <a:solidFill>
                  <a:srgbClr val="FF0000"/>
                </a:solidFill>
                <a:latin typeface="Calibri Light"/>
                <a:cs typeface="Calibri Light"/>
              </a:rPr>
              <a:t>value</a:t>
            </a:r>
            <a:endParaRPr sz="2400">
              <a:latin typeface="Calibri Light"/>
              <a:cs typeface="Calibri Light"/>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88546" y="779373"/>
            <a:ext cx="4104414" cy="637153"/>
          </a:xfrm>
          <a:prstGeom prst="rect">
            <a:avLst/>
          </a:prstGeom>
        </p:spPr>
      </p:pic>
      <p:pic>
        <p:nvPicPr>
          <p:cNvPr id="3" name="object 3"/>
          <p:cNvPicPr/>
          <p:nvPr/>
        </p:nvPicPr>
        <p:blipFill>
          <a:blip r:embed="rId3" cstate="print"/>
          <a:stretch>
            <a:fillRect/>
          </a:stretch>
        </p:blipFill>
        <p:spPr>
          <a:xfrm>
            <a:off x="1846941" y="5272454"/>
            <a:ext cx="2248144" cy="570234"/>
          </a:xfrm>
          <a:prstGeom prst="rect">
            <a:avLst/>
          </a:prstGeom>
        </p:spPr>
      </p:pic>
      <p:grpSp>
        <p:nvGrpSpPr>
          <p:cNvPr id="4" name="object 4"/>
          <p:cNvGrpSpPr/>
          <p:nvPr/>
        </p:nvGrpSpPr>
        <p:grpSpPr>
          <a:xfrm>
            <a:off x="422148" y="702563"/>
            <a:ext cx="6804659" cy="1213485"/>
            <a:chOff x="422148" y="702563"/>
            <a:chExt cx="6804659" cy="1213485"/>
          </a:xfrm>
        </p:grpSpPr>
        <p:pic>
          <p:nvPicPr>
            <p:cNvPr id="5" name="object 5"/>
            <p:cNvPicPr/>
            <p:nvPr/>
          </p:nvPicPr>
          <p:blipFill>
            <a:blip r:embed="rId4" cstate="print"/>
            <a:stretch>
              <a:fillRect/>
            </a:stretch>
          </p:blipFill>
          <p:spPr>
            <a:xfrm>
              <a:off x="606526" y="795303"/>
              <a:ext cx="5305557" cy="857535"/>
            </a:xfrm>
            <a:prstGeom prst="rect">
              <a:avLst/>
            </a:prstGeom>
          </p:spPr>
        </p:pic>
        <p:sp>
          <p:nvSpPr>
            <p:cNvPr id="6" name="object 6"/>
            <p:cNvSpPr/>
            <p:nvPr/>
          </p:nvSpPr>
          <p:spPr>
            <a:xfrm>
              <a:off x="436626" y="717041"/>
              <a:ext cx="6776084" cy="1184275"/>
            </a:xfrm>
            <a:custGeom>
              <a:avLst/>
              <a:gdLst/>
              <a:ahLst/>
              <a:cxnLst/>
              <a:rect l="l" t="t" r="r" b="b"/>
              <a:pathLst>
                <a:path w="6776084" h="1184275">
                  <a:moveTo>
                    <a:pt x="0" y="1184148"/>
                  </a:moveTo>
                  <a:lnTo>
                    <a:pt x="6775704" y="1184148"/>
                  </a:lnTo>
                  <a:lnTo>
                    <a:pt x="6775704" y="0"/>
                  </a:lnTo>
                  <a:lnTo>
                    <a:pt x="0" y="0"/>
                  </a:lnTo>
                  <a:lnTo>
                    <a:pt x="0" y="1184148"/>
                  </a:lnTo>
                  <a:close/>
                </a:path>
              </a:pathLst>
            </a:custGeom>
            <a:ln w="28955">
              <a:solidFill>
                <a:srgbClr val="00AFEF"/>
              </a:solidFill>
            </a:ln>
          </p:spPr>
          <p:txBody>
            <a:bodyPr wrap="square" lIns="0" tIns="0" rIns="0" bIns="0" rtlCol="0"/>
            <a:lstStyle/>
            <a:p>
              <a:endParaRPr/>
            </a:p>
          </p:txBody>
        </p:sp>
      </p:grpSp>
      <p:sp>
        <p:nvSpPr>
          <p:cNvPr id="7" name="object 7"/>
          <p:cNvSpPr txBox="1"/>
          <p:nvPr/>
        </p:nvSpPr>
        <p:spPr>
          <a:xfrm>
            <a:off x="363727" y="154686"/>
            <a:ext cx="1737995" cy="330835"/>
          </a:xfrm>
          <a:prstGeom prst="rect">
            <a:avLst/>
          </a:prstGeom>
        </p:spPr>
        <p:txBody>
          <a:bodyPr vert="horz" wrap="square" lIns="0" tIns="12700" rIns="0" bIns="0" rtlCol="0">
            <a:spAutoFit/>
          </a:bodyPr>
          <a:lstStyle/>
          <a:p>
            <a:pPr marL="12700">
              <a:lnSpc>
                <a:spcPct val="100000"/>
              </a:lnSpc>
              <a:spcBef>
                <a:spcPts val="100"/>
              </a:spcBef>
            </a:pPr>
            <a:r>
              <a:rPr sz="2000" spc="-15" dirty="0">
                <a:latin typeface="Calibri Light"/>
                <a:cs typeface="Calibri Light"/>
              </a:rPr>
              <a:t>Another</a:t>
            </a:r>
            <a:r>
              <a:rPr sz="2000" spc="-85" dirty="0">
                <a:latin typeface="Calibri Light"/>
                <a:cs typeface="Calibri Light"/>
              </a:rPr>
              <a:t> </a:t>
            </a:r>
            <a:r>
              <a:rPr sz="2000" spc="-20" dirty="0">
                <a:latin typeface="Calibri Light"/>
                <a:cs typeface="Calibri Light"/>
              </a:rPr>
              <a:t>Formula</a:t>
            </a:r>
            <a:endParaRPr sz="2000">
              <a:latin typeface="Calibri Light"/>
              <a:cs typeface="Calibri Light"/>
            </a:endParaRPr>
          </a:p>
        </p:txBody>
      </p:sp>
      <p:grpSp>
        <p:nvGrpSpPr>
          <p:cNvPr id="8" name="object 8"/>
          <p:cNvGrpSpPr/>
          <p:nvPr/>
        </p:nvGrpSpPr>
        <p:grpSpPr>
          <a:xfrm>
            <a:off x="422148" y="2104644"/>
            <a:ext cx="9130665" cy="2044064"/>
            <a:chOff x="422148" y="2104644"/>
            <a:chExt cx="9130665" cy="2044064"/>
          </a:xfrm>
        </p:grpSpPr>
        <p:pic>
          <p:nvPicPr>
            <p:cNvPr id="9" name="object 9"/>
            <p:cNvPicPr/>
            <p:nvPr/>
          </p:nvPicPr>
          <p:blipFill>
            <a:blip r:embed="rId5" cstate="print"/>
            <a:stretch>
              <a:fillRect/>
            </a:stretch>
          </p:blipFill>
          <p:spPr>
            <a:xfrm>
              <a:off x="777881" y="2314124"/>
              <a:ext cx="8573606" cy="1805247"/>
            </a:xfrm>
            <a:prstGeom prst="rect">
              <a:avLst/>
            </a:prstGeom>
          </p:spPr>
        </p:pic>
        <p:sp>
          <p:nvSpPr>
            <p:cNvPr id="10" name="object 10"/>
            <p:cNvSpPr/>
            <p:nvPr/>
          </p:nvSpPr>
          <p:spPr>
            <a:xfrm>
              <a:off x="436626" y="2119122"/>
              <a:ext cx="9101455" cy="2014855"/>
            </a:xfrm>
            <a:custGeom>
              <a:avLst/>
              <a:gdLst/>
              <a:ahLst/>
              <a:cxnLst/>
              <a:rect l="l" t="t" r="r" b="b"/>
              <a:pathLst>
                <a:path w="9101455" h="2014854">
                  <a:moveTo>
                    <a:pt x="0" y="2014727"/>
                  </a:moveTo>
                  <a:lnTo>
                    <a:pt x="9101328" y="2014727"/>
                  </a:lnTo>
                  <a:lnTo>
                    <a:pt x="9101328" y="0"/>
                  </a:lnTo>
                  <a:lnTo>
                    <a:pt x="0" y="0"/>
                  </a:lnTo>
                  <a:lnTo>
                    <a:pt x="0" y="2014727"/>
                  </a:lnTo>
                  <a:close/>
                </a:path>
              </a:pathLst>
            </a:custGeom>
            <a:ln w="28956">
              <a:solidFill>
                <a:srgbClr val="00AFEF"/>
              </a:solidFill>
            </a:ln>
          </p:spPr>
          <p:txBody>
            <a:bodyPr wrap="square" lIns="0" tIns="0" rIns="0" bIns="0" rtlCol="0"/>
            <a:lstStyle/>
            <a:p>
              <a:endParaRPr/>
            </a:p>
          </p:txBody>
        </p:sp>
      </p:grpSp>
      <p:pic>
        <p:nvPicPr>
          <p:cNvPr id="11" name="object 11"/>
          <p:cNvPicPr/>
          <p:nvPr/>
        </p:nvPicPr>
        <p:blipFill>
          <a:blip r:embed="rId6" cstate="print"/>
          <a:stretch>
            <a:fillRect/>
          </a:stretch>
        </p:blipFill>
        <p:spPr>
          <a:xfrm>
            <a:off x="678226" y="4533308"/>
            <a:ext cx="3846413" cy="278414"/>
          </a:xfrm>
          <a:prstGeom prst="rect">
            <a:avLst/>
          </a:prstGeom>
        </p:spPr>
      </p:pic>
      <p:sp>
        <p:nvSpPr>
          <p:cNvPr id="12" name="object 12"/>
          <p:cNvSpPr txBox="1"/>
          <p:nvPr/>
        </p:nvSpPr>
        <p:spPr>
          <a:xfrm>
            <a:off x="4494403" y="5342635"/>
            <a:ext cx="221678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Calibri Light"/>
                <a:cs typeface="Calibri Light"/>
              </a:rPr>
              <a:t>t-</a:t>
            </a:r>
            <a:r>
              <a:rPr sz="2400" spc="-75" dirty="0">
                <a:solidFill>
                  <a:srgbClr val="FF0000"/>
                </a:solidFill>
                <a:latin typeface="Calibri Light"/>
                <a:cs typeface="Calibri Light"/>
              </a:rPr>
              <a:t> </a:t>
            </a:r>
            <a:r>
              <a:rPr sz="2400" spc="-20" dirty="0">
                <a:solidFill>
                  <a:srgbClr val="FF0000"/>
                </a:solidFill>
                <a:latin typeface="Calibri Light"/>
                <a:cs typeface="Calibri Light"/>
              </a:rPr>
              <a:t>calculated</a:t>
            </a:r>
            <a:r>
              <a:rPr sz="2400" spc="-105" dirty="0">
                <a:solidFill>
                  <a:srgbClr val="FF0000"/>
                </a:solidFill>
                <a:latin typeface="Calibri Light"/>
                <a:cs typeface="Calibri Light"/>
              </a:rPr>
              <a:t> </a:t>
            </a:r>
            <a:r>
              <a:rPr sz="2400" spc="-15" dirty="0">
                <a:solidFill>
                  <a:srgbClr val="FF0000"/>
                </a:solidFill>
                <a:latin typeface="Calibri Light"/>
                <a:cs typeface="Calibri Light"/>
              </a:rPr>
              <a:t>value</a:t>
            </a:r>
            <a:endParaRPr sz="2400">
              <a:latin typeface="Calibri Light"/>
              <a:cs typeface="Calibri Light"/>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4421" y="306804"/>
            <a:ext cx="8983717" cy="1240661"/>
          </a:xfrm>
          <a:prstGeom prst="rect">
            <a:avLst/>
          </a:prstGeom>
        </p:spPr>
      </p:pic>
      <p:grpSp>
        <p:nvGrpSpPr>
          <p:cNvPr id="3" name="object 3"/>
          <p:cNvGrpSpPr/>
          <p:nvPr/>
        </p:nvGrpSpPr>
        <p:grpSpPr>
          <a:xfrm>
            <a:off x="550163" y="2816351"/>
            <a:ext cx="10424160" cy="3472179"/>
            <a:chOff x="550163" y="2816351"/>
            <a:chExt cx="10424160" cy="3472179"/>
          </a:xfrm>
        </p:grpSpPr>
        <p:pic>
          <p:nvPicPr>
            <p:cNvPr id="4" name="object 4"/>
            <p:cNvPicPr/>
            <p:nvPr/>
          </p:nvPicPr>
          <p:blipFill>
            <a:blip r:embed="rId3" cstate="print"/>
            <a:stretch>
              <a:fillRect/>
            </a:stretch>
          </p:blipFill>
          <p:spPr>
            <a:xfrm>
              <a:off x="550163" y="2816351"/>
              <a:ext cx="10424160" cy="3471672"/>
            </a:xfrm>
            <a:prstGeom prst="rect">
              <a:avLst/>
            </a:prstGeom>
          </p:spPr>
        </p:pic>
        <p:sp>
          <p:nvSpPr>
            <p:cNvPr id="5" name="object 5"/>
            <p:cNvSpPr/>
            <p:nvPr/>
          </p:nvSpPr>
          <p:spPr>
            <a:xfrm>
              <a:off x="7009637" y="5100066"/>
              <a:ext cx="589915" cy="283845"/>
            </a:xfrm>
            <a:custGeom>
              <a:avLst/>
              <a:gdLst/>
              <a:ahLst/>
              <a:cxnLst/>
              <a:rect l="l" t="t" r="r" b="b"/>
              <a:pathLst>
                <a:path w="589915" h="283845">
                  <a:moveTo>
                    <a:pt x="0" y="283463"/>
                  </a:moveTo>
                  <a:lnTo>
                    <a:pt x="589788" y="283463"/>
                  </a:lnTo>
                  <a:lnTo>
                    <a:pt x="589788" y="0"/>
                  </a:lnTo>
                  <a:lnTo>
                    <a:pt x="0" y="0"/>
                  </a:lnTo>
                  <a:lnTo>
                    <a:pt x="0" y="283463"/>
                  </a:lnTo>
                  <a:close/>
                </a:path>
              </a:pathLst>
            </a:custGeom>
            <a:ln w="38100">
              <a:solidFill>
                <a:srgbClr val="00AFEF"/>
              </a:solidFill>
            </a:ln>
          </p:spPr>
          <p:txBody>
            <a:bodyPr wrap="square" lIns="0" tIns="0" rIns="0" bIns="0" rtlCol="0"/>
            <a:lstStyle/>
            <a:p>
              <a:endParaRPr/>
            </a:p>
          </p:txBody>
        </p:sp>
        <p:sp>
          <p:nvSpPr>
            <p:cNvPr id="6" name="object 6"/>
            <p:cNvSpPr/>
            <p:nvPr/>
          </p:nvSpPr>
          <p:spPr>
            <a:xfrm>
              <a:off x="921257" y="4219193"/>
              <a:ext cx="6804659" cy="1135380"/>
            </a:xfrm>
            <a:custGeom>
              <a:avLst/>
              <a:gdLst/>
              <a:ahLst/>
              <a:cxnLst/>
              <a:rect l="l" t="t" r="r" b="b"/>
              <a:pathLst>
                <a:path w="6804659" h="1135379">
                  <a:moveTo>
                    <a:pt x="0" y="338328"/>
                  </a:moveTo>
                  <a:lnTo>
                    <a:pt x="879347" y="338328"/>
                  </a:lnTo>
                  <a:lnTo>
                    <a:pt x="879347" y="9144"/>
                  </a:lnTo>
                  <a:lnTo>
                    <a:pt x="0" y="9144"/>
                  </a:lnTo>
                  <a:lnTo>
                    <a:pt x="0" y="338328"/>
                  </a:lnTo>
                  <a:close/>
                </a:path>
                <a:path w="6804659" h="1135379">
                  <a:moveTo>
                    <a:pt x="5923788" y="329184"/>
                  </a:moveTo>
                  <a:lnTo>
                    <a:pt x="6804660" y="329184"/>
                  </a:lnTo>
                  <a:lnTo>
                    <a:pt x="6804660" y="0"/>
                  </a:lnTo>
                  <a:lnTo>
                    <a:pt x="5923788" y="0"/>
                  </a:lnTo>
                  <a:lnTo>
                    <a:pt x="5923788" y="329184"/>
                  </a:lnTo>
                  <a:close/>
                </a:path>
                <a:path w="6804659" h="1135379">
                  <a:moveTo>
                    <a:pt x="440435" y="1135380"/>
                  </a:moveTo>
                  <a:lnTo>
                    <a:pt x="973835" y="1135380"/>
                  </a:lnTo>
                  <a:lnTo>
                    <a:pt x="973835" y="909828"/>
                  </a:lnTo>
                  <a:lnTo>
                    <a:pt x="440435" y="909828"/>
                  </a:lnTo>
                  <a:lnTo>
                    <a:pt x="440435" y="1135380"/>
                  </a:lnTo>
                  <a:close/>
                </a:path>
              </a:pathLst>
            </a:custGeom>
            <a:ln w="38100">
              <a:solidFill>
                <a:srgbClr val="FF0000"/>
              </a:solidFill>
            </a:ln>
          </p:spPr>
          <p:txBody>
            <a:bodyPr wrap="square" lIns="0" tIns="0" rIns="0" bIns="0" rtlCol="0"/>
            <a:lstStyle/>
            <a:p>
              <a:endParaRPr/>
            </a:p>
          </p:txBody>
        </p:sp>
      </p:grpSp>
      <p:sp>
        <p:nvSpPr>
          <p:cNvPr id="7" name="object 7"/>
          <p:cNvSpPr txBox="1">
            <a:spLocks noGrp="1"/>
          </p:cNvSpPr>
          <p:nvPr>
            <p:ph type="title"/>
          </p:nvPr>
        </p:nvSpPr>
        <p:spPr>
          <a:xfrm>
            <a:off x="314350" y="1863978"/>
            <a:ext cx="10236200" cy="603885"/>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0000"/>
                </a:solidFill>
                <a:latin typeface="Arial MT"/>
                <a:cs typeface="Arial MT"/>
              </a:rPr>
              <a:t>At</a:t>
            </a:r>
            <a:r>
              <a:rPr sz="1800" dirty="0">
                <a:solidFill>
                  <a:srgbClr val="000000"/>
                </a:solidFill>
                <a:latin typeface="Arial MT"/>
                <a:cs typeface="Arial MT"/>
              </a:rPr>
              <a:t> the</a:t>
            </a:r>
            <a:r>
              <a:rPr sz="1800" spc="5" dirty="0">
                <a:solidFill>
                  <a:srgbClr val="000000"/>
                </a:solidFill>
                <a:latin typeface="Arial MT"/>
                <a:cs typeface="Arial MT"/>
              </a:rPr>
              <a:t> </a:t>
            </a:r>
            <a:r>
              <a:rPr sz="1800" spc="-5" dirty="0">
                <a:solidFill>
                  <a:srgbClr val="FF0000"/>
                </a:solidFill>
                <a:latin typeface="Arial MT"/>
                <a:cs typeface="Arial MT"/>
              </a:rPr>
              <a:t>0.05</a:t>
            </a:r>
            <a:r>
              <a:rPr sz="1800" spc="20" dirty="0">
                <a:solidFill>
                  <a:srgbClr val="FF0000"/>
                </a:solidFill>
                <a:latin typeface="Arial MT"/>
                <a:cs typeface="Arial MT"/>
              </a:rPr>
              <a:t> </a:t>
            </a:r>
            <a:r>
              <a:rPr sz="1800" spc="-5" dirty="0">
                <a:solidFill>
                  <a:srgbClr val="FF0000"/>
                </a:solidFill>
                <a:latin typeface="Arial MT"/>
                <a:cs typeface="Arial MT"/>
              </a:rPr>
              <a:t>significance</a:t>
            </a:r>
            <a:r>
              <a:rPr sz="1800" spc="30" dirty="0">
                <a:solidFill>
                  <a:srgbClr val="FF0000"/>
                </a:solidFill>
                <a:latin typeface="Arial MT"/>
                <a:cs typeface="Arial MT"/>
              </a:rPr>
              <a:t> </a:t>
            </a:r>
            <a:r>
              <a:rPr sz="1800" spc="-5" dirty="0">
                <a:solidFill>
                  <a:srgbClr val="FF0000"/>
                </a:solidFill>
                <a:latin typeface="Arial MT"/>
                <a:cs typeface="Arial MT"/>
              </a:rPr>
              <a:t>level</a:t>
            </a:r>
            <a:r>
              <a:rPr sz="1800" spc="15" dirty="0">
                <a:solidFill>
                  <a:srgbClr val="FF0000"/>
                </a:solidFill>
                <a:latin typeface="Arial MT"/>
                <a:cs typeface="Arial MT"/>
              </a:rPr>
              <a:t> </a:t>
            </a:r>
            <a:r>
              <a:rPr sz="1800" spc="-10" dirty="0">
                <a:solidFill>
                  <a:srgbClr val="000000"/>
                </a:solidFill>
                <a:latin typeface="Arial MT"/>
                <a:cs typeface="Arial MT"/>
              </a:rPr>
              <a:t>(two-tailed</a:t>
            </a:r>
            <a:r>
              <a:rPr sz="1800" spc="50" dirty="0">
                <a:solidFill>
                  <a:srgbClr val="000000"/>
                </a:solidFill>
                <a:latin typeface="Arial MT"/>
                <a:cs typeface="Arial MT"/>
              </a:rPr>
              <a:t> </a:t>
            </a:r>
            <a:r>
              <a:rPr sz="1800" dirty="0">
                <a:solidFill>
                  <a:srgbClr val="000000"/>
                </a:solidFill>
                <a:latin typeface="Arial MT"/>
                <a:cs typeface="Arial MT"/>
              </a:rPr>
              <a:t>test), </a:t>
            </a:r>
            <a:r>
              <a:rPr sz="1800" spc="-25" dirty="0">
                <a:solidFill>
                  <a:srgbClr val="000000"/>
                </a:solidFill>
                <a:latin typeface="Arial MT"/>
                <a:cs typeface="Arial MT"/>
              </a:rPr>
              <a:t>we</a:t>
            </a:r>
            <a:r>
              <a:rPr sz="1800" spc="45" dirty="0">
                <a:solidFill>
                  <a:srgbClr val="000000"/>
                </a:solidFill>
                <a:latin typeface="Arial MT"/>
                <a:cs typeface="Arial MT"/>
              </a:rPr>
              <a:t> </a:t>
            </a:r>
            <a:r>
              <a:rPr sz="1800" spc="-5" dirty="0">
                <a:solidFill>
                  <a:srgbClr val="000000"/>
                </a:solidFill>
                <a:latin typeface="Arial MT"/>
                <a:cs typeface="Arial MT"/>
              </a:rPr>
              <a:t>look</a:t>
            </a:r>
            <a:r>
              <a:rPr sz="1800" spc="15" dirty="0">
                <a:solidFill>
                  <a:srgbClr val="000000"/>
                </a:solidFill>
                <a:latin typeface="Arial MT"/>
                <a:cs typeface="Arial MT"/>
              </a:rPr>
              <a:t> </a:t>
            </a:r>
            <a:r>
              <a:rPr sz="1800" spc="-5" dirty="0">
                <a:solidFill>
                  <a:srgbClr val="000000"/>
                </a:solidFill>
                <a:latin typeface="Arial MT"/>
                <a:cs typeface="Arial MT"/>
              </a:rPr>
              <a:t>up</a:t>
            </a:r>
            <a:r>
              <a:rPr sz="1800" spc="5" dirty="0">
                <a:solidFill>
                  <a:srgbClr val="000000"/>
                </a:solidFill>
                <a:latin typeface="Arial MT"/>
                <a:cs typeface="Arial MT"/>
              </a:rPr>
              <a:t> </a:t>
            </a:r>
            <a:r>
              <a:rPr sz="1800" dirty="0">
                <a:solidFill>
                  <a:srgbClr val="000000"/>
                </a:solidFill>
                <a:latin typeface="Arial MT"/>
                <a:cs typeface="Arial MT"/>
              </a:rPr>
              <a:t>the </a:t>
            </a:r>
            <a:r>
              <a:rPr sz="1800" spc="-5" dirty="0">
                <a:solidFill>
                  <a:srgbClr val="000000"/>
                </a:solidFill>
                <a:latin typeface="Arial MT"/>
                <a:cs typeface="Arial MT"/>
              </a:rPr>
              <a:t>critical</a:t>
            </a:r>
            <a:r>
              <a:rPr sz="1800" spc="20" dirty="0">
                <a:solidFill>
                  <a:srgbClr val="000000"/>
                </a:solidFill>
                <a:latin typeface="Arial MT"/>
                <a:cs typeface="Arial MT"/>
              </a:rPr>
              <a:t> </a:t>
            </a:r>
            <a:r>
              <a:rPr sz="1800" spc="-5" dirty="0">
                <a:solidFill>
                  <a:srgbClr val="000000"/>
                </a:solidFill>
                <a:latin typeface="Arial MT"/>
                <a:cs typeface="Arial MT"/>
              </a:rPr>
              <a:t>t-value</a:t>
            </a:r>
            <a:r>
              <a:rPr sz="1800" spc="10" dirty="0">
                <a:solidFill>
                  <a:srgbClr val="000000"/>
                </a:solidFill>
                <a:latin typeface="Arial MT"/>
                <a:cs typeface="Arial MT"/>
              </a:rPr>
              <a:t> </a:t>
            </a:r>
            <a:r>
              <a:rPr sz="1800" dirty="0">
                <a:solidFill>
                  <a:srgbClr val="FF0000"/>
                </a:solidFill>
                <a:latin typeface="Arial MT"/>
                <a:cs typeface="Arial MT"/>
              </a:rPr>
              <a:t>for </a:t>
            </a:r>
            <a:r>
              <a:rPr sz="1800" spc="-5" dirty="0">
                <a:solidFill>
                  <a:srgbClr val="FF0000"/>
                </a:solidFill>
                <a:latin typeface="Arial MT"/>
                <a:cs typeface="Arial MT"/>
              </a:rPr>
              <a:t>3</a:t>
            </a:r>
            <a:r>
              <a:rPr sz="1800" dirty="0">
                <a:solidFill>
                  <a:srgbClr val="FF0000"/>
                </a:solidFill>
                <a:latin typeface="Arial MT"/>
                <a:cs typeface="Arial MT"/>
              </a:rPr>
              <a:t> </a:t>
            </a:r>
            <a:r>
              <a:rPr sz="1800" spc="-5" dirty="0">
                <a:solidFill>
                  <a:srgbClr val="FF0000"/>
                </a:solidFill>
                <a:latin typeface="Arial MT"/>
                <a:cs typeface="Arial MT"/>
              </a:rPr>
              <a:t>degrees</a:t>
            </a:r>
            <a:r>
              <a:rPr sz="1800" spc="30" dirty="0">
                <a:solidFill>
                  <a:srgbClr val="FF0000"/>
                </a:solidFill>
                <a:latin typeface="Arial MT"/>
                <a:cs typeface="Arial MT"/>
              </a:rPr>
              <a:t> </a:t>
            </a:r>
            <a:r>
              <a:rPr sz="1800" spc="-5" dirty="0">
                <a:solidFill>
                  <a:srgbClr val="FF0000"/>
                </a:solidFill>
                <a:latin typeface="Arial MT"/>
                <a:cs typeface="Arial MT"/>
              </a:rPr>
              <a:t>of</a:t>
            </a:r>
            <a:r>
              <a:rPr sz="1800" dirty="0">
                <a:solidFill>
                  <a:srgbClr val="FF0000"/>
                </a:solidFill>
                <a:latin typeface="Arial MT"/>
                <a:cs typeface="Arial MT"/>
              </a:rPr>
              <a:t> </a:t>
            </a:r>
            <a:r>
              <a:rPr sz="1800" spc="-5" dirty="0">
                <a:solidFill>
                  <a:srgbClr val="FF0000"/>
                </a:solidFill>
                <a:latin typeface="Arial MT"/>
                <a:cs typeface="Arial MT"/>
              </a:rPr>
              <a:t>freedom</a:t>
            </a:r>
            <a:r>
              <a:rPr sz="1800" spc="-5" dirty="0">
                <a:solidFill>
                  <a:srgbClr val="000000"/>
                </a:solidFill>
                <a:latin typeface="Arial MT"/>
                <a:cs typeface="Arial MT"/>
              </a:rPr>
              <a:t>. </a:t>
            </a:r>
            <a:r>
              <a:rPr sz="1800" spc="-484" dirty="0">
                <a:solidFill>
                  <a:srgbClr val="000000"/>
                </a:solidFill>
                <a:latin typeface="Arial MT"/>
                <a:cs typeface="Arial MT"/>
              </a:rPr>
              <a:t> </a:t>
            </a:r>
            <a:r>
              <a:rPr sz="1800" spc="-5" dirty="0">
                <a:solidFill>
                  <a:srgbClr val="000000"/>
                </a:solidFill>
                <a:latin typeface="Arial MT"/>
                <a:cs typeface="Arial MT"/>
              </a:rPr>
              <a:t>Using</a:t>
            </a:r>
            <a:r>
              <a:rPr sz="1800" spc="10" dirty="0">
                <a:solidFill>
                  <a:srgbClr val="000000"/>
                </a:solidFill>
                <a:latin typeface="Arial MT"/>
                <a:cs typeface="Arial MT"/>
              </a:rPr>
              <a:t> </a:t>
            </a:r>
            <a:r>
              <a:rPr sz="1800" spc="-5" dirty="0">
                <a:solidFill>
                  <a:srgbClr val="000000"/>
                </a:solidFill>
                <a:latin typeface="Arial MT"/>
                <a:cs typeface="Arial MT"/>
              </a:rPr>
              <a:t>a</a:t>
            </a:r>
            <a:r>
              <a:rPr sz="1800" dirty="0">
                <a:solidFill>
                  <a:srgbClr val="000000"/>
                </a:solidFill>
                <a:latin typeface="Arial MT"/>
                <a:cs typeface="Arial MT"/>
              </a:rPr>
              <a:t> </a:t>
            </a:r>
            <a:r>
              <a:rPr sz="1800" spc="-5" dirty="0">
                <a:solidFill>
                  <a:srgbClr val="000000"/>
                </a:solidFill>
                <a:latin typeface="Arial MT"/>
                <a:cs typeface="Arial MT"/>
              </a:rPr>
              <a:t>t-distribution</a:t>
            </a:r>
            <a:r>
              <a:rPr sz="1800" spc="10" dirty="0">
                <a:solidFill>
                  <a:srgbClr val="000000"/>
                </a:solidFill>
                <a:latin typeface="Arial MT"/>
                <a:cs typeface="Arial MT"/>
              </a:rPr>
              <a:t> </a:t>
            </a:r>
            <a:r>
              <a:rPr sz="1800" spc="-5" dirty="0">
                <a:solidFill>
                  <a:srgbClr val="000000"/>
                </a:solidFill>
                <a:latin typeface="Arial MT"/>
                <a:cs typeface="Arial MT"/>
              </a:rPr>
              <a:t>table,</a:t>
            </a:r>
            <a:r>
              <a:rPr sz="1800" spc="25" dirty="0">
                <a:solidFill>
                  <a:srgbClr val="000000"/>
                </a:solidFill>
                <a:latin typeface="Arial MT"/>
                <a:cs typeface="Arial MT"/>
              </a:rPr>
              <a:t> </a:t>
            </a:r>
            <a:r>
              <a:rPr sz="1800" dirty="0">
                <a:solidFill>
                  <a:srgbClr val="000000"/>
                </a:solidFill>
                <a:latin typeface="Arial MT"/>
                <a:cs typeface="Arial MT"/>
              </a:rPr>
              <a:t>the </a:t>
            </a:r>
            <a:r>
              <a:rPr sz="1800" spc="-5" dirty="0">
                <a:solidFill>
                  <a:srgbClr val="000000"/>
                </a:solidFill>
                <a:latin typeface="Arial MT"/>
                <a:cs typeface="Arial MT"/>
              </a:rPr>
              <a:t>critical</a:t>
            </a:r>
            <a:r>
              <a:rPr sz="1800" dirty="0">
                <a:solidFill>
                  <a:srgbClr val="000000"/>
                </a:solidFill>
                <a:latin typeface="Arial MT"/>
                <a:cs typeface="Arial MT"/>
              </a:rPr>
              <a:t> </a:t>
            </a:r>
            <a:r>
              <a:rPr sz="1800" spc="-5" dirty="0">
                <a:solidFill>
                  <a:srgbClr val="000000"/>
                </a:solidFill>
                <a:latin typeface="Arial MT"/>
                <a:cs typeface="Arial MT"/>
              </a:rPr>
              <a:t>value</a:t>
            </a:r>
            <a:r>
              <a:rPr sz="1800" spc="10" dirty="0">
                <a:solidFill>
                  <a:srgbClr val="000000"/>
                </a:solidFill>
                <a:latin typeface="Arial MT"/>
                <a:cs typeface="Arial MT"/>
              </a:rPr>
              <a:t> </a:t>
            </a:r>
            <a:r>
              <a:rPr sz="1800" dirty="0">
                <a:solidFill>
                  <a:srgbClr val="000000"/>
                </a:solidFill>
                <a:latin typeface="Arial MT"/>
                <a:cs typeface="Arial MT"/>
              </a:rPr>
              <a:t>for</a:t>
            </a:r>
            <a:r>
              <a:rPr sz="1800" spc="10" dirty="0">
                <a:solidFill>
                  <a:srgbClr val="000000"/>
                </a:solidFill>
                <a:latin typeface="Arial MT"/>
                <a:cs typeface="Arial MT"/>
              </a:rPr>
              <a:t> </a:t>
            </a:r>
            <a:r>
              <a:rPr sz="1800" spc="-65" dirty="0">
                <a:solidFill>
                  <a:srgbClr val="000000"/>
                </a:solidFill>
                <a:latin typeface="Cambria Math"/>
                <a:cs typeface="Cambria Math"/>
              </a:rPr>
              <a:t>𝛼</a:t>
            </a:r>
            <a:r>
              <a:rPr sz="1800" spc="-65" dirty="0">
                <a:solidFill>
                  <a:srgbClr val="000000"/>
                </a:solidFill>
                <a:latin typeface="Arial MT"/>
                <a:cs typeface="Arial MT"/>
              </a:rPr>
              <a:t>=0.05α=0.05</a:t>
            </a:r>
            <a:r>
              <a:rPr sz="1800" spc="-10" dirty="0">
                <a:solidFill>
                  <a:srgbClr val="000000"/>
                </a:solidFill>
                <a:latin typeface="Arial MT"/>
                <a:cs typeface="Arial MT"/>
              </a:rPr>
              <a:t> </a:t>
            </a:r>
            <a:r>
              <a:rPr sz="1800" spc="-5" dirty="0">
                <a:solidFill>
                  <a:srgbClr val="000000"/>
                </a:solidFill>
                <a:latin typeface="Arial MT"/>
                <a:cs typeface="Arial MT"/>
              </a:rPr>
              <a:t>and</a:t>
            </a:r>
            <a:r>
              <a:rPr sz="1800" spc="15" dirty="0">
                <a:solidFill>
                  <a:srgbClr val="000000"/>
                </a:solidFill>
                <a:latin typeface="Arial MT"/>
                <a:cs typeface="Arial MT"/>
              </a:rPr>
              <a:t> </a:t>
            </a:r>
            <a:r>
              <a:rPr sz="1800" spc="-5" dirty="0">
                <a:solidFill>
                  <a:srgbClr val="000000"/>
                </a:solidFill>
                <a:latin typeface="Cambria Math"/>
                <a:cs typeface="Cambria Math"/>
              </a:rPr>
              <a:t>𝑑𝑓</a:t>
            </a:r>
            <a:r>
              <a:rPr sz="1800" spc="-5" dirty="0">
                <a:solidFill>
                  <a:srgbClr val="000000"/>
                </a:solidFill>
                <a:latin typeface="Arial MT"/>
                <a:cs typeface="Arial MT"/>
              </a:rPr>
              <a:t>=3df=3</a:t>
            </a:r>
            <a:r>
              <a:rPr sz="1800" spc="-10" dirty="0">
                <a:solidFill>
                  <a:srgbClr val="000000"/>
                </a:solidFill>
                <a:latin typeface="Arial MT"/>
                <a:cs typeface="Arial MT"/>
              </a:rPr>
              <a:t> </a:t>
            </a:r>
            <a:r>
              <a:rPr sz="1800" spc="-5" dirty="0">
                <a:solidFill>
                  <a:srgbClr val="000000"/>
                </a:solidFill>
                <a:latin typeface="Arial MT"/>
                <a:cs typeface="Arial MT"/>
              </a:rPr>
              <a:t>is</a:t>
            </a:r>
            <a:r>
              <a:rPr sz="1800" spc="5" dirty="0">
                <a:solidFill>
                  <a:srgbClr val="000000"/>
                </a:solidFill>
                <a:latin typeface="Arial MT"/>
                <a:cs typeface="Arial MT"/>
              </a:rPr>
              <a:t> </a:t>
            </a:r>
            <a:r>
              <a:rPr sz="1800" spc="-5" dirty="0">
                <a:solidFill>
                  <a:srgbClr val="000000"/>
                </a:solidFill>
                <a:latin typeface="Arial MT"/>
                <a:cs typeface="Arial MT"/>
              </a:rPr>
              <a:t>approximately</a:t>
            </a:r>
            <a:r>
              <a:rPr sz="1800" spc="35" dirty="0">
                <a:solidFill>
                  <a:srgbClr val="000000"/>
                </a:solidFill>
                <a:latin typeface="Arial MT"/>
                <a:cs typeface="Arial MT"/>
              </a:rPr>
              <a:t> </a:t>
            </a:r>
            <a:r>
              <a:rPr sz="2000" b="1" dirty="0">
                <a:latin typeface="Arial"/>
                <a:cs typeface="Arial"/>
              </a:rPr>
              <a:t>3.182.</a:t>
            </a:r>
            <a:endParaRPr sz="20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5460" y="383801"/>
            <a:ext cx="11255375" cy="3557270"/>
            <a:chOff x="415460" y="383801"/>
            <a:chExt cx="11255375" cy="3557270"/>
          </a:xfrm>
        </p:grpSpPr>
        <p:pic>
          <p:nvPicPr>
            <p:cNvPr id="3" name="object 3"/>
            <p:cNvPicPr/>
            <p:nvPr/>
          </p:nvPicPr>
          <p:blipFill>
            <a:blip r:embed="rId2" cstate="print"/>
            <a:stretch>
              <a:fillRect/>
            </a:stretch>
          </p:blipFill>
          <p:spPr>
            <a:xfrm>
              <a:off x="415460" y="383801"/>
              <a:ext cx="6655984" cy="289095"/>
            </a:xfrm>
            <a:prstGeom prst="rect">
              <a:avLst/>
            </a:prstGeom>
          </p:spPr>
        </p:pic>
        <p:pic>
          <p:nvPicPr>
            <p:cNvPr id="4" name="object 4"/>
            <p:cNvPicPr/>
            <p:nvPr/>
          </p:nvPicPr>
          <p:blipFill>
            <a:blip r:embed="rId3" cstate="print"/>
            <a:stretch>
              <a:fillRect/>
            </a:stretch>
          </p:blipFill>
          <p:spPr>
            <a:xfrm>
              <a:off x="6067043" y="714756"/>
              <a:ext cx="5603748" cy="3226308"/>
            </a:xfrm>
            <a:prstGeom prst="rect">
              <a:avLst/>
            </a:prstGeom>
          </p:spPr>
        </p:pic>
      </p:grpSp>
      <p:pic>
        <p:nvPicPr>
          <p:cNvPr id="5" name="object 5"/>
          <p:cNvPicPr/>
          <p:nvPr/>
        </p:nvPicPr>
        <p:blipFill>
          <a:blip r:embed="rId4" cstate="print"/>
          <a:stretch>
            <a:fillRect/>
          </a:stretch>
        </p:blipFill>
        <p:spPr>
          <a:xfrm>
            <a:off x="483108" y="4761932"/>
            <a:ext cx="10053523" cy="1020725"/>
          </a:xfrm>
          <a:prstGeom prst="rect">
            <a:avLst/>
          </a:prstGeom>
        </p:spPr>
      </p:pic>
      <p:sp>
        <p:nvSpPr>
          <p:cNvPr id="6" name="object 6"/>
          <p:cNvSpPr txBox="1">
            <a:spLocks noGrp="1"/>
          </p:cNvSpPr>
          <p:nvPr>
            <p:ph type="title"/>
          </p:nvPr>
        </p:nvSpPr>
        <p:spPr>
          <a:xfrm>
            <a:off x="465226" y="874013"/>
            <a:ext cx="3780790" cy="6362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0000"/>
                </a:solidFill>
                <a:latin typeface="Arial MT"/>
                <a:cs typeface="Arial MT"/>
              </a:rPr>
              <a:t>The</a:t>
            </a:r>
            <a:r>
              <a:rPr sz="2000" spc="-30" dirty="0">
                <a:solidFill>
                  <a:srgbClr val="000000"/>
                </a:solidFill>
                <a:latin typeface="Arial MT"/>
                <a:cs typeface="Arial MT"/>
              </a:rPr>
              <a:t> </a:t>
            </a:r>
            <a:r>
              <a:rPr sz="2000" dirty="0">
                <a:solidFill>
                  <a:srgbClr val="000000"/>
                </a:solidFill>
                <a:latin typeface="Arial MT"/>
                <a:cs typeface="Arial MT"/>
              </a:rPr>
              <a:t>calculated</a:t>
            </a:r>
            <a:r>
              <a:rPr sz="2000" spc="-40" dirty="0">
                <a:solidFill>
                  <a:srgbClr val="000000"/>
                </a:solidFill>
                <a:latin typeface="Arial MT"/>
                <a:cs typeface="Arial MT"/>
              </a:rPr>
              <a:t> </a:t>
            </a:r>
            <a:r>
              <a:rPr sz="2000" dirty="0">
                <a:solidFill>
                  <a:srgbClr val="000000"/>
                </a:solidFill>
                <a:latin typeface="Arial MT"/>
                <a:cs typeface="Arial MT"/>
              </a:rPr>
              <a:t>t-statistic</a:t>
            </a:r>
            <a:r>
              <a:rPr sz="2000" spc="-50" dirty="0">
                <a:solidFill>
                  <a:srgbClr val="000000"/>
                </a:solidFill>
                <a:latin typeface="Arial MT"/>
                <a:cs typeface="Arial MT"/>
              </a:rPr>
              <a:t> </a:t>
            </a:r>
            <a:r>
              <a:rPr sz="2000" dirty="0">
                <a:solidFill>
                  <a:srgbClr val="000000"/>
                </a:solidFill>
                <a:latin typeface="Arial MT"/>
                <a:cs typeface="Arial MT"/>
              </a:rPr>
              <a:t>is</a:t>
            </a:r>
            <a:r>
              <a:rPr sz="2000" spc="-10" dirty="0">
                <a:solidFill>
                  <a:srgbClr val="000000"/>
                </a:solidFill>
                <a:latin typeface="Arial MT"/>
                <a:cs typeface="Arial MT"/>
              </a:rPr>
              <a:t> </a:t>
            </a:r>
            <a:r>
              <a:rPr sz="2000" b="1" dirty="0">
                <a:latin typeface="Arial"/>
                <a:cs typeface="Arial"/>
              </a:rPr>
              <a:t>3.654.</a:t>
            </a:r>
            <a:endParaRPr sz="2000">
              <a:latin typeface="Arial"/>
              <a:cs typeface="Arial"/>
            </a:endParaRPr>
          </a:p>
          <a:p>
            <a:pPr marL="12700">
              <a:lnSpc>
                <a:spcPct val="100000"/>
              </a:lnSpc>
            </a:pPr>
            <a:r>
              <a:rPr sz="2000" dirty="0">
                <a:solidFill>
                  <a:srgbClr val="000000"/>
                </a:solidFill>
                <a:latin typeface="Arial MT"/>
                <a:cs typeface="Arial MT"/>
              </a:rPr>
              <a:t>The</a:t>
            </a:r>
            <a:r>
              <a:rPr sz="2000" spc="-30" dirty="0">
                <a:solidFill>
                  <a:srgbClr val="000000"/>
                </a:solidFill>
                <a:latin typeface="Arial MT"/>
                <a:cs typeface="Arial MT"/>
              </a:rPr>
              <a:t> </a:t>
            </a:r>
            <a:r>
              <a:rPr sz="2000" dirty="0">
                <a:solidFill>
                  <a:srgbClr val="000000"/>
                </a:solidFill>
                <a:latin typeface="Arial MT"/>
                <a:cs typeface="Arial MT"/>
              </a:rPr>
              <a:t>critical</a:t>
            </a:r>
            <a:r>
              <a:rPr sz="2000" spc="-25" dirty="0">
                <a:solidFill>
                  <a:srgbClr val="000000"/>
                </a:solidFill>
                <a:latin typeface="Arial MT"/>
                <a:cs typeface="Arial MT"/>
              </a:rPr>
              <a:t> </a:t>
            </a:r>
            <a:r>
              <a:rPr sz="2000" dirty="0">
                <a:solidFill>
                  <a:srgbClr val="000000"/>
                </a:solidFill>
                <a:latin typeface="Arial MT"/>
                <a:cs typeface="Arial MT"/>
              </a:rPr>
              <a:t>t-value</a:t>
            </a:r>
            <a:r>
              <a:rPr sz="2000" spc="-30" dirty="0">
                <a:solidFill>
                  <a:srgbClr val="000000"/>
                </a:solidFill>
                <a:latin typeface="Arial MT"/>
                <a:cs typeface="Arial MT"/>
              </a:rPr>
              <a:t> </a:t>
            </a:r>
            <a:r>
              <a:rPr sz="2000" dirty="0">
                <a:solidFill>
                  <a:srgbClr val="000000"/>
                </a:solidFill>
                <a:latin typeface="Arial MT"/>
                <a:cs typeface="Arial MT"/>
              </a:rPr>
              <a:t>is</a:t>
            </a:r>
            <a:r>
              <a:rPr sz="2000" spc="-10" dirty="0">
                <a:solidFill>
                  <a:srgbClr val="000000"/>
                </a:solidFill>
                <a:latin typeface="Arial MT"/>
                <a:cs typeface="Arial MT"/>
              </a:rPr>
              <a:t> </a:t>
            </a:r>
            <a:r>
              <a:rPr sz="2000" b="1" dirty="0">
                <a:latin typeface="Arial"/>
                <a:cs typeface="Arial"/>
              </a:rPr>
              <a:t>3.182.</a:t>
            </a:r>
            <a:endParaRPr sz="2000">
              <a:latin typeface="Arial"/>
              <a:cs typeface="Arial"/>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
        <p:nvSpPr>
          <p:cNvPr id="7" name="object 7"/>
          <p:cNvSpPr txBox="1"/>
          <p:nvPr/>
        </p:nvSpPr>
        <p:spPr>
          <a:xfrm>
            <a:off x="229920" y="2022729"/>
            <a:ext cx="551497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Arial Black"/>
                <a:cs typeface="Arial Black"/>
              </a:rPr>
              <a:t>Decision:</a:t>
            </a:r>
            <a:r>
              <a:rPr sz="2000" spc="-20" dirty="0">
                <a:solidFill>
                  <a:srgbClr val="FF0000"/>
                </a:solidFill>
                <a:latin typeface="Arial Black"/>
                <a:cs typeface="Arial Black"/>
              </a:rPr>
              <a:t> </a:t>
            </a:r>
            <a:r>
              <a:rPr sz="2000" spc="-10" dirty="0">
                <a:solidFill>
                  <a:srgbClr val="006FC0"/>
                </a:solidFill>
                <a:latin typeface="Arial Black"/>
                <a:cs typeface="Arial Black"/>
              </a:rPr>
              <a:t>we</a:t>
            </a:r>
            <a:r>
              <a:rPr sz="2000" spc="-15" dirty="0">
                <a:solidFill>
                  <a:srgbClr val="006FC0"/>
                </a:solidFill>
                <a:latin typeface="Arial Black"/>
                <a:cs typeface="Arial Black"/>
              </a:rPr>
              <a:t> </a:t>
            </a:r>
            <a:r>
              <a:rPr sz="2000" spc="5" dirty="0">
                <a:solidFill>
                  <a:srgbClr val="006FC0"/>
                </a:solidFill>
                <a:latin typeface="Arial Black"/>
                <a:cs typeface="Arial Black"/>
              </a:rPr>
              <a:t>reject</a:t>
            </a:r>
            <a:r>
              <a:rPr sz="2000" spc="-10" dirty="0">
                <a:solidFill>
                  <a:srgbClr val="006FC0"/>
                </a:solidFill>
                <a:latin typeface="Arial Black"/>
                <a:cs typeface="Arial Black"/>
              </a:rPr>
              <a:t> </a:t>
            </a:r>
            <a:r>
              <a:rPr sz="2000" spc="-5" dirty="0">
                <a:solidFill>
                  <a:srgbClr val="006FC0"/>
                </a:solidFill>
                <a:latin typeface="Arial Black"/>
                <a:cs typeface="Arial Black"/>
              </a:rPr>
              <a:t>the</a:t>
            </a:r>
            <a:r>
              <a:rPr sz="2000" dirty="0">
                <a:solidFill>
                  <a:srgbClr val="006FC0"/>
                </a:solidFill>
                <a:latin typeface="Arial Black"/>
                <a:cs typeface="Arial Black"/>
              </a:rPr>
              <a:t> </a:t>
            </a:r>
            <a:r>
              <a:rPr sz="2000" spc="-5" dirty="0">
                <a:solidFill>
                  <a:srgbClr val="006FC0"/>
                </a:solidFill>
                <a:latin typeface="Arial Black"/>
                <a:cs typeface="Arial Black"/>
              </a:rPr>
              <a:t>null</a:t>
            </a:r>
            <a:r>
              <a:rPr sz="2000" dirty="0">
                <a:solidFill>
                  <a:srgbClr val="006FC0"/>
                </a:solidFill>
                <a:latin typeface="Arial Black"/>
                <a:cs typeface="Arial Black"/>
              </a:rPr>
              <a:t> </a:t>
            </a:r>
            <a:r>
              <a:rPr sz="2000" spc="-5" dirty="0">
                <a:solidFill>
                  <a:srgbClr val="006FC0"/>
                </a:solidFill>
                <a:latin typeface="Arial Black"/>
                <a:cs typeface="Arial Black"/>
              </a:rPr>
              <a:t>hypothesis.</a:t>
            </a:r>
            <a:endParaRPr sz="2000">
              <a:latin typeface="Arial Black"/>
              <a:cs typeface="Arial Black"/>
            </a:endParaRPr>
          </a:p>
        </p:txBody>
      </p:sp>
      <p:sp>
        <p:nvSpPr>
          <p:cNvPr id="8" name="object 8"/>
          <p:cNvSpPr txBox="1"/>
          <p:nvPr/>
        </p:nvSpPr>
        <p:spPr>
          <a:xfrm>
            <a:off x="465226" y="4227067"/>
            <a:ext cx="24568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6FC0"/>
                </a:solidFill>
                <a:latin typeface="Arial Black"/>
                <a:cs typeface="Arial Black"/>
              </a:rPr>
              <a:t>Since</a:t>
            </a:r>
            <a:r>
              <a:rPr sz="1800" spc="-60" dirty="0">
                <a:solidFill>
                  <a:srgbClr val="006FC0"/>
                </a:solidFill>
                <a:latin typeface="Arial Black"/>
                <a:cs typeface="Arial Black"/>
              </a:rPr>
              <a:t> </a:t>
            </a:r>
            <a:r>
              <a:rPr sz="1800" spc="-5" dirty="0">
                <a:solidFill>
                  <a:srgbClr val="006FC0"/>
                </a:solidFill>
                <a:latin typeface="Cambria Math"/>
                <a:cs typeface="Cambria Math"/>
              </a:rPr>
              <a:t>∣</a:t>
            </a:r>
            <a:r>
              <a:rPr sz="1800" spc="-5" dirty="0">
                <a:solidFill>
                  <a:srgbClr val="006FC0"/>
                </a:solidFill>
                <a:latin typeface="Arial Black"/>
                <a:cs typeface="Arial Black"/>
              </a:rPr>
              <a:t>3.654</a:t>
            </a:r>
            <a:r>
              <a:rPr sz="1800" spc="-5" dirty="0">
                <a:solidFill>
                  <a:srgbClr val="006FC0"/>
                </a:solidFill>
                <a:latin typeface="Cambria Math"/>
                <a:cs typeface="Cambria Math"/>
              </a:rPr>
              <a:t>∣</a:t>
            </a:r>
            <a:r>
              <a:rPr sz="1800" spc="-5" dirty="0">
                <a:solidFill>
                  <a:srgbClr val="006FC0"/>
                </a:solidFill>
                <a:latin typeface="Arial Black"/>
                <a:cs typeface="Arial Black"/>
              </a:rPr>
              <a:t>&gt;3.182</a:t>
            </a:r>
            <a:endParaRPr sz="1800">
              <a:latin typeface="Arial Black"/>
              <a:cs typeface="Arial Black"/>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2608" y="169163"/>
            <a:ext cx="8452485" cy="6259195"/>
            <a:chOff x="292608" y="169163"/>
            <a:chExt cx="8452485" cy="6259195"/>
          </a:xfrm>
        </p:grpSpPr>
        <p:pic>
          <p:nvPicPr>
            <p:cNvPr id="3" name="object 3"/>
            <p:cNvPicPr/>
            <p:nvPr/>
          </p:nvPicPr>
          <p:blipFill>
            <a:blip r:embed="rId2" cstate="print"/>
            <a:stretch>
              <a:fillRect/>
            </a:stretch>
          </p:blipFill>
          <p:spPr>
            <a:xfrm>
              <a:off x="292608" y="169163"/>
              <a:ext cx="8452104" cy="6184391"/>
            </a:xfrm>
            <a:prstGeom prst="rect">
              <a:avLst/>
            </a:prstGeom>
          </p:spPr>
        </p:pic>
        <p:sp>
          <p:nvSpPr>
            <p:cNvPr id="4" name="object 4"/>
            <p:cNvSpPr/>
            <p:nvPr/>
          </p:nvSpPr>
          <p:spPr>
            <a:xfrm>
              <a:off x="8040624" y="6059423"/>
              <a:ext cx="538480" cy="368935"/>
            </a:xfrm>
            <a:custGeom>
              <a:avLst/>
              <a:gdLst/>
              <a:ahLst/>
              <a:cxnLst/>
              <a:rect l="l" t="t" r="r" b="b"/>
              <a:pathLst>
                <a:path w="538479" h="368935">
                  <a:moveTo>
                    <a:pt x="537972" y="0"/>
                  </a:moveTo>
                  <a:lnTo>
                    <a:pt x="0" y="0"/>
                  </a:lnTo>
                  <a:lnTo>
                    <a:pt x="0" y="368807"/>
                  </a:lnTo>
                  <a:lnTo>
                    <a:pt x="537972" y="368807"/>
                  </a:lnTo>
                  <a:lnTo>
                    <a:pt x="537972" y="0"/>
                  </a:lnTo>
                  <a:close/>
                </a:path>
              </a:pathLst>
            </a:custGeom>
            <a:solidFill>
              <a:srgbClr val="FFFFFF"/>
            </a:solidFill>
          </p:spPr>
          <p:txBody>
            <a:bodyPr wrap="square" lIns="0" tIns="0" rIns="0" bIns="0" rtlCol="0"/>
            <a:lstStyle/>
            <a:p>
              <a:endParaRPr/>
            </a:p>
          </p:txBody>
        </p:sp>
      </p:gr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522" y="366522"/>
            <a:ext cx="7571740" cy="462280"/>
          </a:xfrm>
          <a:prstGeom prst="rect">
            <a:avLst/>
          </a:prstGeom>
          <a:ln w="38100">
            <a:solidFill>
              <a:srgbClr val="C00000"/>
            </a:solidFill>
          </a:ln>
        </p:spPr>
        <p:txBody>
          <a:bodyPr vert="horz" wrap="square" lIns="0" tIns="24765" rIns="0" bIns="0" rtlCol="0">
            <a:spAutoFit/>
          </a:bodyPr>
          <a:lstStyle/>
          <a:p>
            <a:pPr marL="90170">
              <a:lnSpc>
                <a:spcPct val="100000"/>
              </a:lnSpc>
              <a:spcBef>
                <a:spcPts val="195"/>
              </a:spcBef>
            </a:pPr>
            <a:r>
              <a:rPr spc="-5" dirty="0">
                <a:latin typeface="Arial Black"/>
                <a:cs typeface="Arial Black"/>
              </a:rPr>
              <a:t>Linear </a:t>
            </a:r>
            <a:r>
              <a:rPr spc="15" dirty="0">
                <a:latin typeface="Arial Black"/>
                <a:cs typeface="Arial Black"/>
              </a:rPr>
              <a:t>regression</a:t>
            </a:r>
            <a:r>
              <a:rPr spc="-20" dirty="0">
                <a:latin typeface="Arial Black"/>
                <a:cs typeface="Arial Black"/>
              </a:rPr>
              <a:t> </a:t>
            </a:r>
            <a:r>
              <a:rPr dirty="0">
                <a:latin typeface="Arial Black"/>
                <a:cs typeface="Arial Black"/>
              </a:rPr>
              <a:t>with</a:t>
            </a:r>
            <a:r>
              <a:rPr spc="-20" dirty="0">
                <a:latin typeface="Arial Black"/>
                <a:cs typeface="Arial Black"/>
              </a:rPr>
              <a:t> </a:t>
            </a:r>
            <a:r>
              <a:rPr spc="5" dirty="0">
                <a:latin typeface="Arial Black"/>
                <a:cs typeface="Arial Black"/>
              </a:rPr>
              <a:t>gradient</a:t>
            </a:r>
            <a:r>
              <a:rPr spc="-5" dirty="0">
                <a:latin typeface="Arial Black"/>
                <a:cs typeface="Arial Black"/>
              </a:rPr>
              <a:t> Descent</a:t>
            </a:r>
          </a:p>
        </p:txBody>
      </p:sp>
      <p:grpSp>
        <p:nvGrpSpPr>
          <p:cNvPr id="3" name="object 3"/>
          <p:cNvGrpSpPr/>
          <p:nvPr/>
        </p:nvGrpSpPr>
        <p:grpSpPr>
          <a:xfrm>
            <a:off x="271045" y="1241645"/>
            <a:ext cx="11479530" cy="4999355"/>
            <a:chOff x="271045" y="1241645"/>
            <a:chExt cx="11479530" cy="4999355"/>
          </a:xfrm>
        </p:grpSpPr>
        <p:pic>
          <p:nvPicPr>
            <p:cNvPr id="4" name="object 4"/>
            <p:cNvPicPr/>
            <p:nvPr/>
          </p:nvPicPr>
          <p:blipFill>
            <a:blip r:embed="rId2" cstate="print"/>
            <a:stretch>
              <a:fillRect/>
            </a:stretch>
          </p:blipFill>
          <p:spPr>
            <a:xfrm>
              <a:off x="298883" y="1241645"/>
              <a:ext cx="7954154" cy="1522006"/>
            </a:xfrm>
            <a:prstGeom prst="rect">
              <a:avLst/>
            </a:prstGeom>
          </p:spPr>
        </p:pic>
        <p:pic>
          <p:nvPicPr>
            <p:cNvPr id="5" name="object 5"/>
            <p:cNvPicPr/>
            <p:nvPr/>
          </p:nvPicPr>
          <p:blipFill>
            <a:blip r:embed="rId3" cstate="print"/>
            <a:stretch>
              <a:fillRect/>
            </a:stretch>
          </p:blipFill>
          <p:spPr>
            <a:xfrm>
              <a:off x="7936992" y="2671572"/>
              <a:ext cx="3813048" cy="3432048"/>
            </a:xfrm>
            <a:prstGeom prst="rect">
              <a:avLst/>
            </a:prstGeom>
          </p:spPr>
        </p:pic>
        <p:pic>
          <p:nvPicPr>
            <p:cNvPr id="6" name="object 6"/>
            <p:cNvPicPr/>
            <p:nvPr/>
          </p:nvPicPr>
          <p:blipFill>
            <a:blip r:embed="rId4" cstate="print"/>
            <a:stretch>
              <a:fillRect/>
            </a:stretch>
          </p:blipFill>
          <p:spPr>
            <a:xfrm>
              <a:off x="271045" y="3078274"/>
              <a:ext cx="7122571" cy="1126853"/>
            </a:xfrm>
            <a:prstGeom prst="rect">
              <a:avLst/>
            </a:prstGeom>
          </p:spPr>
        </p:pic>
        <p:pic>
          <p:nvPicPr>
            <p:cNvPr id="7" name="object 7"/>
            <p:cNvPicPr/>
            <p:nvPr/>
          </p:nvPicPr>
          <p:blipFill>
            <a:blip r:embed="rId5" cstate="print"/>
            <a:stretch>
              <a:fillRect/>
            </a:stretch>
          </p:blipFill>
          <p:spPr>
            <a:xfrm>
              <a:off x="2247900" y="4076700"/>
              <a:ext cx="4986528" cy="2164080"/>
            </a:xfrm>
            <a:prstGeom prst="rect">
              <a:avLst/>
            </a:prstGeom>
          </p:spPr>
        </p:pic>
      </p:grpSp>
      <p:sp>
        <p:nvSpPr>
          <p:cNvPr id="8" name="object 8"/>
          <p:cNvSpPr txBox="1"/>
          <p:nvPr/>
        </p:nvSpPr>
        <p:spPr>
          <a:xfrm>
            <a:off x="9732391" y="78435"/>
            <a:ext cx="231076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Calibri Light"/>
                <a:cs typeface="Calibri Light"/>
              </a:rPr>
              <a:t>This</a:t>
            </a:r>
            <a:r>
              <a:rPr sz="1400" spc="-35" dirty="0">
                <a:latin typeface="Calibri Light"/>
                <a:cs typeface="Calibri Light"/>
              </a:rPr>
              <a:t> </a:t>
            </a:r>
            <a:r>
              <a:rPr sz="1400" spc="-5" dirty="0">
                <a:latin typeface="Calibri Light"/>
                <a:cs typeface="Calibri Light"/>
              </a:rPr>
              <a:t>topic</a:t>
            </a:r>
            <a:r>
              <a:rPr sz="1400" spc="-25" dirty="0">
                <a:latin typeface="Calibri Light"/>
                <a:cs typeface="Calibri Light"/>
              </a:rPr>
              <a:t> </a:t>
            </a:r>
            <a:r>
              <a:rPr sz="1400" dirty="0">
                <a:latin typeface="Calibri Light"/>
                <a:cs typeface="Calibri Light"/>
              </a:rPr>
              <a:t>is</a:t>
            </a:r>
            <a:r>
              <a:rPr sz="1400" spc="-25" dirty="0">
                <a:latin typeface="Calibri Light"/>
                <a:cs typeface="Calibri Light"/>
              </a:rPr>
              <a:t> </a:t>
            </a:r>
            <a:r>
              <a:rPr sz="1400" dirty="0">
                <a:latin typeface="Calibri Light"/>
                <a:cs typeface="Calibri Light"/>
              </a:rPr>
              <a:t>part</a:t>
            </a:r>
            <a:r>
              <a:rPr sz="1400" spc="-20" dirty="0">
                <a:latin typeface="Calibri Light"/>
                <a:cs typeface="Calibri Light"/>
              </a:rPr>
              <a:t> </a:t>
            </a:r>
            <a:r>
              <a:rPr sz="1400" dirty="0">
                <a:latin typeface="Calibri Light"/>
                <a:cs typeface="Calibri Light"/>
              </a:rPr>
              <a:t>of</a:t>
            </a:r>
            <a:r>
              <a:rPr sz="1400" spc="-45" dirty="0">
                <a:latin typeface="Calibri Light"/>
                <a:cs typeface="Calibri Light"/>
              </a:rPr>
              <a:t> </a:t>
            </a:r>
            <a:r>
              <a:rPr sz="1400" spc="-5" dirty="0">
                <a:latin typeface="Calibri Light"/>
                <a:cs typeface="Calibri Light"/>
              </a:rPr>
              <a:t>optimization</a:t>
            </a:r>
            <a:endParaRPr sz="1400">
              <a:latin typeface="Calibri Light"/>
              <a:cs typeface="Calibri Light"/>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1241" y="249664"/>
            <a:ext cx="5577282" cy="3044524"/>
          </a:xfrm>
          <a:prstGeom prst="rect">
            <a:avLst/>
          </a:prstGeom>
        </p:spPr>
      </p:pic>
      <p:pic>
        <p:nvPicPr>
          <p:cNvPr id="3" name="object 3"/>
          <p:cNvPicPr/>
          <p:nvPr/>
        </p:nvPicPr>
        <p:blipFill>
          <a:blip r:embed="rId3" cstate="print"/>
          <a:stretch>
            <a:fillRect/>
          </a:stretch>
        </p:blipFill>
        <p:spPr>
          <a:xfrm>
            <a:off x="5929884" y="205488"/>
            <a:ext cx="6132575" cy="3880429"/>
          </a:xfrm>
          <a:prstGeom prst="rect">
            <a:avLst/>
          </a:prstGeom>
        </p:spPr>
      </p:pic>
      <p:pic>
        <p:nvPicPr>
          <p:cNvPr id="4" name="object 4"/>
          <p:cNvPicPr/>
          <p:nvPr/>
        </p:nvPicPr>
        <p:blipFill>
          <a:blip r:embed="rId4" cstate="print"/>
          <a:stretch>
            <a:fillRect/>
          </a:stretch>
        </p:blipFill>
        <p:spPr>
          <a:xfrm>
            <a:off x="292397" y="4319288"/>
            <a:ext cx="7373019" cy="1646899"/>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39"/>
              </a:lnSpc>
            </a:pPr>
            <a:r>
              <a:rPr spc="-5" dirty="0"/>
              <a:t>Lecture</a:t>
            </a:r>
            <a:r>
              <a:rPr spc="-30" dirty="0"/>
              <a:t> </a:t>
            </a:r>
            <a:r>
              <a:rPr spc="-5" dirty="0"/>
              <a:t>Presentation</a:t>
            </a:r>
            <a:r>
              <a:rPr spc="-25" dirty="0"/>
              <a:t> </a:t>
            </a:r>
            <a:r>
              <a:rPr spc="-5" dirty="0"/>
              <a:t>|</a:t>
            </a:r>
            <a:r>
              <a:rPr spc="-35" dirty="0"/>
              <a:t> </a:t>
            </a:r>
            <a:r>
              <a:rPr spc="-5" dirty="0"/>
              <a:t>Ruchika</a:t>
            </a:r>
            <a:r>
              <a:rPr spc="-45" dirty="0"/>
              <a:t> </a:t>
            </a:r>
            <a:r>
              <a:rPr spc="-15" dirty="0"/>
              <a:t>Pharswan</a:t>
            </a:r>
            <a:r>
              <a:rPr spc="15" dirty="0"/>
              <a:t> </a:t>
            </a:r>
            <a:r>
              <a:rPr spc="-15" dirty="0"/>
              <a:t>@Delhi</a:t>
            </a:r>
            <a:r>
              <a:rPr spc="-10" dirty="0"/>
              <a:t> </a:t>
            </a:r>
            <a:r>
              <a:rPr spc="-25" dirty="0"/>
              <a:t>Technological</a:t>
            </a:r>
            <a:r>
              <a:rPr spc="25" dirty="0"/>
              <a:t> </a:t>
            </a:r>
            <a:r>
              <a:rPr spc="-15" dirty="0"/>
              <a:t>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TotalTime>
  <Words>4505</Words>
  <Application>Microsoft Macintosh PowerPoint</Application>
  <PresentationFormat>Widescreen</PresentationFormat>
  <Paragraphs>495</Paragraphs>
  <Slides>157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157</vt:i4>
      </vt:variant>
    </vt:vector>
  </HeadingPairs>
  <TitlesOfParts>
    <vt:vector size="173" baseType="lpstr">
      <vt:lpstr>Arial</vt:lpstr>
      <vt:lpstr>Arial Black</vt:lpstr>
      <vt:lpstr>Arial MT</vt:lpstr>
      <vt:lpstr>Calibri</vt:lpstr>
      <vt:lpstr>Calibri Light</vt:lpstr>
      <vt:lpstr>Cambria Math</vt:lpstr>
      <vt:lpstr>Courier New</vt:lpstr>
      <vt:lpstr>Lucida Console</vt:lpstr>
      <vt:lpstr>Microsoft Sans Serif</vt:lpstr>
      <vt:lpstr>Segoe UI</vt:lpstr>
      <vt:lpstr>Segoe UI Light</vt:lpstr>
      <vt:lpstr>Tahoma</vt:lpstr>
      <vt:lpstr>Times New Roman</vt:lpstr>
      <vt:lpstr>Verdana</vt:lpstr>
      <vt:lpstr>Wingdings</vt:lpstr>
      <vt:lpstr>Office Theme</vt:lpstr>
      <vt:lpstr>IT 323 ML: Machine  Learning</vt:lpstr>
      <vt:lpstr>Brief About Me</vt:lpstr>
      <vt:lpstr>INSTRUCTIONS</vt:lpstr>
      <vt:lpstr>PowerPoint Presentation</vt:lpstr>
      <vt:lpstr>Course Outline</vt:lpstr>
      <vt:lpstr>PowerPoint Presentation</vt:lpstr>
      <vt:lpstr>UNIT 1</vt:lpstr>
      <vt:lpstr>PowerPoint Presentation</vt:lpstr>
      <vt:lpstr>Any hunches ?</vt:lpstr>
      <vt:lpstr>The Turing Test was the technique of exploration in AI for deciding whether or not a computer is competent of thinking like a human being.</vt:lpstr>
      <vt:lpstr>PowerPoint Presentation</vt:lpstr>
      <vt:lpstr>PEAS Representation</vt:lpstr>
      <vt:lpstr>History of Machine learning</vt:lpstr>
      <vt:lpstr>Requires</vt:lpstr>
      <vt:lpstr>PowerPoint Presentation</vt:lpstr>
      <vt:lpstr>PowerPoint Presentation</vt:lpstr>
      <vt:lpstr>PowerPoint Presentation</vt:lpstr>
      <vt:lpstr>PowerPoint Presentation</vt:lpstr>
      <vt:lpstr>Machine Learning</vt:lpstr>
      <vt:lpstr>Output: Program (Model)</vt:lpstr>
      <vt:lpstr>How a Model Works</vt:lpstr>
      <vt:lpstr>Types of Models</vt:lpstr>
      <vt:lpstr>PowerPoint Presentation</vt:lpstr>
      <vt:lpstr>PowerPoint Presentation</vt:lpstr>
      <vt:lpstr>PowerPoint Presentation</vt:lpstr>
      <vt:lpstr>PowerPoint Presentation</vt:lpstr>
      <vt:lpstr>PowerPoint Presentation</vt:lpstr>
      <vt:lpstr>Supervised Learning</vt:lpstr>
      <vt:lpstr>PowerPoint Presentation</vt:lpstr>
      <vt:lpstr>PowerPoint Presentation</vt:lpstr>
      <vt:lpstr>PowerPoint Presentation</vt:lpstr>
      <vt:lpstr>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Diversity</vt:lpstr>
      <vt:lpstr>PowerPoint Presentation</vt:lpstr>
      <vt:lpstr>Guess the distribution ?</vt:lpstr>
      <vt:lpstr>PowerPoint Presentation</vt:lpstr>
      <vt:lpstr>Feature Space</vt:lpstr>
      <vt:lpstr>PowerPoint Presentation</vt:lpstr>
      <vt:lpstr>PowerPoint Presentation</vt:lpstr>
      <vt:lpstr>Inductive Learning</vt:lpstr>
      <vt:lpstr>PowerPoint Presentation</vt:lpstr>
      <vt:lpstr>PowerPoint Presentation</vt:lpstr>
      <vt:lpstr>Hyper parameter vs Parameter / features</vt:lpstr>
      <vt:lpstr>PowerPoint Presentation</vt:lpstr>
      <vt:lpstr>Types Of Classification</vt:lpstr>
      <vt:lpstr>Which type of  classification ?</vt:lpstr>
      <vt:lpstr>Linear Regression</vt:lpstr>
      <vt:lpstr>PowerPoint Presentation</vt:lpstr>
      <vt:lpstr>Linear</vt:lpstr>
      <vt:lpstr>PowerPoint Presentation</vt:lpstr>
      <vt:lpstr>PowerPoint Presentation</vt:lpstr>
      <vt:lpstr>PowerPoint Presentation</vt:lpstr>
      <vt:lpstr>PowerPoint Presentation</vt:lpstr>
      <vt:lpstr>PowerPoint Presentation</vt:lpstr>
      <vt:lpstr>PowerPoint Presentation</vt:lpstr>
      <vt:lpstr>Another formula</vt:lpstr>
      <vt:lpstr>PowerPoint Presentation</vt:lpstr>
      <vt:lpstr>Practice Question</vt:lpstr>
      <vt:lpstr>PowerPoint Presentation</vt:lpstr>
      <vt:lpstr>Previous year question</vt:lpstr>
      <vt:lpstr>Goodness of Fit</vt:lpstr>
      <vt:lpstr>Coefficient of Correlation</vt:lpstr>
      <vt:lpstr>PowerPoint Presentation</vt:lpstr>
      <vt:lpstr>PowerPoint Presentation</vt:lpstr>
      <vt:lpstr>ANOTHER FORMULA</vt:lpstr>
      <vt:lpstr>PowerPoint Presentation</vt:lpstr>
      <vt:lpstr>PowerPoint Presentation</vt:lpstr>
      <vt:lpstr>Coefficient of Determination</vt:lpstr>
      <vt:lpstr>Residual Analysis (also called errors)</vt:lpstr>
      <vt:lpstr>PowerPoint Presentation</vt:lpstr>
      <vt:lpstr>PowerPoint Presentation</vt:lpstr>
      <vt:lpstr>PowerPoint Presentation</vt:lpstr>
      <vt:lpstr>PowerPoint Presentation</vt:lpstr>
      <vt:lpstr>Standard Error of Estimate (SEE) (s) (σ ^2)</vt:lpstr>
      <vt:lpstr>PowerPoint Presentation</vt:lpstr>
      <vt:lpstr>Practice Questions</vt:lpstr>
      <vt:lpstr>Test of Slope Coefficient</vt:lpstr>
      <vt:lpstr>PowerPoint Presentation</vt:lpstr>
      <vt:lpstr>You’re a marketing analyst for any Toys. You find β0 = –0.1, β1 = 0.7 and s = 0.6055  Is the relationship significant the .05 level of significance?</vt:lpstr>
      <vt:lpstr>PowerPoint Presentation</vt:lpstr>
      <vt:lpstr>PowerPoint Presentation</vt:lpstr>
      <vt:lpstr>At the 0.05 significance level (two-tailed test), we look up the critical t-value for 3 degrees of freedom.  Using a t-distribution table, the critical value for 𝛼=0.05α=0.05 and 𝑑𝑓=3df=3 is approximately 3.182.</vt:lpstr>
      <vt:lpstr>The calculated t-statistic is 3.654. The critical t-value is 3.182.</vt:lpstr>
      <vt:lpstr>PowerPoint Presentation</vt:lpstr>
      <vt:lpstr>Linear regression with gradient Descent</vt:lpstr>
      <vt:lpstr>PowerPoint Presentation</vt:lpstr>
      <vt:lpstr>PowerPoint Presentation</vt:lpstr>
      <vt:lpstr>PowerPoint Presentation</vt:lpstr>
      <vt:lpstr>PowerPoint Presentation</vt:lpstr>
      <vt:lpstr>PowerPoint Presentation</vt:lpstr>
      <vt:lpstr>PowerPoint Presentation</vt:lpstr>
      <vt:lpstr>EXPAND Function</vt:lpstr>
      <vt:lpstr>PowerPoint Presentation</vt:lpstr>
      <vt:lpstr>Gradient Value to determine first  iteration of “m” value i.e. new value</vt:lpstr>
      <vt:lpstr>PowerPoint Presentation</vt:lpstr>
      <vt:lpstr>In Batch Gradient Descent we were considering all the examples for every step of Gradient Descent. But what if our  dataset is very huge. Deep learning models crave for data. The more the data the more chances of a model to be good.  Suppose our dataset has 5 million examples, then just to take one step the model will have to calculate the gradients of  all the 5 million examples. This does not seem an efficient way.</vt:lpstr>
      <vt:lpstr>PowerPoint Presentation</vt:lpstr>
      <vt:lpstr>PowerPoint Presentation</vt:lpstr>
      <vt:lpstr>PowerPoint Presentation</vt:lpstr>
      <vt:lpstr>PowerPoint Presentation</vt:lpstr>
      <vt:lpstr>PowerPoint Presentation</vt:lpstr>
      <vt:lpstr>What are Bias and Variance?</vt:lpstr>
      <vt:lpstr>What are Bias and Variance?</vt:lpstr>
      <vt:lpstr>Performance Evaluation : Confusion matrix</vt:lpstr>
      <vt:lpstr>PowerPoint Presentation</vt:lpstr>
      <vt:lpstr>Several important metrics can be calculated using the values from the confusion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to calculate AUC</vt:lpstr>
      <vt:lpstr>PowerPoint Presentation</vt:lpstr>
      <vt:lpstr>PowerPoint Presentation</vt:lpstr>
      <vt:lpstr>PowerPoint Presentation</vt:lpstr>
      <vt:lpstr>PowerPoint Presentation</vt:lpstr>
      <vt:lpstr>Another formula for AUC Calculation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the Best, Prepare well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323 ML: Machine  Learning</dc:title>
  <dc:creator>ruchi</dc:creator>
  <cp:lastModifiedBy>Microsoft Office User</cp:lastModifiedBy>
  <cp:revision>1</cp:revision>
  <dcterms:created xsi:type="dcterms:W3CDTF">2024-09-26T11:52:59Z</dcterms:created>
  <dcterms:modified xsi:type="dcterms:W3CDTF">2024-09-26T12:13:08Z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2024-09-23T00:00:00Z</vt:filetime>
  </property>
  <property fmtid="{D5CDD505-2E9C-101B-9397-08002B2CF9AE}" pid="3" name="Creator">
    <vt:lpwstr>Microsoft® PowerPoint® 2013</vt:lpwstr>
  </property>
  <property fmtid="{D5CDD505-2E9C-101B-9397-08002B2CF9AE}" pid="4" name="LastSaved">
    <vt:filetime>2024-09-26T00:00:00Z</vt:filetime>
  </property>
</Properties>
</file>